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87"/>
  </p:notesMasterIdLst>
  <p:handoutMasterIdLst>
    <p:handoutMasterId r:id="rId188"/>
  </p:handoutMasterIdLst>
  <p:sldIdLst>
    <p:sldId id="1567" r:id="rId2"/>
    <p:sldId id="1614" r:id="rId3"/>
    <p:sldId id="1447" r:id="rId4"/>
    <p:sldId id="1616" r:id="rId5"/>
    <p:sldId id="1720" r:id="rId6"/>
    <p:sldId id="1949" r:id="rId7"/>
    <p:sldId id="1800" r:id="rId8"/>
    <p:sldId id="1950" r:id="rId9"/>
    <p:sldId id="1803" r:id="rId10"/>
    <p:sldId id="1906" r:id="rId11"/>
    <p:sldId id="1771" r:id="rId12"/>
    <p:sldId id="1828" r:id="rId13"/>
    <p:sldId id="1829" r:id="rId14"/>
    <p:sldId id="1830" r:id="rId15"/>
    <p:sldId id="1831" r:id="rId16"/>
    <p:sldId id="1907" r:id="rId17"/>
    <p:sldId id="1810" r:id="rId18"/>
    <p:sldId id="1833" r:id="rId19"/>
    <p:sldId id="1834" r:id="rId20"/>
    <p:sldId id="1908" r:id="rId21"/>
    <p:sldId id="1781" r:id="rId22"/>
    <p:sldId id="1782" r:id="rId23"/>
    <p:sldId id="1814" r:id="rId24"/>
    <p:sldId id="1910" r:id="rId25"/>
    <p:sldId id="1836" r:id="rId26"/>
    <p:sldId id="1837" r:id="rId27"/>
    <p:sldId id="1838" r:id="rId28"/>
    <p:sldId id="1911" r:id="rId29"/>
    <p:sldId id="1913" r:id="rId30"/>
    <p:sldId id="1811" r:id="rId31"/>
    <p:sldId id="1812" r:id="rId32"/>
    <p:sldId id="1840" r:id="rId33"/>
    <p:sldId id="1841" r:id="rId34"/>
    <p:sldId id="1842" r:id="rId35"/>
    <p:sldId id="1914" r:id="rId36"/>
    <p:sldId id="1655" r:id="rId37"/>
    <p:sldId id="1815" r:id="rId38"/>
    <p:sldId id="1916" r:id="rId39"/>
    <p:sldId id="1844" r:id="rId40"/>
    <p:sldId id="1846" r:id="rId41"/>
    <p:sldId id="1917" r:id="rId42"/>
    <p:sldId id="1918" r:id="rId43"/>
    <p:sldId id="1754" r:id="rId44"/>
    <p:sldId id="1756" r:id="rId45"/>
    <p:sldId id="1919" r:id="rId46"/>
    <p:sldId id="1797" r:id="rId47"/>
    <p:sldId id="1798" r:id="rId48"/>
    <p:sldId id="1799" r:id="rId49"/>
    <p:sldId id="1848" r:id="rId50"/>
    <p:sldId id="1849" r:id="rId51"/>
    <p:sldId id="1850" r:id="rId52"/>
    <p:sldId id="1920" r:id="rId53"/>
    <p:sldId id="1666" r:id="rId54"/>
    <p:sldId id="1856" r:id="rId55"/>
    <p:sldId id="1921" r:id="rId56"/>
    <p:sldId id="1670" r:id="rId57"/>
    <p:sldId id="1922" r:id="rId58"/>
    <p:sldId id="1923" r:id="rId59"/>
    <p:sldId id="1662" r:id="rId60"/>
    <p:sldId id="1663" r:id="rId61"/>
    <p:sldId id="1664" r:id="rId62"/>
    <p:sldId id="1852" r:id="rId63"/>
    <p:sldId id="1924" r:id="rId64"/>
    <p:sldId id="1854" r:id="rId65"/>
    <p:sldId id="1925" r:id="rId66"/>
    <p:sldId id="1671" r:id="rId67"/>
    <p:sldId id="1861" r:id="rId68"/>
    <p:sldId id="1943" r:id="rId69"/>
    <p:sldId id="1944" r:id="rId70"/>
    <p:sldId id="1945" r:id="rId71"/>
    <p:sldId id="1946" r:id="rId72"/>
    <p:sldId id="1947" r:id="rId73"/>
    <p:sldId id="1948" r:id="rId74"/>
    <p:sldId id="1494" r:id="rId75"/>
    <p:sldId id="1926" r:id="rId76"/>
    <p:sldId id="1672" r:id="rId77"/>
    <p:sldId id="1676" r:id="rId78"/>
    <p:sldId id="1673" r:id="rId79"/>
    <p:sldId id="1927" r:id="rId80"/>
    <p:sldId id="1675" r:id="rId81"/>
    <p:sldId id="1679" r:id="rId82"/>
    <p:sldId id="1677" r:id="rId83"/>
    <p:sldId id="1790" r:id="rId84"/>
    <p:sldId id="1680" r:id="rId85"/>
    <p:sldId id="1929" r:id="rId86"/>
    <p:sldId id="1681" r:id="rId87"/>
    <p:sldId id="1865" r:id="rId88"/>
    <p:sldId id="1686" r:id="rId89"/>
    <p:sldId id="1687" r:id="rId90"/>
    <p:sldId id="1817" r:id="rId91"/>
    <p:sldId id="1689" r:id="rId92"/>
    <p:sldId id="1683" r:id="rId93"/>
    <p:sldId id="1684" r:id="rId94"/>
    <p:sldId id="256" r:id="rId95"/>
    <p:sldId id="1511" r:id="rId96"/>
    <p:sldId id="1692" r:id="rId97"/>
    <p:sldId id="1930" r:id="rId98"/>
    <p:sldId id="1694" r:id="rId99"/>
    <p:sldId id="1695" r:id="rId100"/>
    <p:sldId id="1522" r:id="rId101"/>
    <p:sldId id="1931" r:id="rId102"/>
    <p:sldId id="1696" r:id="rId103"/>
    <p:sldId id="1697" r:id="rId104"/>
    <p:sldId id="1698" r:id="rId105"/>
    <p:sldId id="1699" r:id="rId106"/>
    <p:sldId id="1533" r:id="rId107"/>
    <p:sldId id="1534" r:id="rId108"/>
    <p:sldId id="1932" r:id="rId109"/>
    <p:sldId id="1536" r:id="rId110"/>
    <p:sldId id="1539" r:id="rId111"/>
    <p:sldId id="1542" r:id="rId112"/>
    <p:sldId id="1545" r:id="rId113"/>
    <p:sldId id="1548" r:id="rId114"/>
    <p:sldId id="1551" r:id="rId115"/>
    <p:sldId id="1554" r:id="rId116"/>
    <p:sldId id="1851" r:id="rId117"/>
    <p:sldId id="1700" r:id="rId118"/>
    <p:sldId id="1868" r:id="rId119"/>
    <p:sldId id="1557" r:id="rId120"/>
    <p:sldId id="1813" r:id="rId121"/>
    <p:sldId id="1870" r:id="rId122"/>
    <p:sldId id="1560" r:id="rId123"/>
    <p:sldId id="1933" r:id="rId124"/>
    <p:sldId id="1702" r:id="rId125"/>
    <p:sldId id="1703" r:id="rId126"/>
    <p:sldId id="1871" r:id="rId127"/>
    <p:sldId id="1704" r:id="rId128"/>
    <p:sldId id="1576" r:id="rId129"/>
    <p:sldId id="1853" r:id="rId130"/>
    <p:sldId id="1705" r:id="rId131"/>
    <p:sldId id="1873" r:id="rId132"/>
    <p:sldId id="1934" r:id="rId133"/>
    <p:sldId id="1707" r:id="rId134"/>
    <p:sldId id="1708" r:id="rId135"/>
    <p:sldId id="1709" r:id="rId136"/>
    <p:sldId id="1874" r:id="rId137"/>
    <p:sldId id="1855" r:id="rId138"/>
    <p:sldId id="1935" r:id="rId139"/>
    <p:sldId id="1580" r:id="rId140"/>
    <p:sldId id="1937" r:id="rId141"/>
    <p:sldId id="1582" r:id="rId142"/>
    <p:sldId id="1583" r:id="rId143"/>
    <p:sldId id="1590" r:id="rId144"/>
    <p:sldId id="1592" r:id="rId145"/>
    <p:sldId id="1593" r:id="rId146"/>
    <p:sldId id="1595" r:id="rId147"/>
    <p:sldId id="1596" r:id="rId148"/>
    <p:sldId id="1597" r:id="rId149"/>
    <p:sldId id="1598" r:id="rId150"/>
    <p:sldId id="1939" r:id="rId151"/>
    <p:sldId id="1876" r:id="rId152"/>
    <p:sldId id="1877" r:id="rId153"/>
    <p:sldId id="1878" r:id="rId154"/>
    <p:sldId id="1879" r:id="rId155"/>
    <p:sldId id="1880" r:id="rId156"/>
    <p:sldId id="1881" r:id="rId157"/>
    <p:sldId id="1882" r:id="rId158"/>
    <p:sldId id="1883" r:id="rId159"/>
    <p:sldId id="1884" r:id="rId160"/>
    <p:sldId id="1885" r:id="rId161"/>
    <p:sldId id="1858" r:id="rId162"/>
    <p:sldId id="1717" r:id="rId163"/>
    <p:sldId id="1603" r:id="rId164"/>
    <p:sldId id="1718" r:id="rId165"/>
    <p:sldId id="1611" r:id="rId166"/>
    <p:sldId id="1940" r:id="rId167"/>
    <p:sldId id="1887" r:id="rId168"/>
    <p:sldId id="1888" r:id="rId169"/>
    <p:sldId id="1889" r:id="rId170"/>
    <p:sldId id="1890" r:id="rId171"/>
    <p:sldId id="1860" r:id="rId172"/>
    <p:sldId id="1901" r:id="rId173"/>
    <p:sldId id="1902" r:id="rId174"/>
    <p:sldId id="1903" r:id="rId175"/>
    <p:sldId id="1904" r:id="rId176"/>
    <p:sldId id="1905" r:id="rId177"/>
    <p:sldId id="1941" r:id="rId178"/>
    <p:sldId id="1893" r:id="rId179"/>
    <p:sldId id="1894" r:id="rId180"/>
    <p:sldId id="1895" r:id="rId181"/>
    <p:sldId id="1896" r:id="rId182"/>
    <p:sldId id="1897" r:id="rId183"/>
    <p:sldId id="1898" r:id="rId184"/>
    <p:sldId id="1899" r:id="rId185"/>
    <p:sldId id="1942" r:id="rId186"/>
  </p:sldIdLst>
  <p:sldSz cx="9906000" cy="6858000" type="A4"/>
  <p:notesSz cx="6858000" cy="9144000"/>
  <p:defaultTextStyle>
    <a:defPPr>
      <a:defRPr lang="zh-CN"/>
    </a:defPPr>
    <a:lvl1pPr algn="l" rtl="0" fontAlgn="base">
      <a:spcBef>
        <a:spcPct val="0"/>
      </a:spcBef>
      <a:spcAft>
        <a:spcPct val="0"/>
      </a:spcAft>
      <a:buFont typeface="Arial" pitchFamily="34" charset="0"/>
      <a:defRPr b="1"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b="1"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b="1"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b="1"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b="1" kern="1200">
        <a:solidFill>
          <a:schemeClr val="tx1"/>
        </a:solidFill>
        <a:latin typeface="Arial" pitchFamily="34" charset="0"/>
        <a:ea typeface="宋体" pitchFamily="2" charset="-122"/>
        <a:cs typeface="+mn-cs"/>
      </a:defRPr>
    </a:lvl5pPr>
    <a:lvl6pPr marL="2286000" algn="l" defTabSz="914400" rtl="0" eaLnBrk="1" latinLnBrk="0" hangingPunct="1">
      <a:defRPr b="1" kern="1200">
        <a:solidFill>
          <a:schemeClr val="tx1"/>
        </a:solidFill>
        <a:latin typeface="Arial" pitchFamily="34" charset="0"/>
        <a:ea typeface="宋体" pitchFamily="2" charset="-122"/>
        <a:cs typeface="+mn-cs"/>
      </a:defRPr>
    </a:lvl6pPr>
    <a:lvl7pPr marL="2743200" algn="l" defTabSz="914400" rtl="0" eaLnBrk="1" latinLnBrk="0" hangingPunct="1">
      <a:defRPr b="1" kern="1200">
        <a:solidFill>
          <a:schemeClr val="tx1"/>
        </a:solidFill>
        <a:latin typeface="Arial" pitchFamily="34" charset="0"/>
        <a:ea typeface="宋体" pitchFamily="2" charset="-122"/>
        <a:cs typeface="+mn-cs"/>
      </a:defRPr>
    </a:lvl7pPr>
    <a:lvl8pPr marL="3200400" algn="l" defTabSz="914400" rtl="0" eaLnBrk="1" latinLnBrk="0" hangingPunct="1">
      <a:defRPr b="1" kern="1200">
        <a:solidFill>
          <a:schemeClr val="tx1"/>
        </a:solidFill>
        <a:latin typeface="Arial" pitchFamily="34" charset="0"/>
        <a:ea typeface="宋体" pitchFamily="2" charset="-122"/>
        <a:cs typeface="+mn-cs"/>
      </a:defRPr>
    </a:lvl8pPr>
    <a:lvl9pPr marL="3657600" algn="l" defTabSz="914400" rtl="0" eaLnBrk="1" latinLnBrk="0" hangingPunct="1">
      <a:defRPr b="1"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247">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00"/>
    <a:srgbClr val="CC00FF"/>
    <a:srgbClr val="FFCCFF"/>
    <a:srgbClr val="FF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6059" autoAdjust="0"/>
  </p:normalViewPr>
  <p:slideViewPr>
    <p:cSldViewPr>
      <p:cViewPr varScale="1">
        <p:scale>
          <a:sx n="104" d="100"/>
          <a:sy n="104" d="100"/>
        </p:scale>
        <p:origin x="1764" y="114"/>
      </p:cViewPr>
      <p:guideLst>
        <p:guide orient="horz" pos="2247"/>
        <p:guide pos="311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991033B-9A25-4247-A4F5-B93A2A5D868E}">
      <dgm:prSet custT="1"/>
      <dgm:spPr/>
      <dgm:t>
        <a:bodyPr/>
        <a:lstStyle/>
        <a:p>
          <a:r>
            <a:rPr lang="en-US" altLang="zh-CN" sz="1800" b="1" dirty="0">
              <a:latin typeface="Arial" panose="020B0604020202020204" pitchFamily="34" charset="0"/>
              <a:cs typeface="Arial" panose="020B0604020202020204" pitchFamily="34" charset="0"/>
              <a:sym typeface="Arial" panose="020B0604020202020204" pitchFamily="34" charset="0"/>
            </a:rPr>
            <a:t>Display F1</a:t>
          </a:r>
        </a:p>
        <a:p>
          <a:pPr>
            <a:buFont typeface="Arial" panose="020B0604020202020204" pitchFamily="34" charset="0"/>
            <a:buNone/>
          </a:pPr>
          <a:r>
            <a:rPr lang="en-US" altLang="zh-CN" sz="1400" dirty="0">
              <a:latin typeface="Arial" panose="020B0604020202020204" pitchFamily="34" charset="0"/>
              <a:cs typeface="Arial" panose="020B0604020202020204" pitchFamily="34" charset="0"/>
              <a:sym typeface="Arial" panose="020B0604020202020204" pitchFamily="34" charset="0"/>
            </a:rPr>
            <a:t>Compressor driver module failure</a:t>
          </a:r>
        </a:p>
      </dgm:t>
    </dgm:pt>
    <dgm:pt modelId="{2E0D07F1-A23E-4AC9-BD42-DB473C0203C3}" type="par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20643D19-96BA-40C3-9157-D6D114C9953D}" type="sib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5552D1AD-ADCD-4EE3-B04A-75183F119ACA}">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Single phase model</a:t>
          </a:r>
        </a:p>
      </dgm:t>
    </dgm:pt>
    <dgm:pt modelId="{E1B267E0-E133-4009-A4BD-21F36058EEDC}" type="parTrans" cxnId="{01140402-0344-4F94-AF2A-300D55B86731}">
      <dgm:prSet/>
      <dgm:spPr/>
      <dgm:t>
        <a:bodyPr/>
        <a:lstStyle/>
        <a:p>
          <a:endParaRPr lang="zh-CN" altLang="en-US" sz="1400">
            <a:latin typeface="Arial" panose="020B0604020202020204" pitchFamily="34" charset="0"/>
            <a:cs typeface="Arial" panose="020B0604020202020204" pitchFamily="34" charset="0"/>
          </a:endParaRPr>
        </a:p>
      </dgm:t>
    </dgm:pt>
    <dgm:pt modelId="{26BB5CF5-AC0A-4542-8CE0-833CD9C732C9}" type="sibTrans" cxnId="{01140402-0344-4F94-AF2A-300D55B86731}">
      <dgm:prSet/>
      <dgm:spPr/>
      <dgm:t>
        <a:bodyPr/>
        <a:lstStyle/>
        <a:p>
          <a:endParaRPr lang="zh-CN" altLang="en-US" sz="1400">
            <a:latin typeface="Arial" panose="020B0604020202020204" pitchFamily="34" charset="0"/>
            <a:cs typeface="Arial" panose="020B0604020202020204" pitchFamily="34" charset="0"/>
          </a:endParaRPr>
        </a:p>
      </dgm:t>
    </dgm:pt>
    <dgm:pt modelId="{3F883CB8-461B-427C-8775-AFA4232DAF16}">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Three-phase model</a:t>
          </a:r>
        </a:p>
      </dgm:t>
    </dgm:pt>
    <dgm:pt modelId="{BB0F1AC6-DA68-4D9E-8A63-1ABD186BB6A3}" type="parTrans" cxnId="{4222696C-386F-4CA4-84BA-4B0387154AD0}">
      <dgm:prSet/>
      <dgm:spPr/>
      <dgm:t>
        <a:bodyPr/>
        <a:lstStyle/>
        <a:p>
          <a:endParaRPr lang="zh-CN" altLang="en-US" sz="1400">
            <a:latin typeface="Arial" panose="020B0604020202020204" pitchFamily="34" charset="0"/>
            <a:cs typeface="Arial" panose="020B0604020202020204" pitchFamily="34" charset="0"/>
          </a:endParaRPr>
        </a:p>
      </dgm:t>
    </dgm:pt>
    <dgm:pt modelId="{6237ACF3-4598-4ADE-A0B1-326E2BD921DB}" type="sibTrans" cxnId="{4222696C-386F-4CA4-84BA-4B0387154AD0}">
      <dgm:prSet/>
      <dgm:spPr/>
      <dgm:t>
        <a:bodyPr/>
        <a:lstStyle/>
        <a:p>
          <a:endParaRPr lang="zh-CN" altLang="en-US" sz="1400">
            <a:latin typeface="Arial" panose="020B0604020202020204" pitchFamily="34" charset="0"/>
            <a:cs typeface="Arial" panose="020B0604020202020204" pitchFamily="34" charset="0"/>
          </a:endParaRPr>
        </a:p>
      </dgm:t>
    </dgm:pt>
    <dgm:pt modelId="{2F6C77B8-FF77-414B-A9BA-8C2391592ED1}">
      <dgm:prSet custT="1"/>
      <dgm:spPr/>
      <dgm:t>
        <a:bodyPr/>
        <a:lstStyle/>
        <a:p>
          <a:r>
            <a:rPr kumimoji="0" lang="en-US" altLang="zh-CN" sz="1400" b="0" i="0" u="none" strike="noStrike" cap="none" normalizeH="0" baseline="0" dirty="0">
              <a:ln/>
              <a:effectLst/>
              <a:latin typeface="Arial" pitchFamily="34" charset="0"/>
              <a:ea typeface="宋体" pitchFamily="2" charset="-122"/>
              <a:cs typeface="Arial" pitchFamily="34" charset="0"/>
              <a:sym typeface="Arial" panose="020B0604020202020204" pitchFamily="34" charset="0"/>
            </a:rPr>
            <a:t>Replace Integrated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0E86A23F-F840-4953-BD9A-468E7FA2DAFD}" type="parTrans" cxnId="{0D07E81D-DEEF-4643-8F47-DE765D4D86BA}">
      <dgm:prSet/>
      <dgm:spPr/>
      <dgm:t>
        <a:bodyPr/>
        <a:lstStyle/>
        <a:p>
          <a:endParaRPr lang="zh-CN" altLang="en-US" sz="1400">
            <a:latin typeface="Arial" panose="020B0604020202020204" pitchFamily="34" charset="0"/>
            <a:cs typeface="Arial" panose="020B0604020202020204" pitchFamily="34" charset="0"/>
          </a:endParaRPr>
        </a:p>
      </dgm:t>
    </dgm:pt>
    <dgm:pt modelId="{AAA2F0D5-4FA1-4428-98D6-D64FC85AFA19}" type="sibTrans" cxnId="{0D07E81D-DEEF-4643-8F47-DE765D4D86BA}">
      <dgm:prSet/>
      <dgm:spPr/>
      <dgm:t>
        <a:bodyPr/>
        <a:lstStyle/>
        <a:p>
          <a:endParaRPr lang="zh-CN" altLang="en-US" sz="1400">
            <a:latin typeface="Arial" panose="020B0604020202020204" pitchFamily="34" charset="0"/>
            <a:cs typeface="Arial" panose="020B0604020202020204" pitchFamily="34" charset="0"/>
          </a:endParaRPr>
        </a:p>
      </dgm:t>
    </dgm:pt>
    <dgm:pt modelId="{5A711B61-5726-443E-9E00-3B9C3329CA03}">
      <dgm:prSet custT="1"/>
      <dgm:spPr/>
      <dgm:t>
        <a:bodyPr/>
        <a:lstStyle/>
        <a:p>
          <a:r>
            <a:rPr kumimoji="0" lang="en-US" altLang="zh-CN" sz="1400" b="0" i="0" u="none" strike="noStrike" cap="none" normalizeH="0" baseline="0">
              <a:ln/>
              <a:effectLst/>
              <a:latin typeface="Arial" pitchFamily="34" charset="0"/>
              <a:ea typeface="+mn-ea"/>
              <a:cs typeface="Arial" pitchFamily="34" charset="0"/>
              <a:sym typeface="Arial" panose="020B0604020202020204" pitchFamily="34" charset="0"/>
            </a:rPr>
            <a:t>A. Wiring</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EBE37341-4CFB-4D1B-A354-94B0D898A613}" type="parTrans" cxnId="{D1C4B42B-EFD1-43F8-9AAE-B39E26C89A28}">
      <dgm:prSet/>
      <dgm:spPr/>
      <dgm:t>
        <a:bodyPr/>
        <a:lstStyle/>
        <a:p>
          <a:endParaRPr lang="zh-CN" altLang="en-US" sz="1400">
            <a:latin typeface="Arial" panose="020B0604020202020204" pitchFamily="34" charset="0"/>
            <a:cs typeface="Arial" panose="020B0604020202020204" pitchFamily="34" charset="0"/>
          </a:endParaRPr>
        </a:p>
      </dgm:t>
    </dgm:pt>
    <dgm:pt modelId="{54DB7F47-141D-41C8-8DA7-CD57B2E965AD}" type="sibTrans" cxnId="{D1C4B42B-EFD1-43F8-9AAE-B39E26C89A28}">
      <dgm:prSet/>
      <dgm:spPr/>
      <dgm:t>
        <a:bodyPr/>
        <a:lstStyle/>
        <a:p>
          <a:endParaRPr lang="zh-CN" altLang="en-US" sz="1400">
            <a:latin typeface="Arial" panose="020B0604020202020204" pitchFamily="34" charset="0"/>
            <a:cs typeface="Arial" panose="020B0604020202020204" pitchFamily="34" charset="0"/>
          </a:endParaRPr>
        </a:p>
      </dgm:t>
    </dgm:pt>
    <dgm:pt modelId="{25522EB8-CEE8-4EF5-9DC7-0F53D1E7CC23}">
      <dgm:prSet custT="1"/>
      <dgm:spPr/>
      <dgm:t>
        <a:bodyPr/>
        <a:lstStyle/>
        <a:p>
          <a:r>
            <a:rPr kumimoji="0" lang="en-US" altLang="zh-CN" sz="1400" b="0" i="0" u="none" strike="noStrike" cap="none" normalizeH="0" baseline="0">
              <a:ln/>
              <a:effectLst/>
              <a:latin typeface="Arial" pitchFamily="34" charset="0"/>
              <a:ea typeface="+mn-ea"/>
              <a:cs typeface="Arial" pitchFamily="34" charset="0"/>
              <a:sym typeface="Arial" panose="020B0604020202020204" pitchFamily="34" charset="0"/>
            </a:rPr>
            <a:t>C. Inverter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141B5CE8-1308-4951-938C-B693BF694788}" type="parTrans" cxnId="{59691186-FACC-4476-A6B5-34CAC044B9F2}">
      <dgm:prSet/>
      <dgm:spPr/>
      <dgm:t>
        <a:bodyPr/>
        <a:lstStyle/>
        <a:p>
          <a:endParaRPr lang="zh-CN" altLang="en-US" sz="1400">
            <a:latin typeface="Arial" panose="020B0604020202020204" pitchFamily="34" charset="0"/>
            <a:cs typeface="Arial" panose="020B0604020202020204" pitchFamily="34" charset="0"/>
          </a:endParaRPr>
        </a:p>
      </dgm:t>
    </dgm:pt>
    <dgm:pt modelId="{004F3254-8CE8-4EFE-A75C-E2CC2695D002}" type="sibTrans" cxnId="{59691186-FACC-4476-A6B5-34CAC044B9F2}">
      <dgm:prSet/>
      <dgm:spPr/>
      <dgm:t>
        <a:bodyPr/>
        <a:lstStyle/>
        <a:p>
          <a:endParaRPr lang="zh-CN" altLang="en-US" sz="1400">
            <a:latin typeface="Arial" panose="020B0604020202020204" pitchFamily="34" charset="0"/>
            <a:cs typeface="Arial" panose="020B0604020202020204" pitchFamily="34" charset="0"/>
          </a:endParaRPr>
        </a:p>
      </dgm:t>
    </dgm:pt>
    <dgm:pt modelId="{4F45D8FA-E3DA-47E3-99CB-30072FD57B65}">
      <dgm:prSet custT="1"/>
      <dgm:spPr/>
      <dgm:t>
        <a:bodyPr/>
        <a:lstStyle/>
        <a:p>
          <a:r>
            <a:rPr kumimoji="0" lang="en-US" altLang="zh-CN" sz="1400" b="0" i="0" u="none" strike="noStrike" cap="none" normalizeH="0" baseline="0">
              <a:ln/>
              <a:effectLst/>
              <a:latin typeface="Arial" pitchFamily="34" charset="0"/>
              <a:ea typeface="+mn-ea"/>
              <a:cs typeface="Arial" pitchFamily="34" charset="0"/>
              <a:sym typeface="Arial" panose="020B0604020202020204" pitchFamily="34" charset="0"/>
            </a:rPr>
            <a:t>D. PC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FF41BF3F-5E92-495E-814E-8CDF33E5B3EE}" type="parTrans" cxnId="{5BE83D58-54EA-4A27-B210-E5C66D0E2364}">
      <dgm:prSet/>
      <dgm:spPr/>
      <dgm:t>
        <a:bodyPr/>
        <a:lstStyle/>
        <a:p>
          <a:endParaRPr lang="zh-CN" altLang="en-US" sz="1400">
            <a:latin typeface="Arial" panose="020B0604020202020204" pitchFamily="34" charset="0"/>
            <a:cs typeface="Arial" panose="020B0604020202020204" pitchFamily="34" charset="0"/>
          </a:endParaRPr>
        </a:p>
      </dgm:t>
    </dgm:pt>
    <dgm:pt modelId="{E7883140-3D47-46F1-AA66-DA8656819288}" type="sibTrans" cxnId="{5BE83D58-54EA-4A27-B210-E5C66D0E2364}">
      <dgm:prSet/>
      <dgm:spPr/>
      <dgm:t>
        <a:bodyPr/>
        <a:lstStyle/>
        <a:p>
          <a:endParaRPr lang="zh-CN" altLang="en-US" sz="1400">
            <a:latin typeface="Arial" panose="020B0604020202020204" pitchFamily="34" charset="0"/>
            <a:cs typeface="Arial" panose="020B0604020202020204" pitchFamily="34" charset="0"/>
          </a:endParaRPr>
        </a:p>
      </dgm:t>
    </dgm:pt>
    <dgm:pt modelId="{0A2696F3-F535-4909-8086-631D0D4B0F3E}">
      <dgm:prSet custT="1"/>
      <dgm:spPr/>
      <dgm:t>
        <a:bodyPr/>
        <a:lstStyle/>
        <a:p>
          <a:r>
            <a:rPr kumimoji="0" lang="en-US" altLang="zh-CN" sz="1400" b="0" i="0" u="none" strike="noStrike" cap="none" normalizeH="0" baseline="0">
              <a:ln/>
              <a:effectLst/>
              <a:latin typeface="Arial" pitchFamily="34" charset="0"/>
              <a:ea typeface="+mn-ea"/>
              <a:cs typeface="Arial" pitchFamily="34" charset="0"/>
              <a:sym typeface="Arial" panose="020B0604020202020204" pitchFamily="34" charset="0"/>
            </a:rPr>
            <a:t>B. Contactor</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19DC2397-4700-4B4F-89A0-EB76B8E12BE2}" type="sibTrans" cxnId="{586743DB-520E-4521-B1D2-B35919E95591}">
      <dgm:prSet/>
      <dgm:spPr/>
      <dgm:t>
        <a:bodyPr/>
        <a:lstStyle/>
        <a:p>
          <a:endParaRPr lang="zh-CN" altLang="en-US" sz="1400">
            <a:latin typeface="Arial" panose="020B0604020202020204" pitchFamily="34" charset="0"/>
            <a:cs typeface="Arial" panose="020B0604020202020204" pitchFamily="34" charset="0"/>
          </a:endParaRPr>
        </a:p>
      </dgm:t>
    </dgm:pt>
    <dgm:pt modelId="{56CE879A-546D-4766-BA44-182DC45CC89F}" type="parTrans" cxnId="{586743DB-520E-4521-B1D2-B35919E95591}">
      <dgm:prSet/>
      <dgm:spPr/>
      <dgm:t>
        <a:bodyPr/>
        <a:lstStyle/>
        <a:p>
          <a:endParaRPr lang="zh-CN" altLang="en-US" sz="1400">
            <a:latin typeface="Arial" panose="020B0604020202020204" pitchFamily="34" charset="0"/>
            <a:cs typeface="Arial" panose="020B0604020202020204" pitchFamily="34" charset="0"/>
          </a:endParaRPr>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D40D0B7-22C3-4917-8202-30AB6DAEAEC0}" type="pres">
      <dgm:prSet presAssocID="{1991033B-9A25-4247-A4F5-B93A2A5D868E}" presName="Name14" presStyleCnt="0"/>
      <dgm:spPr/>
    </dgm:pt>
    <dgm:pt modelId="{CD7A9D51-69AA-4C8E-90DD-4FBB1CBDB17D}" type="pres">
      <dgm:prSet presAssocID="{1991033B-9A25-4247-A4F5-B93A2A5D868E}" presName="level1Shape" presStyleLbl="node0" presStyleIdx="0" presStyleCnt="1" custScaleX="265707" custLinFactNeighborY="-63759">
        <dgm:presLayoutVars>
          <dgm:chPref val="3"/>
        </dgm:presLayoutVars>
      </dgm:prSet>
      <dgm:spPr/>
    </dgm:pt>
    <dgm:pt modelId="{A7C30937-DB71-47BF-859B-55FE8A4E1B2B}" type="pres">
      <dgm:prSet presAssocID="{1991033B-9A25-4247-A4F5-B93A2A5D868E}" presName="hierChild2" presStyleCnt="0"/>
      <dgm:spPr/>
    </dgm:pt>
    <dgm:pt modelId="{186C411C-78CF-4469-AAC9-91FFD531DEB3}" type="pres">
      <dgm:prSet presAssocID="{E1B267E0-E133-4009-A4BD-21F36058EEDC}" presName="Name19" presStyleLbl="parChTrans1D2" presStyleIdx="0" presStyleCnt="2"/>
      <dgm:spPr/>
    </dgm:pt>
    <dgm:pt modelId="{2C35F3F4-A013-41FC-87F5-76C8A87BD718}" type="pres">
      <dgm:prSet presAssocID="{5552D1AD-ADCD-4EE3-B04A-75183F119ACA}" presName="Name21" presStyleCnt="0"/>
      <dgm:spPr/>
    </dgm:pt>
    <dgm:pt modelId="{6E8185DD-42EC-4507-A38F-5AC5D14520B7}" type="pres">
      <dgm:prSet presAssocID="{5552D1AD-ADCD-4EE3-B04A-75183F119ACA}" presName="level2Shape" presStyleLbl="node2" presStyleIdx="0" presStyleCnt="2" custScaleX="130688" custLinFactNeighborY="-21052"/>
      <dgm:spPr/>
    </dgm:pt>
    <dgm:pt modelId="{5EF606AD-6B8D-4A5A-BCFA-6154AB1CC501}" type="pres">
      <dgm:prSet presAssocID="{5552D1AD-ADCD-4EE3-B04A-75183F119ACA}" presName="hierChild3" presStyleCnt="0"/>
      <dgm:spPr/>
    </dgm:pt>
    <dgm:pt modelId="{10A3F9E2-AB48-4885-8C51-593EE14ED613}" type="pres">
      <dgm:prSet presAssocID="{0E86A23F-F840-4953-BD9A-468E7FA2DAFD}" presName="Name19" presStyleLbl="parChTrans1D3" presStyleIdx="0" presStyleCnt="5"/>
      <dgm:spPr/>
    </dgm:pt>
    <dgm:pt modelId="{2DCBB394-0F64-4A73-84E6-668C30E7BA73}" type="pres">
      <dgm:prSet presAssocID="{2F6C77B8-FF77-414B-A9BA-8C2391592ED1}" presName="Name21" presStyleCnt="0"/>
      <dgm:spPr/>
    </dgm:pt>
    <dgm:pt modelId="{8853FB3F-6F6E-4ED6-97E4-CCAEFB1768CC}" type="pres">
      <dgm:prSet presAssocID="{2F6C77B8-FF77-414B-A9BA-8C2391592ED1}" presName="level2Shape" presStyleLbl="node3" presStyleIdx="0" presStyleCnt="5" custScaleX="156240"/>
      <dgm:spPr/>
    </dgm:pt>
    <dgm:pt modelId="{F1559582-2063-4C54-92AF-2BBF02887F60}" type="pres">
      <dgm:prSet presAssocID="{2F6C77B8-FF77-414B-A9BA-8C2391592ED1}" presName="hierChild3" presStyleCnt="0"/>
      <dgm:spPr/>
    </dgm:pt>
    <dgm:pt modelId="{713066F4-4736-43FA-BED4-B6A145E4E1F5}" type="pres">
      <dgm:prSet presAssocID="{BB0F1AC6-DA68-4D9E-8A63-1ABD186BB6A3}" presName="Name19" presStyleLbl="parChTrans1D2" presStyleIdx="1" presStyleCnt="2"/>
      <dgm:spPr/>
    </dgm:pt>
    <dgm:pt modelId="{BCD27B63-21A8-4C15-8E23-306457A73D5D}" type="pres">
      <dgm:prSet presAssocID="{3F883CB8-461B-427C-8775-AFA4232DAF16}" presName="Name21" presStyleCnt="0"/>
      <dgm:spPr/>
    </dgm:pt>
    <dgm:pt modelId="{C4BD25AB-41F4-4948-AC23-F00426AF180A}" type="pres">
      <dgm:prSet presAssocID="{3F883CB8-461B-427C-8775-AFA4232DAF16}" presName="level2Shape" presStyleLbl="node2" presStyleIdx="1" presStyleCnt="2" custScaleX="132057" custLinFactNeighborY="-21052"/>
      <dgm:spPr/>
    </dgm:pt>
    <dgm:pt modelId="{EC46B9D6-1982-4F1D-AC24-9708ACB70E5B}" type="pres">
      <dgm:prSet presAssocID="{3F883CB8-461B-427C-8775-AFA4232DAF16}" presName="hierChild3" presStyleCnt="0"/>
      <dgm:spPr/>
    </dgm:pt>
    <dgm:pt modelId="{EF6661BF-CD32-400D-A295-4B666AFEEC38}" type="pres">
      <dgm:prSet presAssocID="{EBE37341-4CFB-4D1B-A354-94B0D898A613}" presName="Name19" presStyleLbl="parChTrans1D3" presStyleIdx="1" presStyleCnt="5"/>
      <dgm:spPr/>
    </dgm:pt>
    <dgm:pt modelId="{2B592B49-3E1A-4327-A772-0D2A9E2AC7FD}" type="pres">
      <dgm:prSet presAssocID="{5A711B61-5726-443E-9E00-3B9C3329CA03}" presName="Name21" presStyleCnt="0"/>
      <dgm:spPr/>
    </dgm:pt>
    <dgm:pt modelId="{6A9B7256-6DFC-48F5-9C98-964DED70FB88}" type="pres">
      <dgm:prSet presAssocID="{5A711B61-5726-443E-9E00-3B9C3329CA03}" presName="level2Shape" presStyleLbl="node3" presStyleIdx="1" presStyleCnt="5"/>
      <dgm:spPr/>
    </dgm:pt>
    <dgm:pt modelId="{08BDECBB-CA84-4BF1-95B6-E8E779BE4937}" type="pres">
      <dgm:prSet presAssocID="{5A711B61-5726-443E-9E00-3B9C3329CA03}" presName="hierChild3" presStyleCnt="0"/>
      <dgm:spPr/>
    </dgm:pt>
    <dgm:pt modelId="{B06FF73C-5D51-4549-9F96-D3D9EB377DA6}" type="pres">
      <dgm:prSet presAssocID="{56CE879A-546D-4766-BA44-182DC45CC89F}" presName="Name19" presStyleLbl="parChTrans1D3" presStyleIdx="2" presStyleCnt="5"/>
      <dgm:spPr/>
    </dgm:pt>
    <dgm:pt modelId="{F71519E9-A0BD-4551-A312-18DBD62AD6E8}" type="pres">
      <dgm:prSet presAssocID="{0A2696F3-F535-4909-8086-631D0D4B0F3E}" presName="Name21" presStyleCnt="0"/>
      <dgm:spPr/>
    </dgm:pt>
    <dgm:pt modelId="{91E0A674-DD2B-4761-9860-31B2D1977F39}" type="pres">
      <dgm:prSet presAssocID="{0A2696F3-F535-4909-8086-631D0D4B0F3E}" presName="level2Shape" presStyleLbl="node3" presStyleIdx="2" presStyleCnt="5"/>
      <dgm:spPr/>
    </dgm:pt>
    <dgm:pt modelId="{91D291DC-2516-4504-8F65-A6E1E14A8F71}" type="pres">
      <dgm:prSet presAssocID="{0A2696F3-F535-4909-8086-631D0D4B0F3E}" presName="hierChild3" presStyleCnt="0"/>
      <dgm:spPr/>
    </dgm:pt>
    <dgm:pt modelId="{1CDB4C21-968F-4AF0-AB5A-D8C926AA6AAD}" type="pres">
      <dgm:prSet presAssocID="{141B5CE8-1308-4951-938C-B693BF694788}" presName="Name19" presStyleLbl="parChTrans1D3" presStyleIdx="3" presStyleCnt="5"/>
      <dgm:spPr/>
    </dgm:pt>
    <dgm:pt modelId="{9BD38929-6F90-4BAB-BE00-5FAC7CFD1C10}" type="pres">
      <dgm:prSet presAssocID="{25522EB8-CEE8-4EF5-9DC7-0F53D1E7CC23}" presName="Name21" presStyleCnt="0"/>
      <dgm:spPr/>
    </dgm:pt>
    <dgm:pt modelId="{D6E2C8D1-7DB6-4D1E-A14C-7AD4972264E0}" type="pres">
      <dgm:prSet presAssocID="{25522EB8-CEE8-4EF5-9DC7-0F53D1E7CC23}" presName="level2Shape" presStyleLbl="node3" presStyleIdx="3" presStyleCnt="5"/>
      <dgm:spPr/>
    </dgm:pt>
    <dgm:pt modelId="{F28202CF-B000-4255-944D-EF1C2D937EC4}" type="pres">
      <dgm:prSet presAssocID="{25522EB8-CEE8-4EF5-9DC7-0F53D1E7CC23}" presName="hierChild3" presStyleCnt="0"/>
      <dgm:spPr/>
    </dgm:pt>
    <dgm:pt modelId="{AE10015A-AAA2-4CDC-A4D0-52998426A02B}" type="pres">
      <dgm:prSet presAssocID="{FF41BF3F-5E92-495E-814E-8CDF33E5B3EE}" presName="Name19" presStyleLbl="parChTrans1D3" presStyleIdx="4" presStyleCnt="5"/>
      <dgm:spPr/>
    </dgm:pt>
    <dgm:pt modelId="{693D3D43-D22B-4F6B-B6EE-BD881F4EAA26}" type="pres">
      <dgm:prSet presAssocID="{4F45D8FA-E3DA-47E3-99CB-30072FD57B65}" presName="Name21" presStyleCnt="0"/>
      <dgm:spPr/>
    </dgm:pt>
    <dgm:pt modelId="{1C235044-D8A1-4569-8B4B-B6504ACB7503}" type="pres">
      <dgm:prSet presAssocID="{4F45D8FA-E3DA-47E3-99CB-30072FD57B65}" presName="level2Shape" presStyleLbl="node3" presStyleIdx="4" presStyleCnt="5"/>
      <dgm:spPr/>
    </dgm:pt>
    <dgm:pt modelId="{9AF70D3A-DD79-4DC2-A733-C299372EC629}" type="pres">
      <dgm:prSet presAssocID="{4F45D8FA-E3DA-47E3-99CB-30072FD57B65}" presName="hierChild3" presStyleCnt="0"/>
      <dgm:spPr/>
    </dgm:pt>
    <dgm:pt modelId="{997A08AF-19B6-4FBA-A17C-A0995FB4E381}" type="pres">
      <dgm:prSet presAssocID="{E0C99691-3836-423D-A925-745EC69B02E7}" presName="bgShapesFlow" presStyleCnt="0"/>
      <dgm:spPr/>
    </dgm:pt>
  </dgm:ptLst>
  <dgm:cxnLst>
    <dgm:cxn modelId="{D2D94B00-87A2-497D-893A-C0A72D53E505}" type="presOf" srcId="{25522EB8-CEE8-4EF5-9DC7-0F53D1E7CC23}" destId="{D6E2C8D1-7DB6-4D1E-A14C-7AD4972264E0}" srcOrd="0" destOrd="0" presId="urn:microsoft.com/office/officeart/2005/8/layout/hierarchy6"/>
    <dgm:cxn modelId="{01140402-0344-4F94-AF2A-300D55B86731}" srcId="{1991033B-9A25-4247-A4F5-B93A2A5D868E}" destId="{5552D1AD-ADCD-4EE3-B04A-75183F119ACA}" srcOrd="0" destOrd="0" parTransId="{E1B267E0-E133-4009-A4BD-21F36058EEDC}" sibTransId="{26BB5CF5-AC0A-4542-8CE0-833CD9C732C9}"/>
    <dgm:cxn modelId="{25FAFE04-280A-4626-9757-87A6D9076A7E}" type="presOf" srcId="{FF41BF3F-5E92-495E-814E-8CDF33E5B3EE}" destId="{AE10015A-AAA2-4CDC-A4D0-52998426A02B}" srcOrd="0" destOrd="0" presId="urn:microsoft.com/office/officeart/2005/8/layout/hierarchy6"/>
    <dgm:cxn modelId="{0D07E81D-DEEF-4643-8F47-DE765D4D86BA}" srcId="{5552D1AD-ADCD-4EE3-B04A-75183F119ACA}" destId="{2F6C77B8-FF77-414B-A9BA-8C2391592ED1}" srcOrd="0" destOrd="0" parTransId="{0E86A23F-F840-4953-BD9A-468E7FA2DAFD}" sibTransId="{AAA2F0D5-4FA1-4428-98D6-D64FC85AFA19}"/>
    <dgm:cxn modelId="{78FF9226-A0F5-48B7-902E-731469A20440}" type="presOf" srcId="{BB0F1AC6-DA68-4D9E-8A63-1ABD186BB6A3}" destId="{713066F4-4736-43FA-BED4-B6A145E4E1F5}" srcOrd="0" destOrd="0" presId="urn:microsoft.com/office/officeart/2005/8/layout/hierarchy6"/>
    <dgm:cxn modelId="{D1C4B42B-EFD1-43F8-9AAE-B39E26C89A28}" srcId="{3F883CB8-461B-427C-8775-AFA4232DAF16}" destId="{5A711B61-5726-443E-9E00-3B9C3329CA03}" srcOrd="0" destOrd="0" parTransId="{EBE37341-4CFB-4D1B-A354-94B0D898A613}" sibTransId="{54DB7F47-141D-41C8-8DA7-CD57B2E965AD}"/>
    <dgm:cxn modelId="{704C0E30-EEC6-45ED-859F-043976318E54}" type="presOf" srcId="{0A2696F3-F535-4909-8086-631D0D4B0F3E}" destId="{91E0A674-DD2B-4761-9860-31B2D1977F39}" srcOrd="0" destOrd="0" presId="urn:microsoft.com/office/officeart/2005/8/layout/hierarchy6"/>
    <dgm:cxn modelId="{90FEBD30-DDB6-4488-B6B0-42B56B8DF324}" type="presOf" srcId="{5A711B61-5726-443E-9E00-3B9C3329CA03}" destId="{6A9B7256-6DFC-48F5-9C98-964DED70FB88}" srcOrd="0" destOrd="0" presId="urn:microsoft.com/office/officeart/2005/8/layout/hierarchy6"/>
    <dgm:cxn modelId="{BBF2A332-AA5B-4221-8773-E8C54B1B560A}" type="presOf" srcId="{1991033B-9A25-4247-A4F5-B93A2A5D868E}" destId="{CD7A9D51-69AA-4C8E-90DD-4FBB1CBDB17D}"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D257ED3C-9E1F-46B9-AB32-DED21AD0893C}" type="presOf" srcId="{5552D1AD-ADCD-4EE3-B04A-75183F119ACA}" destId="{6E8185DD-42EC-4507-A38F-5AC5D14520B7}" srcOrd="0" destOrd="0" presId="urn:microsoft.com/office/officeart/2005/8/layout/hierarchy6"/>
    <dgm:cxn modelId="{2C0F1F61-9E7B-4C6E-9B57-B871CFA87848}" srcId="{E0C99691-3836-423D-A925-745EC69B02E7}" destId="{1991033B-9A25-4247-A4F5-B93A2A5D868E}" srcOrd="0" destOrd="0" parTransId="{2E0D07F1-A23E-4AC9-BD42-DB473C0203C3}" sibTransId="{20643D19-96BA-40C3-9157-D6D114C9953D}"/>
    <dgm:cxn modelId="{17036947-045D-4740-8ED8-0D5311336776}" type="presOf" srcId="{141B5CE8-1308-4951-938C-B693BF694788}" destId="{1CDB4C21-968F-4AF0-AB5A-D8C926AA6AAD}" srcOrd="0" destOrd="0" presId="urn:microsoft.com/office/officeart/2005/8/layout/hierarchy6"/>
    <dgm:cxn modelId="{4222696C-386F-4CA4-84BA-4B0387154AD0}" srcId="{1991033B-9A25-4247-A4F5-B93A2A5D868E}" destId="{3F883CB8-461B-427C-8775-AFA4232DAF16}" srcOrd="1" destOrd="0" parTransId="{BB0F1AC6-DA68-4D9E-8A63-1ABD186BB6A3}" sibTransId="{6237ACF3-4598-4ADE-A0B1-326E2BD921DB}"/>
    <dgm:cxn modelId="{1D2C5750-2498-45FC-B7A1-34EF0779C73F}" type="presOf" srcId="{4F45D8FA-E3DA-47E3-99CB-30072FD57B65}" destId="{1C235044-D8A1-4569-8B4B-B6504ACB7503}" srcOrd="0" destOrd="0" presId="urn:microsoft.com/office/officeart/2005/8/layout/hierarchy6"/>
    <dgm:cxn modelId="{45906456-9171-4345-B20C-73EA65EE0FAE}" type="presOf" srcId="{56CE879A-546D-4766-BA44-182DC45CC89F}" destId="{B06FF73C-5D51-4549-9F96-D3D9EB377DA6}" srcOrd="0" destOrd="0" presId="urn:microsoft.com/office/officeart/2005/8/layout/hierarchy6"/>
    <dgm:cxn modelId="{5BE83D58-54EA-4A27-B210-E5C66D0E2364}" srcId="{3F883CB8-461B-427C-8775-AFA4232DAF16}" destId="{4F45D8FA-E3DA-47E3-99CB-30072FD57B65}" srcOrd="3" destOrd="0" parTransId="{FF41BF3F-5E92-495E-814E-8CDF33E5B3EE}" sibTransId="{E7883140-3D47-46F1-AA66-DA8656819288}"/>
    <dgm:cxn modelId="{59691186-FACC-4476-A6B5-34CAC044B9F2}" srcId="{3F883CB8-461B-427C-8775-AFA4232DAF16}" destId="{25522EB8-CEE8-4EF5-9DC7-0F53D1E7CC23}" srcOrd="2" destOrd="0" parTransId="{141B5CE8-1308-4951-938C-B693BF694788}" sibTransId="{004F3254-8CE8-4EFE-A75C-E2CC2695D002}"/>
    <dgm:cxn modelId="{47E59788-95DA-45FC-92DA-5011A9BE807F}" type="presOf" srcId="{0E86A23F-F840-4953-BD9A-468E7FA2DAFD}" destId="{10A3F9E2-AB48-4885-8C51-593EE14ED613}" srcOrd="0" destOrd="0" presId="urn:microsoft.com/office/officeart/2005/8/layout/hierarchy6"/>
    <dgm:cxn modelId="{72B12D89-07E2-487B-A80B-6541F47FC7E8}" type="presOf" srcId="{2F6C77B8-FF77-414B-A9BA-8C2391592ED1}" destId="{8853FB3F-6F6E-4ED6-97E4-CCAEFB1768CC}" srcOrd="0" destOrd="0" presId="urn:microsoft.com/office/officeart/2005/8/layout/hierarchy6"/>
    <dgm:cxn modelId="{C4D6688B-D4B6-4EE1-A583-9B1B53026ED3}" type="presOf" srcId="{3F883CB8-461B-427C-8775-AFA4232DAF16}" destId="{C4BD25AB-41F4-4948-AC23-F00426AF180A}" srcOrd="0" destOrd="0" presId="urn:microsoft.com/office/officeart/2005/8/layout/hierarchy6"/>
    <dgm:cxn modelId="{2B897392-7D98-410B-9A4E-799CFC579A1C}" type="presOf" srcId="{EBE37341-4CFB-4D1B-A354-94B0D898A613}" destId="{EF6661BF-CD32-400D-A295-4B666AFEEC38}" srcOrd="0" destOrd="0" presId="urn:microsoft.com/office/officeart/2005/8/layout/hierarchy6"/>
    <dgm:cxn modelId="{586743DB-520E-4521-B1D2-B35919E95591}" srcId="{3F883CB8-461B-427C-8775-AFA4232DAF16}" destId="{0A2696F3-F535-4909-8086-631D0D4B0F3E}" srcOrd="1" destOrd="0" parTransId="{56CE879A-546D-4766-BA44-182DC45CC89F}" sibTransId="{19DC2397-4700-4B4F-89A0-EB76B8E12BE2}"/>
    <dgm:cxn modelId="{CE8753F3-AE11-4A93-8513-0F5299038FD3}" type="presOf" srcId="{E1B267E0-E133-4009-A4BD-21F36058EEDC}" destId="{186C411C-78CF-4469-AAC9-91FFD531DEB3}"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46D8679B-206C-4B2D-82D4-65C622E05A2F}" type="presParOf" srcId="{37628B8D-2EBF-43D5-8323-1AB14439E5D6}" destId="{6D40D0B7-22C3-4917-8202-30AB6DAEAEC0}" srcOrd="0" destOrd="0" presId="urn:microsoft.com/office/officeart/2005/8/layout/hierarchy6"/>
    <dgm:cxn modelId="{2CCC6EA8-9EA9-456E-8AD8-7E28F9BEE9C4}" type="presParOf" srcId="{6D40D0B7-22C3-4917-8202-30AB6DAEAEC0}" destId="{CD7A9D51-69AA-4C8E-90DD-4FBB1CBDB17D}" srcOrd="0" destOrd="0" presId="urn:microsoft.com/office/officeart/2005/8/layout/hierarchy6"/>
    <dgm:cxn modelId="{1361B794-FD80-4BFA-B42D-55DD48E37D87}" type="presParOf" srcId="{6D40D0B7-22C3-4917-8202-30AB6DAEAEC0}" destId="{A7C30937-DB71-47BF-859B-55FE8A4E1B2B}" srcOrd="1" destOrd="0" presId="urn:microsoft.com/office/officeart/2005/8/layout/hierarchy6"/>
    <dgm:cxn modelId="{A813B160-7A7B-4BBF-B024-CCC9E88E4ED9}" type="presParOf" srcId="{A7C30937-DB71-47BF-859B-55FE8A4E1B2B}" destId="{186C411C-78CF-4469-AAC9-91FFD531DEB3}" srcOrd="0" destOrd="0" presId="urn:microsoft.com/office/officeart/2005/8/layout/hierarchy6"/>
    <dgm:cxn modelId="{5818C624-DCE0-4F33-BED3-71CA28291193}" type="presParOf" srcId="{A7C30937-DB71-47BF-859B-55FE8A4E1B2B}" destId="{2C35F3F4-A013-41FC-87F5-76C8A87BD718}" srcOrd="1" destOrd="0" presId="urn:microsoft.com/office/officeart/2005/8/layout/hierarchy6"/>
    <dgm:cxn modelId="{91E89E6A-32D0-4A50-BE7B-CD7A67FED256}" type="presParOf" srcId="{2C35F3F4-A013-41FC-87F5-76C8A87BD718}" destId="{6E8185DD-42EC-4507-A38F-5AC5D14520B7}" srcOrd="0" destOrd="0" presId="urn:microsoft.com/office/officeart/2005/8/layout/hierarchy6"/>
    <dgm:cxn modelId="{92637C0D-8BB0-4E8A-881C-F55BDEB68B4D}" type="presParOf" srcId="{2C35F3F4-A013-41FC-87F5-76C8A87BD718}" destId="{5EF606AD-6B8D-4A5A-BCFA-6154AB1CC501}" srcOrd="1" destOrd="0" presId="urn:microsoft.com/office/officeart/2005/8/layout/hierarchy6"/>
    <dgm:cxn modelId="{8B13E33B-9080-4BB0-9ACA-167DEAF490E5}" type="presParOf" srcId="{5EF606AD-6B8D-4A5A-BCFA-6154AB1CC501}" destId="{10A3F9E2-AB48-4885-8C51-593EE14ED613}" srcOrd="0" destOrd="0" presId="urn:microsoft.com/office/officeart/2005/8/layout/hierarchy6"/>
    <dgm:cxn modelId="{9D39AFFA-5F4A-4AAD-8F78-1E2584A6BAC2}" type="presParOf" srcId="{5EF606AD-6B8D-4A5A-BCFA-6154AB1CC501}" destId="{2DCBB394-0F64-4A73-84E6-668C30E7BA73}" srcOrd="1" destOrd="0" presId="urn:microsoft.com/office/officeart/2005/8/layout/hierarchy6"/>
    <dgm:cxn modelId="{6EE6934E-8F4A-4C46-BCE0-75F00BC7F97F}" type="presParOf" srcId="{2DCBB394-0F64-4A73-84E6-668C30E7BA73}" destId="{8853FB3F-6F6E-4ED6-97E4-CCAEFB1768CC}" srcOrd="0" destOrd="0" presId="urn:microsoft.com/office/officeart/2005/8/layout/hierarchy6"/>
    <dgm:cxn modelId="{0C186541-FE0B-4D00-ABB7-2EEA42DA9B48}" type="presParOf" srcId="{2DCBB394-0F64-4A73-84E6-668C30E7BA73}" destId="{F1559582-2063-4C54-92AF-2BBF02887F60}" srcOrd="1" destOrd="0" presId="urn:microsoft.com/office/officeart/2005/8/layout/hierarchy6"/>
    <dgm:cxn modelId="{60B3E9D2-B902-4295-AB53-D53ED0EDE1B7}" type="presParOf" srcId="{A7C30937-DB71-47BF-859B-55FE8A4E1B2B}" destId="{713066F4-4736-43FA-BED4-B6A145E4E1F5}" srcOrd="2" destOrd="0" presId="urn:microsoft.com/office/officeart/2005/8/layout/hierarchy6"/>
    <dgm:cxn modelId="{A90D3EB4-A545-4D38-BBC2-8591F4CC65A3}" type="presParOf" srcId="{A7C30937-DB71-47BF-859B-55FE8A4E1B2B}" destId="{BCD27B63-21A8-4C15-8E23-306457A73D5D}" srcOrd="3" destOrd="0" presId="urn:microsoft.com/office/officeart/2005/8/layout/hierarchy6"/>
    <dgm:cxn modelId="{2C178EBC-8C89-4F0F-B5AD-3B539103FD43}" type="presParOf" srcId="{BCD27B63-21A8-4C15-8E23-306457A73D5D}" destId="{C4BD25AB-41F4-4948-AC23-F00426AF180A}" srcOrd="0" destOrd="0" presId="urn:microsoft.com/office/officeart/2005/8/layout/hierarchy6"/>
    <dgm:cxn modelId="{A0A92A80-0888-4A1A-A8F8-9FFBC3A9CBA6}" type="presParOf" srcId="{BCD27B63-21A8-4C15-8E23-306457A73D5D}" destId="{EC46B9D6-1982-4F1D-AC24-9708ACB70E5B}" srcOrd="1" destOrd="0" presId="urn:microsoft.com/office/officeart/2005/8/layout/hierarchy6"/>
    <dgm:cxn modelId="{18B963BE-545F-4FC8-BD86-FB9C74FC0F28}" type="presParOf" srcId="{EC46B9D6-1982-4F1D-AC24-9708ACB70E5B}" destId="{EF6661BF-CD32-400D-A295-4B666AFEEC38}" srcOrd="0" destOrd="0" presId="urn:microsoft.com/office/officeart/2005/8/layout/hierarchy6"/>
    <dgm:cxn modelId="{F6FBE2A0-E1B1-48CB-B0F6-C0993D0F22A0}" type="presParOf" srcId="{EC46B9D6-1982-4F1D-AC24-9708ACB70E5B}" destId="{2B592B49-3E1A-4327-A772-0D2A9E2AC7FD}" srcOrd="1" destOrd="0" presId="urn:microsoft.com/office/officeart/2005/8/layout/hierarchy6"/>
    <dgm:cxn modelId="{5BBED980-B941-4A22-85A6-7E1819C683AB}" type="presParOf" srcId="{2B592B49-3E1A-4327-A772-0D2A9E2AC7FD}" destId="{6A9B7256-6DFC-48F5-9C98-964DED70FB88}" srcOrd="0" destOrd="0" presId="urn:microsoft.com/office/officeart/2005/8/layout/hierarchy6"/>
    <dgm:cxn modelId="{EAE460E4-A4B2-4DB5-BF0A-C6A18B4D20A2}" type="presParOf" srcId="{2B592B49-3E1A-4327-A772-0D2A9E2AC7FD}" destId="{08BDECBB-CA84-4BF1-95B6-E8E779BE4937}" srcOrd="1" destOrd="0" presId="urn:microsoft.com/office/officeart/2005/8/layout/hierarchy6"/>
    <dgm:cxn modelId="{E389587E-DE36-4F5C-B66E-4F4A9C49B218}" type="presParOf" srcId="{EC46B9D6-1982-4F1D-AC24-9708ACB70E5B}" destId="{B06FF73C-5D51-4549-9F96-D3D9EB377DA6}" srcOrd="2" destOrd="0" presId="urn:microsoft.com/office/officeart/2005/8/layout/hierarchy6"/>
    <dgm:cxn modelId="{5D9D8541-1440-4595-A3D8-5F9CB9FDFAFF}" type="presParOf" srcId="{EC46B9D6-1982-4F1D-AC24-9708ACB70E5B}" destId="{F71519E9-A0BD-4551-A312-18DBD62AD6E8}" srcOrd="3" destOrd="0" presId="urn:microsoft.com/office/officeart/2005/8/layout/hierarchy6"/>
    <dgm:cxn modelId="{41C5086D-C05D-40E0-8F4B-92D11A1D01B8}" type="presParOf" srcId="{F71519E9-A0BD-4551-A312-18DBD62AD6E8}" destId="{91E0A674-DD2B-4761-9860-31B2D1977F39}" srcOrd="0" destOrd="0" presId="urn:microsoft.com/office/officeart/2005/8/layout/hierarchy6"/>
    <dgm:cxn modelId="{79A9DD4A-F7C6-448A-83BD-3489F99065BF}" type="presParOf" srcId="{F71519E9-A0BD-4551-A312-18DBD62AD6E8}" destId="{91D291DC-2516-4504-8F65-A6E1E14A8F71}" srcOrd="1" destOrd="0" presId="urn:microsoft.com/office/officeart/2005/8/layout/hierarchy6"/>
    <dgm:cxn modelId="{C344EF65-87A9-4C9E-9C43-957B35EE4648}" type="presParOf" srcId="{EC46B9D6-1982-4F1D-AC24-9708ACB70E5B}" destId="{1CDB4C21-968F-4AF0-AB5A-D8C926AA6AAD}" srcOrd="4" destOrd="0" presId="urn:microsoft.com/office/officeart/2005/8/layout/hierarchy6"/>
    <dgm:cxn modelId="{3E447D10-5005-47EF-9D80-30E6399EF04C}" type="presParOf" srcId="{EC46B9D6-1982-4F1D-AC24-9708ACB70E5B}" destId="{9BD38929-6F90-4BAB-BE00-5FAC7CFD1C10}" srcOrd="5" destOrd="0" presId="urn:microsoft.com/office/officeart/2005/8/layout/hierarchy6"/>
    <dgm:cxn modelId="{0737B03B-6E1B-49B2-9F37-B742AA05244C}" type="presParOf" srcId="{9BD38929-6F90-4BAB-BE00-5FAC7CFD1C10}" destId="{D6E2C8D1-7DB6-4D1E-A14C-7AD4972264E0}" srcOrd="0" destOrd="0" presId="urn:microsoft.com/office/officeart/2005/8/layout/hierarchy6"/>
    <dgm:cxn modelId="{55668AE8-3C1A-4623-A04D-F8C866498319}" type="presParOf" srcId="{9BD38929-6F90-4BAB-BE00-5FAC7CFD1C10}" destId="{F28202CF-B000-4255-944D-EF1C2D937EC4}" srcOrd="1" destOrd="0" presId="urn:microsoft.com/office/officeart/2005/8/layout/hierarchy6"/>
    <dgm:cxn modelId="{966FA338-7DE6-4381-8E56-1B599D1404F2}" type="presParOf" srcId="{EC46B9D6-1982-4F1D-AC24-9708ACB70E5B}" destId="{AE10015A-AAA2-4CDC-A4D0-52998426A02B}" srcOrd="6" destOrd="0" presId="urn:microsoft.com/office/officeart/2005/8/layout/hierarchy6"/>
    <dgm:cxn modelId="{A0F5976F-DB45-48CE-A573-E9746D373C3D}" type="presParOf" srcId="{EC46B9D6-1982-4F1D-AC24-9708ACB70E5B}" destId="{693D3D43-D22B-4F6B-B6EE-BD881F4EAA26}" srcOrd="7" destOrd="0" presId="urn:microsoft.com/office/officeart/2005/8/layout/hierarchy6"/>
    <dgm:cxn modelId="{0EBD85A9-7380-43AF-A348-9EDADDED23E0}" type="presParOf" srcId="{693D3D43-D22B-4F6B-B6EE-BD881F4EAA26}" destId="{1C235044-D8A1-4569-8B4B-B6504ACB7503}" srcOrd="0" destOrd="0" presId="urn:microsoft.com/office/officeart/2005/8/layout/hierarchy6"/>
    <dgm:cxn modelId="{851530DA-E242-4AC0-95D0-2FC419821B16}" type="presParOf" srcId="{693D3D43-D22B-4F6B-B6EE-BD881F4EAA26}" destId="{9AF70D3A-DD79-4DC2-A733-C299372EC629}"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P0</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kumimoji="0" lang="en-US" altLang="zh-CN" sz="1400" b="0" i="0" u="none" strike="noStrike" cap="none" normalizeH="0" baseline="0" dirty="0">
              <a:ln>
                <a:noFill/>
              </a:ln>
              <a:solidFill>
                <a:schemeClr val="tx1"/>
              </a:solidFill>
              <a:effectLst/>
              <a:latin typeface="Arial" pitchFamily="34" charset="0"/>
              <a:ea typeface="+mn-ea"/>
              <a:cs typeface="Arial" pitchFamily="34" charset="0"/>
            </a:rPr>
            <a:t>Controller communication failure</a:t>
          </a:r>
          <a:endParaRPr kumimoji="0" lang="zh-CN" altLang="zh-CN" sz="1400" b="0" i="0" u="none" strike="noStrike" cap="none" normalizeH="0" baseline="0" dirty="0">
            <a:ln>
              <a:noFill/>
            </a:ln>
            <a:solidFill>
              <a:schemeClr val="tx1"/>
            </a:solidFill>
            <a:effectLst/>
            <a:latin typeface="Arial" pitchFamily="34" charset="0"/>
            <a:ea typeface="+mn-ea"/>
            <a:cs typeface="Arial"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A6656249-50A4-4926-A9C2-48A3E2920BD5}">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A. Wiring</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DDA701D9-2E3D-426F-A101-ECC2FED5F803}" type="parTrans" cxnId="{DD17A754-0889-4151-B5C0-FDB032E982FF}">
      <dgm:prSet/>
      <dgm:spPr/>
      <dgm:t>
        <a:bodyPr/>
        <a:lstStyle/>
        <a:p>
          <a:endParaRPr lang="zh-CN" altLang="en-US"/>
        </a:p>
      </dgm:t>
    </dgm:pt>
    <dgm:pt modelId="{4DB33CBE-AE40-417D-8013-D4569132077F}" type="sibTrans" cxnId="{DD17A754-0889-4151-B5C0-FDB032E982FF}">
      <dgm:prSet/>
      <dgm:spPr/>
      <dgm:t>
        <a:bodyPr/>
        <a:lstStyle/>
        <a:p>
          <a:endParaRPr lang="zh-CN" altLang="en-US"/>
        </a:p>
      </dgm:t>
    </dgm:pt>
    <dgm:pt modelId="{4F37FE71-F66F-462F-9970-49228B7B124F}">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E2719AC-8E25-430C-AAFD-64D33F089766}" type="parTrans" cxnId="{B8FDEDB3-10AE-4723-865E-C14A254FBFE6}">
      <dgm:prSet/>
      <dgm:spPr/>
      <dgm:t>
        <a:bodyPr/>
        <a:lstStyle/>
        <a:p>
          <a:endParaRPr lang="zh-CN" altLang="en-US"/>
        </a:p>
      </dgm:t>
    </dgm:pt>
    <dgm:pt modelId="{736872F1-4B4D-47C4-A9AF-E99D593D3BC0}" type="sibTrans" cxnId="{B8FDEDB3-10AE-4723-865E-C14A254FBFE6}">
      <dgm:prSet/>
      <dgm:spPr/>
      <dgm:t>
        <a:bodyPr/>
        <a:lstStyle/>
        <a:p>
          <a:endParaRPr lang="zh-CN" altLang="en-US"/>
        </a:p>
      </dgm:t>
    </dgm:pt>
    <dgm:pt modelId="{59A25B33-CD0B-4A73-B13A-9A7C84609CD3}">
      <dgm:prSet custT="1"/>
      <dgm:spPr/>
      <dgm:t>
        <a:bodyPr/>
        <a:lstStyle/>
        <a:p>
          <a:r>
            <a:rPr lang="en-US" altLang="zh-CN" sz="1400" b="0" dirty="0">
              <a:solidFill>
                <a:srgbClr val="0000FF"/>
              </a:solidFill>
              <a:latin typeface="Arial" pitchFamily="34" charset="0"/>
              <a:cs typeface="Arial" pitchFamily="34" charset="0"/>
              <a:sym typeface="Arial" panose="020B0604020202020204" pitchFamily="34" charset="0"/>
            </a:rPr>
            <a:t>Three-phase model</a:t>
          </a:r>
        </a:p>
      </dgm:t>
    </dgm:pt>
    <dgm:pt modelId="{CC77A819-3B21-46A2-95E2-9700DEDACC7D}" type="parTrans" cxnId="{7131859C-FD5C-464F-88C3-A6B18D3B5F37}">
      <dgm:prSet/>
      <dgm:spPr/>
      <dgm:t>
        <a:bodyPr/>
        <a:lstStyle/>
        <a:p>
          <a:endParaRPr lang="zh-CN" altLang="en-US"/>
        </a:p>
      </dgm:t>
    </dgm:pt>
    <dgm:pt modelId="{441CF161-83E0-486E-9753-0C4014D29C4C}" type="sibTrans" cxnId="{7131859C-FD5C-464F-88C3-A6B18D3B5F37}">
      <dgm:prSet/>
      <dgm:spPr/>
      <dgm:t>
        <a:bodyPr/>
        <a:lstStyle/>
        <a:p>
          <a:endParaRPr lang="zh-CN" altLang="en-US"/>
        </a:p>
      </dgm:t>
    </dgm:pt>
    <dgm:pt modelId="{D7C10CA7-1387-447F-814B-CDAAB59A1421}">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A. Wiring</a:t>
          </a:r>
        </a:p>
      </dgm:t>
    </dgm:pt>
    <dgm:pt modelId="{594F8904-B92F-4F4A-8C7A-B1D90A01DFF4}" type="parTrans" cxnId="{09447A1F-C4D7-4057-978B-41911BF7E59D}">
      <dgm:prSet/>
      <dgm:spPr/>
      <dgm:t>
        <a:bodyPr/>
        <a:lstStyle/>
        <a:p>
          <a:endParaRPr lang="zh-CN" altLang="en-US"/>
        </a:p>
      </dgm:t>
    </dgm:pt>
    <dgm:pt modelId="{84CB8AD4-C666-41BD-876B-C5D2C3341614}" type="sibTrans" cxnId="{09447A1F-C4D7-4057-978B-41911BF7E59D}">
      <dgm:prSet/>
      <dgm:spPr/>
      <dgm:t>
        <a:bodyPr/>
        <a:lstStyle/>
        <a:p>
          <a:endParaRPr lang="zh-CN" altLang="en-US"/>
        </a:p>
      </dgm:t>
    </dgm:pt>
    <dgm:pt modelId="{6DE742AD-9EB5-44DE-934F-B7D9CBE7B3DC}">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B. Replace controller</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74BFF8EA-4ABB-4F0C-96F8-F40D54B50FA7}" type="parTrans" cxnId="{6CCDDB11-7F7B-4BF7-9FA2-FC1DE3BF636E}">
      <dgm:prSet/>
      <dgm:spPr/>
      <dgm:t>
        <a:bodyPr/>
        <a:lstStyle/>
        <a:p>
          <a:endParaRPr lang="zh-CN" altLang="en-US"/>
        </a:p>
      </dgm:t>
    </dgm:pt>
    <dgm:pt modelId="{DC1FF902-B150-4BB5-9A3E-73D0F48F7C83}" type="sibTrans" cxnId="{6CCDDB11-7F7B-4BF7-9FA2-FC1DE3BF636E}">
      <dgm:prSet/>
      <dgm:spPr/>
      <dgm:t>
        <a:bodyPr/>
        <a:lstStyle/>
        <a:p>
          <a:endParaRPr lang="zh-CN" altLang="en-US"/>
        </a:p>
      </dgm:t>
    </dgm:pt>
    <dgm:pt modelId="{D66381FE-9ACF-447E-A00E-DFB550C38B3B}">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C. Replace Integrated board</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63FE48A1-BDA3-41A2-860D-F90287765A93}" type="parTrans" cxnId="{3C0E7201-8CD9-43C0-AF7E-D6C00F5D0DC7}">
      <dgm:prSet/>
      <dgm:spPr/>
      <dgm:t>
        <a:bodyPr/>
        <a:lstStyle/>
        <a:p>
          <a:endParaRPr lang="zh-CN" altLang="en-US"/>
        </a:p>
      </dgm:t>
    </dgm:pt>
    <dgm:pt modelId="{8F8C9E7A-5EBD-48A8-B16A-1D3A1B646179}" type="sibTrans" cxnId="{3C0E7201-8CD9-43C0-AF7E-D6C00F5D0DC7}">
      <dgm:prSet/>
      <dgm:spPr/>
      <dgm:t>
        <a:bodyPr/>
        <a:lstStyle/>
        <a:p>
          <a:endParaRPr lang="zh-CN" altLang="en-US"/>
        </a:p>
      </dgm:t>
    </dgm:pt>
    <dgm:pt modelId="{4A9901C6-B4FE-4A3D-939C-B472E9026B30}">
      <dgm:prSet/>
      <dgm:spPr/>
      <dgm:t>
        <a:bodyPr/>
        <a:lstStyle/>
        <a:p>
          <a:r>
            <a:rPr kumimoji="0" lang="en-US" altLang="zh-CN" b="0" i="0" u="none" strike="noStrike" cap="none" normalizeH="0" baseline="0" dirty="0">
              <a:ln>
                <a:noFill/>
              </a:ln>
              <a:solidFill>
                <a:srgbClr val="0000FF"/>
              </a:solidFill>
              <a:effectLst/>
              <a:latin typeface="Arial" pitchFamily="34" charset="0"/>
              <a:ea typeface="宋体" pitchFamily="2" charset="-122"/>
              <a:cs typeface="Arial" pitchFamily="34" charset="0"/>
            </a:rPr>
            <a:t>B. Replace controller</a:t>
          </a:r>
          <a:endParaRPr lang="en-US" altLang="zh-CN" b="0" dirty="0">
            <a:solidFill>
              <a:srgbClr val="0000FF"/>
            </a:solidFill>
            <a:latin typeface="Arial" pitchFamily="34" charset="0"/>
            <a:cs typeface="Arial" pitchFamily="34" charset="0"/>
            <a:sym typeface="Arial" panose="020B0604020202020204" pitchFamily="34" charset="0"/>
          </a:endParaRPr>
        </a:p>
      </dgm:t>
    </dgm:pt>
    <dgm:pt modelId="{BE581D58-ABC0-4262-BA0A-97E9B99385DA}" type="parTrans" cxnId="{BDB3A175-C9CA-416E-BD80-C86F16D50876}">
      <dgm:prSet/>
      <dgm:spPr/>
      <dgm:t>
        <a:bodyPr/>
        <a:lstStyle/>
        <a:p>
          <a:endParaRPr lang="zh-CN" altLang="en-US"/>
        </a:p>
      </dgm:t>
    </dgm:pt>
    <dgm:pt modelId="{A1317E38-952B-41F3-B293-8EE149455E18}" type="sibTrans" cxnId="{BDB3A175-C9CA-416E-BD80-C86F16D50876}">
      <dgm:prSet/>
      <dgm:spPr/>
      <dgm:t>
        <a:bodyPr/>
        <a:lstStyle/>
        <a:p>
          <a:endParaRPr lang="zh-CN" altLang="en-US"/>
        </a:p>
      </dgm:t>
    </dgm:pt>
    <dgm:pt modelId="{E595FD26-6F9E-4FD2-9551-7ECBC76E6E2E}">
      <dgm:prSet/>
      <dgm:spPr/>
      <dgm:t>
        <a:bodyPr/>
        <a:lstStyle/>
        <a:p>
          <a:r>
            <a:rPr kumimoji="0" lang="en-US" altLang="zh-CN" b="0" i="0" u="none" strike="noStrike" cap="none" normalizeH="0" baseline="0" dirty="0">
              <a:ln>
                <a:noFill/>
              </a:ln>
              <a:solidFill>
                <a:srgbClr val="0000FF"/>
              </a:solidFill>
              <a:effectLst/>
              <a:latin typeface="Arial" pitchFamily="34" charset="0"/>
              <a:ea typeface="宋体" pitchFamily="2" charset="-122"/>
              <a:cs typeface="Arial" pitchFamily="34" charset="0"/>
            </a:rPr>
            <a:t>C. Replace </a:t>
          </a:r>
          <a:r>
            <a:rPr kumimoji="0" lang="en-US" altLang="zh-CN" b="0" i="0" u="none" strike="noStrike" cap="none" normalizeH="0" baseline="0" dirty="0">
              <a:ln>
                <a:noFill/>
              </a:ln>
              <a:solidFill>
                <a:srgbClr val="0000FF"/>
              </a:solidFill>
              <a:effectLst/>
              <a:latin typeface="Arial" pitchFamily="34" charset="0"/>
              <a:ea typeface="+mn-ea"/>
              <a:cs typeface="Arial" pitchFamily="34" charset="0"/>
            </a:rPr>
            <a:t>PC board</a:t>
          </a:r>
          <a:endParaRPr lang="en-US" altLang="zh-CN" b="0" dirty="0">
            <a:solidFill>
              <a:srgbClr val="0000FF"/>
            </a:solidFill>
            <a:latin typeface="Arial" pitchFamily="34" charset="0"/>
            <a:cs typeface="Arial" pitchFamily="34" charset="0"/>
            <a:sym typeface="Arial" panose="020B0604020202020204" pitchFamily="34" charset="0"/>
          </a:endParaRPr>
        </a:p>
      </dgm:t>
    </dgm:pt>
    <dgm:pt modelId="{20CC6C71-F813-4BD6-AC00-BBA0EB955289}" type="parTrans" cxnId="{3AD93245-D800-4CAB-990C-3F11D2C813C1}">
      <dgm:prSet/>
      <dgm:spPr/>
      <dgm:t>
        <a:bodyPr/>
        <a:lstStyle/>
        <a:p>
          <a:endParaRPr lang="zh-CN" altLang="en-US"/>
        </a:p>
      </dgm:t>
    </dgm:pt>
    <dgm:pt modelId="{6B22BBEE-0FA4-4BEC-AA0B-92DA7EA58CBB}" type="sibTrans" cxnId="{3AD93245-D800-4CAB-990C-3F11D2C813C1}">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68747" custScaleY="107040" custLinFactNeighborY="-76790">
        <dgm:presLayoutVars>
          <dgm:chPref val="3"/>
        </dgm:presLayoutVars>
      </dgm:prSet>
      <dgm:spPr/>
    </dgm:pt>
    <dgm:pt modelId="{874ADFEF-2F8A-4357-82F1-90065BEDF043}" type="pres">
      <dgm:prSet presAssocID="{FAEBBB02-0663-4EA6-A2E2-97DE72549CE6}" presName="hierChild2" presStyleCnt="0"/>
      <dgm:spPr/>
    </dgm:pt>
    <dgm:pt modelId="{A52AA3AE-2956-4AFB-A43D-026A15DDC17A}" type="pres">
      <dgm:prSet presAssocID="{DE2719AC-8E25-430C-AAFD-64D33F089766}" presName="Name19" presStyleLbl="parChTrans1D2" presStyleIdx="0" presStyleCnt="2"/>
      <dgm:spPr/>
    </dgm:pt>
    <dgm:pt modelId="{71AB8E49-E00D-49D8-B0E9-E34F288E5F59}" type="pres">
      <dgm:prSet presAssocID="{4F37FE71-F66F-462F-9970-49228B7B124F}" presName="Name21" presStyleCnt="0"/>
      <dgm:spPr/>
    </dgm:pt>
    <dgm:pt modelId="{C5BAA80C-2C34-4D51-9B1D-2D7CF9198385}" type="pres">
      <dgm:prSet presAssocID="{4F37FE71-F66F-462F-9970-49228B7B124F}" presName="level2Shape" presStyleLbl="node2" presStyleIdx="0" presStyleCnt="2" custScaleX="146458" custScaleY="103225" custLinFactNeighborY="-37993"/>
      <dgm:spPr/>
    </dgm:pt>
    <dgm:pt modelId="{71A73C0E-EA20-4A4B-8AD4-F0690DA75A64}" type="pres">
      <dgm:prSet presAssocID="{4F37FE71-F66F-462F-9970-49228B7B124F}" presName="hierChild3" presStyleCnt="0"/>
      <dgm:spPr/>
    </dgm:pt>
    <dgm:pt modelId="{27285BAC-FD63-4578-B548-301F7C2E739E}" type="pres">
      <dgm:prSet presAssocID="{DDA701D9-2E3D-426F-A101-ECC2FED5F803}" presName="Name19" presStyleLbl="parChTrans1D3" presStyleIdx="0" presStyleCnt="6"/>
      <dgm:spPr/>
    </dgm:pt>
    <dgm:pt modelId="{CB26BD88-E617-4769-B8AB-1B8CE59B253F}" type="pres">
      <dgm:prSet presAssocID="{A6656249-50A4-4926-A9C2-48A3E2920BD5}" presName="Name21" presStyleCnt="0"/>
      <dgm:spPr/>
    </dgm:pt>
    <dgm:pt modelId="{235E60FC-7CE9-4B76-8EA6-D79A11DBECE2}" type="pres">
      <dgm:prSet presAssocID="{A6656249-50A4-4926-A9C2-48A3E2920BD5}" presName="level2Shape" presStyleLbl="node3" presStyleIdx="0" presStyleCnt="6" custScaleY="103225"/>
      <dgm:spPr/>
    </dgm:pt>
    <dgm:pt modelId="{5E1DF2D1-F75B-432D-AA90-5B0BE1365F17}" type="pres">
      <dgm:prSet presAssocID="{A6656249-50A4-4926-A9C2-48A3E2920BD5}" presName="hierChild3" presStyleCnt="0"/>
      <dgm:spPr/>
    </dgm:pt>
    <dgm:pt modelId="{C857CB53-5C09-482A-BCC2-924BDAA3234C}" type="pres">
      <dgm:prSet presAssocID="{74BFF8EA-4ABB-4F0C-96F8-F40D54B50FA7}" presName="Name19" presStyleLbl="parChTrans1D3" presStyleIdx="1" presStyleCnt="6"/>
      <dgm:spPr/>
    </dgm:pt>
    <dgm:pt modelId="{0134C93B-AA2E-40C7-B4DB-367F0CCB31A5}" type="pres">
      <dgm:prSet presAssocID="{6DE742AD-9EB5-44DE-934F-B7D9CBE7B3DC}" presName="Name21" presStyleCnt="0"/>
      <dgm:spPr/>
    </dgm:pt>
    <dgm:pt modelId="{9BFE119E-2B48-48C0-A9ED-B08F3E972B42}" type="pres">
      <dgm:prSet presAssocID="{6DE742AD-9EB5-44DE-934F-B7D9CBE7B3DC}" presName="level2Shape" presStyleLbl="node3" presStyleIdx="1" presStyleCnt="6" custScaleY="103225"/>
      <dgm:spPr/>
    </dgm:pt>
    <dgm:pt modelId="{C1AB3816-856D-4747-944A-BE2A3C8669B8}" type="pres">
      <dgm:prSet presAssocID="{6DE742AD-9EB5-44DE-934F-B7D9CBE7B3DC}" presName="hierChild3" presStyleCnt="0"/>
      <dgm:spPr/>
    </dgm:pt>
    <dgm:pt modelId="{2CB2F1D0-2013-4A4F-97A9-3D01448169CE}" type="pres">
      <dgm:prSet presAssocID="{63FE48A1-BDA3-41A2-860D-F90287765A93}" presName="Name19" presStyleLbl="parChTrans1D3" presStyleIdx="2" presStyleCnt="6"/>
      <dgm:spPr/>
    </dgm:pt>
    <dgm:pt modelId="{D4DD0493-D09C-4EA6-84D9-464E377F8145}" type="pres">
      <dgm:prSet presAssocID="{D66381FE-9ACF-447E-A00E-DFB550C38B3B}" presName="Name21" presStyleCnt="0"/>
      <dgm:spPr/>
    </dgm:pt>
    <dgm:pt modelId="{8BF018CA-2CE1-48A8-A0B8-FABE3EB1DA29}" type="pres">
      <dgm:prSet presAssocID="{D66381FE-9ACF-447E-A00E-DFB550C38B3B}" presName="level2Shape" presStyleLbl="node3" presStyleIdx="2" presStyleCnt="6" custScaleY="103225"/>
      <dgm:spPr/>
    </dgm:pt>
    <dgm:pt modelId="{BC660581-46D1-4454-9C87-2D5197226983}" type="pres">
      <dgm:prSet presAssocID="{D66381FE-9ACF-447E-A00E-DFB550C38B3B}" presName="hierChild3" presStyleCnt="0"/>
      <dgm:spPr/>
    </dgm:pt>
    <dgm:pt modelId="{5EAB87D1-30BB-4027-BC03-77878C11EEBF}" type="pres">
      <dgm:prSet presAssocID="{CC77A819-3B21-46A2-95E2-9700DEDACC7D}" presName="Name19" presStyleLbl="parChTrans1D2" presStyleIdx="1" presStyleCnt="2"/>
      <dgm:spPr/>
    </dgm:pt>
    <dgm:pt modelId="{AB1155AF-3BA3-4574-AC9E-2B6959BDBB28}" type="pres">
      <dgm:prSet presAssocID="{59A25B33-CD0B-4A73-B13A-9A7C84609CD3}" presName="Name21" presStyleCnt="0"/>
      <dgm:spPr/>
    </dgm:pt>
    <dgm:pt modelId="{758C9CBE-8CDC-4015-8508-12D173456FF7}" type="pres">
      <dgm:prSet presAssocID="{59A25B33-CD0B-4A73-B13A-9A7C84609CD3}" presName="level2Shape" presStyleLbl="node2" presStyleIdx="1" presStyleCnt="2" custScaleX="145793" custScaleY="103225" custLinFactNeighborY="-37993"/>
      <dgm:spPr/>
    </dgm:pt>
    <dgm:pt modelId="{CDEA4E47-5885-4994-9ABA-1CE3C5E1B1C8}" type="pres">
      <dgm:prSet presAssocID="{59A25B33-CD0B-4A73-B13A-9A7C84609CD3}" presName="hierChild3" presStyleCnt="0"/>
      <dgm:spPr/>
    </dgm:pt>
    <dgm:pt modelId="{09F14095-C113-4619-98EE-243E6803F468}" type="pres">
      <dgm:prSet presAssocID="{594F8904-B92F-4F4A-8C7A-B1D90A01DFF4}" presName="Name19" presStyleLbl="parChTrans1D3" presStyleIdx="3" presStyleCnt="6"/>
      <dgm:spPr/>
    </dgm:pt>
    <dgm:pt modelId="{7696B502-1CB1-4D83-9B32-55D0A42672E5}" type="pres">
      <dgm:prSet presAssocID="{D7C10CA7-1387-447F-814B-CDAAB59A1421}" presName="Name21" presStyleCnt="0"/>
      <dgm:spPr/>
    </dgm:pt>
    <dgm:pt modelId="{C42957EA-2C82-423F-8055-8E0D61E4DD82}" type="pres">
      <dgm:prSet presAssocID="{D7C10CA7-1387-447F-814B-CDAAB59A1421}" presName="level2Shape" presStyleLbl="node3" presStyleIdx="3" presStyleCnt="6" custScaleY="103225"/>
      <dgm:spPr/>
    </dgm:pt>
    <dgm:pt modelId="{FF4F5E5F-3E21-4AA2-9D0F-FD6251BEF4F3}" type="pres">
      <dgm:prSet presAssocID="{D7C10CA7-1387-447F-814B-CDAAB59A1421}" presName="hierChild3" presStyleCnt="0"/>
      <dgm:spPr/>
    </dgm:pt>
    <dgm:pt modelId="{A73B6FB6-8556-4101-8F81-BAACAC0EA68A}" type="pres">
      <dgm:prSet presAssocID="{BE581D58-ABC0-4262-BA0A-97E9B99385DA}" presName="Name19" presStyleLbl="parChTrans1D3" presStyleIdx="4" presStyleCnt="6"/>
      <dgm:spPr/>
    </dgm:pt>
    <dgm:pt modelId="{096EB579-E266-4458-B8AD-910C25216825}" type="pres">
      <dgm:prSet presAssocID="{4A9901C6-B4FE-4A3D-939C-B472E9026B30}" presName="Name21" presStyleCnt="0"/>
      <dgm:spPr/>
    </dgm:pt>
    <dgm:pt modelId="{4E5F0718-D100-44CD-98C9-3005E199100E}" type="pres">
      <dgm:prSet presAssocID="{4A9901C6-B4FE-4A3D-939C-B472E9026B30}" presName="level2Shape" presStyleLbl="node3" presStyleIdx="4" presStyleCnt="6" custScaleY="103225"/>
      <dgm:spPr/>
    </dgm:pt>
    <dgm:pt modelId="{7C53D197-D31E-44A9-BCDC-E25F5D016F4F}" type="pres">
      <dgm:prSet presAssocID="{4A9901C6-B4FE-4A3D-939C-B472E9026B30}" presName="hierChild3" presStyleCnt="0"/>
      <dgm:spPr/>
    </dgm:pt>
    <dgm:pt modelId="{5A1D9883-0BCA-4F8A-9AB7-81389CDF6680}" type="pres">
      <dgm:prSet presAssocID="{20CC6C71-F813-4BD6-AC00-BBA0EB955289}" presName="Name19" presStyleLbl="parChTrans1D3" presStyleIdx="5" presStyleCnt="6"/>
      <dgm:spPr/>
    </dgm:pt>
    <dgm:pt modelId="{D0EB6C31-8F7D-45CA-90F5-2A764D63A560}" type="pres">
      <dgm:prSet presAssocID="{E595FD26-6F9E-4FD2-9551-7ECBC76E6E2E}" presName="Name21" presStyleCnt="0"/>
      <dgm:spPr/>
    </dgm:pt>
    <dgm:pt modelId="{D037A08F-7096-4E74-92C6-0E1DF4897D6A}" type="pres">
      <dgm:prSet presAssocID="{E595FD26-6F9E-4FD2-9551-7ECBC76E6E2E}" presName="level2Shape" presStyleLbl="node3" presStyleIdx="5" presStyleCnt="6" custScaleY="103225"/>
      <dgm:spPr/>
    </dgm:pt>
    <dgm:pt modelId="{90A4B351-B8C7-470B-B434-5135802D0D7E}" type="pres">
      <dgm:prSet presAssocID="{E595FD26-6F9E-4FD2-9551-7ECBC76E6E2E}" presName="hierChild3" presStyleCnt="0"/>
      <dgm:spPr/>
    </dgm:pt>
    <dgm:pt modelId="{997A08AF-19B6-4FBA-A17C-A0995FB4E381}" type="pres">
      <dgm:prSet presAssocID="{E0C99691-3836-423D-A925-745EC69B02E7}" presName="bgShapesFlow" presStyleCnt="0"/>
      <dgm:spPr/>
    </dgm:pt>
  </dgm:ptLst>
  <dgm:cxnLst>
    <dgm:cxn modelId="{3C0E7201-8CD9-43C0-AF7E-D6C00F5D0DC7}" srcId="{4F37FE71-F66F-462F-9970-49228B7B124F}" destId="{D66381FE-9ACF-447E-A00E-DFB550C38B3B}" srcOrd="2" destOrd="0" parTransId="{63FE48A1-BDA3-41A2-860D-F90287765A93}" sibTransId="{8F8C9E7A-5EBD-48A8-B16A-1D3A1B646179}"/>
    <dgm:cxn modelId="{68E9F303-9844-48DC-AEB6-DF09EC4B9F4F}" type="presOf" srcId="{BE581D58-ABC0-4262-BA0A-97E9B99385DA}" destId="{A73B6FB6-8556-4101-8F81-BAACAC0EA68A}" srcOrd="0" destOrd="0" presId="urn:microsoft.com/office/officeart/2005/8/layout/hierarchy6"/>
    <dgm:cxn modelId="{6CCDDB11-7F7B-4BF7-9FA2-FC1DE3BF636E}" srcId="{4F37FE71-F66F-462F-9970-49228B7B124F}" destId="{6DE742AD-9EB5-44DE-934F-B7D9CBE7B3DC}" srcOrd="1" destOrd="0" parTransId="{74BFF8EA-4ABB-4F0C-96F8-F40D54B50FA7}" sibTransId="{DC1FF902-B150-4BB5-9A3E-73D0F48F7C83}"/>
    <dgm:cxn modelId="{09447A1F-C4D7-4057-978B-41911BF7E59D}" srcId="{59A25B33-CD0B-4A73-B13A-9A7C84609CD3}" destId="{D7C10CA7-1387-447F-814B-CDAAB59A1421}" srcOrd="0" destOrd="0" parTransId="{594F8904-B92F-4F4A-8C7A-B1D90A01DFF4}" sibTransId="{84CB8AD4-C666-41BD-876B-C5D2C3341614}"/>
    <dgm:cxn modelId="{DF6B1722-8B8F-44B1-872A-1B81A5989A42}" type="presOf" srcId="{4F37FE71-F66F-462F-9970-49228B7B124F}" destId="{C5BAA80C-2C34-4D51-9B1D-2D7CF9198385}" srcOrd="0" destOrd="0" presId="urn:microsoft.com/office/officeart/2005/8/layout/hierarchy6"/>
    <dgm:cxn modelId="{3AA30E2D-B353-4C49-865B-EFA11A510903}" type="presOf" srcId="{63FE48A1-BDA3-41A2-860D-F90287765A93}" destId="{2CB2F1D0-2013-4A4F-97A9-3D01448169CE}" srcOrd="0" destOrd="0" presId="urn:microsoft.com/office/officeart/2005/8/layout/hierarchy6"/>
    <dgm:cxn modelId="{49159431-B4F4-4CA9-A8B6-F72B792F3D87}" type="presOf" srcId="{4A9901C6-B4FE-4A3D-939C-B472E9026B30}" destId="{4E5F0718-D100-44CD-98C9-3005E199100E}"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EF7A753B-D4C4-42FE-8B01-A3E99E6E3B25}" type="presOf" srcId="{6DE742AD-9EB5-44DE-934F-B7D9CBE7B3DC}" destId="{9BFE119E-2B48-48C0-A9ED-B08F3E972B42}" srcOrd="0" destOrd="0" presId="urn:microsoft.com/office/officeart/2005/8/layout/hierarchy6"/>
    <dgm:cxn modelId="{B85A7061-52EE-4E85-B09E-29821039DC5F}" type="presOf" srcId="{59A25B33-CD0B-4A73-B13A-9A7C84609CD3}" destId="{758C9CBE-8CDC-4015-8508-12D173456FF7}"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3AD93245-D800-4CAB-990C-3F11D2C813C1}" srcId="{59A25B33-CD0B-4A73-B13A-9A7C84609CD3}" destId="{E595FD26-6F9E-4FD2-9551-7ECBC76E6E2E}" srcOrd="2" destOrd="0" parTransId="{20CC6C71-F813-4BD6-AC00-BBA0EB955289}" sibTransId="{6B22BBEE-0FA4-4BEC-AA0B-92DA7EA58CBB}"/>
    <dgm:cxn modelId="{63186768-81B7-4F4E-A6A6-0E47F0633648}" type="presOf" srcId="{E595FD26-6F9E-4FD2-9551-7ECBC76E6E2E}" destId="{D037A08F-7096-4E74-92C6-0E1DF4897D6A}" srcOrd="0" destOrd="0" presId="urn:microsoft.com/office/officeart/2005/8/layout/hierarchy6"/>
    <dgm:cxn modelId="{57953C6E-E3A6-4E78-8950-7D6F1D4ED97B}" type="presOf" srcId="{CC77A819-3B21-46A2-95E2-9700DEDACC7D}" destId="{5EAB87D1-30BB-4027-BC03-77878C11EEBF}" srcOrd="0" destOrd="0" presId="urn:microsoft.com/office/officeart/2005/8/layout/hierarchy6"/>
    <dgm:cxn modelId="{DD17A754-0889-4151-B5C0-FDB032E982FF}" srcId="{4F37FE71-F66F-462F-9970-49228B7B124F}" destId="{A6656249-50A4-4926-A9C2-48A3E2920BD5}" srcOrd="0" destOrd="0" parTransId="{DDA701D9-2E3D-426F-A101-ECC2FED5F803}" sibTransId="{4DB33CBE-AE40-417D-8013-D4569132077F}"/>
    <dgm:cxn modelId="{BDB3A175-C9CA-416E-BD80-C86F16D50876}" srcId="{59A25B33-CD0B-4A73-B13A-9A7C84609CD3}" destId="{4A9901C6-B4FE-4A3D-939C-B472E9026B30}" srcOrd="1" destOrd="0" parTransId="{BE581D58-ABC0-4262-BA0A-97E9B99385DA}" sibTransId="{A1317E38-952B-41F3-B293-8EE149455E18}"/>
    <dgm:cxn modelId="{0958BB76-AADD-439C-9F64-B1D5C66C9A6E}" type="presOf" srcId="{74BFF8EA-4ABB-4F0C-96F8-F40D54B50FA7}" destId="{C857CB53-5C09-482A-BCC2-924BDAA3234C}" srcOrd="0" destOrd="0" presId="urn:microsoft.com/office/officeart/2005/8/layout/hierarchy6"/>
    <dgm:cxn modelId="{9315268B-42AE-44B9-8F7D-89DBF4AC938F}" type="presOf" srcId="{DE2719AC-8E25-430C-AAFD-64D33F089766}" destId="{A52AA3AE-2956-4AFB-A43D-026A15DDC17A}" srcOrd="0" destOrd="0" presId="urn:microsoft.com/office/officeart/2005/8/layout/hierarchy6"/>
    <dgm:cxn modelId="{4820CA91-805D-42BB-BF1B-92670D326E53}" type="presOf" srcId="{A6656249-50A4-4926-A9C2-48A3E2920BD5}" destId="{235E60FC-7CE9-4B76-8EA6-D79A11DBECE2}" srcOrd="0" destOrd="0" presId="urn:microsoft.com/office/officeart/2005/8/layout/hierarchy6"/>
    <dgm:cxn modelId="{7131859C-FD5C-464F-88C3-A6B18D3B5F37}" srcId="{FAEBBB02-0663-4EA6-A2E2-97DE72549CE6}" destId="{59A25B33-CD0B-4A73-B13A-9A7C84609CD3}" srcOrd="1" destOrd="0" parTransId="{CC77A819-3B21-46A2-95E2-9700DEDACC7D}" sibTransId="{441CF161-83E0-486E-9753-0C4014D29C4C}"/>
    <dgm:cxn modelId="{AEFCEC9E-6E76-4B0D-8584-0D237FAB967F}" type="presOf" srcId="{D66381FE-9ACF-447E-A00E-DFB550C38B3B}" destId="{8BF018CA-2CE1-48A8-A0B8-FABE3EB1DA29}" srcOrd="0" destOrd="0" presId="urn:microsoft.com/office/officeart/2005/8/layout/hierarchy6"/>
    <dgm:cxn modelId="{C94EFCA8-2E67-4FD8-9276-F6D2D94C53E6}" type="presOf" srcId="{DDA701D9-2E3D-426F-A101-ECC2FED5F803}" destId="{27285BAC-FD63-4578-B548-301F7C2E739E}" srcOrd="0" destOrd="0" presId="urn:microsoft.com/office/officeart/2005/8/layout/hierarchy6"/>
    <dgm:cxn modelId="{D3849FB0-B1E9-413D-AC7D-97D74AB0BDDA}" type="presOf" srcId="{594F8904-B92F-4F4A-8C7A-B1D90A01DFF4}" destId="{09F14095-C113-4619-98EE-243E6803F468}" srcOrd="0" destOrd="0" presId="urn:microsoft.com/office/officeart/2005/8/layout/hierarchy6"/>
    <dgm:cxn modelId="{B8FDEDB3-10AE-4723-865E-C14A254FBFE6}" srcId="{FAEBBB02-0663-4EA6-A2E2-97DE72549CE6}" destId="{4F37FE71-F66F-462F-9970-49228B7B124F}" srcOrd="0" destOrd="0" parTransId="{DE2719AC-8E25-430C-AAFD-64D33F089766}" sibTransId="{736872F1-4B4D-47C4-A9AF-E99D593D3BC0}"/>
    <dgm:cxn modelId="{91A378C0-6676-4AEF-BD3C-4E7BFFBE04C8}" type="presOf" srcId="{D7C10CA7-1387-447F-814B-CDAAB59A1421}" destId="{C42957EA-2C82-423F-8055-8E0D61E4DD82}" srcOrd="0" destOrd="0" presId="urn:microsoft.com/office/officeart/2005/8/layout/hierarchy6"/>
    <dgm:cxn modelId="{2DBE95DF-73F6-4E06-9F2E-3E5E10A796A6}" srcId="{E0C99691-3836-423D-A925-745EC69B02E7}" destId="{FAEBBB02-0663-4EA6-A2E2-97DE72549CE6}" srcOrd="0" destOrd="0" parTransId="{D8EF2C20-BE49-4046-9A9D-11966B9D723E}" sibTransId="{37B51A51-346E-42D3-BA7E-AF95F51D0AD9}"/>
    <dgm:cxn modelId="{57D67AE6-91FE-4E58-974C-3EFED09F6FAA}" type="presOf" srcId="{20CC6C71-F813-4BD6-AC00-BBA0EB955289}" destId="{5A1D9883-0BCA-4F8A-9AB7-81389CDF6680}"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2662B5D3-48D4-4F80-AF92-4DE52D1F0272}" type="presParOf" srcId="{874ADFEF-2F8A-4357-82F1-90065BEDF043}" destId="{A52AA3AE-2956-4AFB-A43D-026A15DDC17A}" srcOrd="0" destOrd="0" presId="urn:microsoft.com/office/officeart/2005/8/layout/hierarchy6"/>
    <dgm:cxn modelId="{71DF3A9E-2FCF-4B3F-A776-BD78E0A34B21}" type="presParOf" srcId="{874ADFEF-2F8A-4357-82F1-90065BEDF043}" destId="{71AB8E49-E00D-49D8-B0E9-E34F288E5F59}" srcOrd="1" destOrd="0" presId="urn:microsoft.com/office/officeart/2005/8/layout/hierarchy6"/>
    <dgm:cxn modelId="{93A30A55-9FA1-4A89-90AC-62C50CD116B7}" type="presParOf" srcId="{71AB8E49-E00D-49D8-B0E9-E34F288E5F59}" destId="{C5BAA80C-2C34-4D51-9B1D-2D7CF9198385}" srcOrd="0" destOrd="0" presId="urn:microsoft.com/office/officeart/2005/8/layout/hierarchy6"/>
    <dgm:cxn modelId="{C3715E64-76F5-4638-9D71-3C93688C3D17}" type="presParOf" srcId="{71AB8E49-E00D-49D8-B0E9-E34F288E5F59}" destId="{71A73C0E-EA20-4A4B-8AD4-F0690DA75A64}" srcOrd="1" destOrd="0" presId="urn:microsoft.com/office/officeart/2005/8/layout/hierarchy6"/>
    <dgm:cxn modelId="{026A7680-7D68-4BF1-B6D0-0750A64DC210}" type="presParOf" srcId="{71A73C0E-EA20-4A4B-8AD4-F0690DA75A64}" destId="{27285BAC-FD63-4578-B548-301F7C2E739E}" srcOrd="0" destOrd="0" presId="urn:microsoft.com/office/officeart/2005/8/layout/hierarchy6"/>
    <dgm:cxn modelId="{ECA20716-B290-4603-9C20-A4A6A0EA88C5}" type="presParOf" srcId="{71A73C0E-EA20-4A4B-8AD4-F0690DA75A64}" destId="{CB26BD88-E617-4769-B8AB-1B8CE59B253F}" srcOrd="1" destOrd="0" presId="urn:microsoft.com/office/officeart/2005/8/layout/hierarchy6"/>
    <dgm:cxn modelId="{B2B7A054-F78D-4675-AA5E-63EFC44290E2}" type="presParOf" srcId="{CB26BD88-E617-4769-B8AB-1B8CE59B253F}" destId="{235E60FC-7CE9-4B76-8EA6-D79A11DBECE2}" srcOrd="0" destOrd="0" presId="urn:microsoft.com/office/officeart/2005/8/layout/hierarchy6"/>
    <dgm:cxn modelId="{B03E3295-51C1-4CE1-8477-7768BF530262}" type="presParOf" srcId="{CB26BD88-E617-4769-B8AB-1B8CE59B253F}" destId="{5E1DF2D1-F75B-432D-AA90-5B0BE1365F17}" srcOrd="1" destOrd="0" presId="urn:microsoft.com/office/officeart/2005/8/layout/hierarchy6"/>
    <dgm:cxn modelId="{462F8C3A-437C-4A8F-8EE8-6365F18497E0}" type="presParOf" srcId="{71A73C0E-EA20-4A4B-8AD4-F0690DA75A64}" destId="{C857CB53-5C09-482A-BCC2-924BDAA3234C}" srcOrd="2" destOrd="0" presId="urn:microsoft.com/office/officeart/2005/8/layout/hierarchy6"/>
    <dgm:cxn modelId="{99445487-4FF7-4A84-8B87-54F24F18367E}" type="presParOf" srcId="{71A73C0E-EA20-4A4B-8AD4-F0690DA75A64}" destId="{0134C93B-AA2E-40C7-B4DB-367F0CCB31A5}" srcOrd="3" destOrd="0" presId="urn:microsoft.com/office/officeart/2005/8/layout/hierarchy6"/>
    <dgm:cxn modelId="{688C7CB3-2B34-42DF-B9D7-DEA33FC8CD41}" type="presParOf" srcId="{0134C93B-AA2E-40C7-B4DB-367F0CCB31A5}" destId="{9BFE119E-2B48-48C0-A9ED-B08F3E972B42}" srcOrd="0" destOrd="0" presId="urn:microsoft.com/office/officeart/2005/8/layout/hierarchy6"/>
    <dgm:cxn modelId="{1ABDF674-6CED-4051-9E20-F1B881DA304D}" type="presParOf" srcId="{0134C93B-AA2E-40C7-B4DB-367F0CCB31A5}" destId="{C1AB3816-856D-4747-944A-BE2A3C8669B8}" srcOrd="1" destOrd="0" presId="urn:microsoft.com/office/officeart/2005/8/layout/hierarchy6"/>
    <dgm:cxn modelId="{E14D6095-0D88-4C9B-8E70-DD62F50F3B16}" type="presParOf" srcId="{71A73C0E-EA20-4A4B-8AD4-F0690DA75A64}" destId="{2CB2F1D0-2013-4A4F-97A9-3D01448169CE}" srcOrd="4" destOrd="0" presId="urn:microsoft.com/office/officeart/2005/8/layout/hierarchy6"/>
    <dgm:cxn modelId="{E5A51A7A-26E6-4ACB-9470-6CE4A1012044}" type="presParOf" srcId="{71A73C0E-EA20-4A4B-8AD4-F0690DA75A64}" destId="{D4DD0493-D09C-4EA6-84D9-464E377F8145}" srcOrd="5" destOrd="0" presId="urn:microsoft.com/office/officeart/2005/8/layout/hierarchy6"/>
    <dgm:cxn modelId="{500AB0A5-07DE-4E80-8CD5-2520F0C22CDD}" type="presParOf" srcId="{D4DD0493-D09C-4EA6-84D9-464E377F8145}" destId="{8BF018CA-2CE1-48A8-A0B8-FABE3EB1DA29}" srcOrd="0" destOrd="0" presId="urn:microsoft.com/office/officeart/2005/8/layout/hierarchy6"/>
    <dgm:cxn modelId="{17374072-BFDD-4EF9-9929-D98D13974AE0}" type="presParOf" srcId="{D4DD0493-D09C-4EA6-84D9-464E377F8145}" destId="{BC660581-46D1-4454-9C87-2D5197226983}" srcOrd="1" destOrd="0" presId="urn:microsoft.com/office/officeart/2005/8/layout/hierarchy6"/>
    <dgm:cxn modelId="{0D02A885-ABDD-4089-A057-669B2F5CCC30}" type="presParOf" srcId="{874ADFEF-2F8A-4357-82F1-90065BEDF043}" destId="{5EAB87D1-30BB-4027-BC03-77878C11EEBF}" srcOrd="2" destOrd="0" presId="urn:microsoft.com/office/officeart/2005/8/layout/hierarchy6"/>
    <dgm:cxn modelId="{5B599DF4-DD53-4737-BE20-DF9C6F953996}" type="presParOf" srcId="{874ADFEF-2F8A-4357-82F1-90065BEDF043}" destId="{AB1155AF-3BA3-4574-AC9E-2B6959BDBB28}" srcOrd="3" destOrd="0" presId="urn:microsoft.com/office/officeart/2005/8/layout/hierarchy6"/>
    <dgm:cxn modelId="{E43F2A96-65AA-4059-B350-4DC1AA96852D}" type="presParOf" srcId="{AB1155AF-3BA3-4574-AC9E-2B6959BDBB28}" destId="{758C9CBE-8CDC-4015-8508-12D173456FF7}" srcOrd="0" destOrd="0" presId="urn:microsoft.com/office/officeart/2005/8/layout/hierarchy6"/>
    <dgm:cxn modelId="{9C06EFCA-A35A-4358-8F34-FB4918ABD133}" type="presParOf" srcId="{AB1155AF-3BA3-4574-AC9E-2B6959BDBB28}" destId="{CDEA4E47-5885-4994-9ABA-1CE3C5E1B1C8}" srcOrd="1" destOrd="0" presId="urn:microsoft.com/office/officeart/2005/8/layout/hierarchy6"/>
    <dgm:cxn modelId="{C36BEA71-5B85-4199-B211-605852FA2C65}" type="presParOf" srcId="{CDEA4E47-5885-4994-9ABA-1CE3C5E1B1C8}" destId="{09F14095-C113-4619-98EE-243E6803F468}" srcOrd="0" destOrd="0" presId="urn:microsoft.com/office/officeart/2005/8/layout/hierarchy6"/>
    <dgm:cxn modelId="{BE7DA92B-7DB8-463D-8A48-254DB7EF33AD}" type="presParOf" srcId="{CDEA4E47-5885-4994-9ABA-1CE3C5E1B1C8}" destId="{7696B502-1CB1-4D83-9B32-55D0A42672E5}" srcOrd="1" destOrd="0" presId="urn:microsoft.com/office/officeart/2005/8/layout/hierarchy6"/>
    <dgm:cxn modelId="{AC7B9AA4-414C-4294-B5FC-0F3559551653}" type="presParOf" srcId="{7696B502-1CB1-4D83-9B32-55D0A42672E5}" destId="{C42957EA-2C82-423F-8055-8E0D61E4DD82}" srcOrd="0" destOrd="0" presId="urn:microsoft.com/office/officeart/2005/8/layout/hierarchy6"/>
    <dgm:cxn modelId="{AB31FB9F-A89E-4C23-B7C4-40A8BD612846}" type="presParOf" srcId="{7696B502-1CB1-4D83-9B32-55D0A42672E5}" destId="{FF4F5E5F-3E21-4AA2-9D0F-FD6251BEF4F3}" srcOrd="1" destOrd="0" presId="urn:microsoft.com/office/officeart/2005/8/layout/hierarchy6"/>
    <dgm:cxn modelId="{74078734-6FC6-4E84-96EF-F70FAA34BF27}" type="presParOf" srcId="{CDEA4E47-5885-4994-9ABA-1CE3C5E1B1C8}" destId="{A73B6FB6-8556-4101-8F81-BAACAC0EA68A}" srcOrd="2" destOrd="0" presId="urn:microsoft.com/office/officeart/2005/8/layout/hierarchy6"/>
    <dgm:cxn modelId="{457C3693-3F90-49C3-BD8A-0AE9558A7872}" type="presParOf" srcId="{CDEA4E47-5885-4994-9ABA-1CE3C5E1B1C8}" destId="{096EB579-E266-4458-B8AD-910C25216825}" srcOrd="3" destOrd="0" presId="urn:microsoft.com/office/officeart/2005/8/layout/hierarchy6"/>
    <dgm:cxn modelId="{83E58B90-5527-4EF2-859E-3F79AF517BBC}" type="presParOf" srcId="{096EB579-E266-4458-B8AD-910C25216825}" destId="{4E5F0718-D100-44CD-98C9-3005E199100E}" srcOrd="0" destOrd="0" presId="urn:microsoft.com/office/officeart/2005/8/layout/hierarchy6"/>
    <dgm:cxn modelId="{5B957A48-66C3-477E-B376-25FE91FC1E36}" type="presParOf" srcId="{096EB579-E266-4458-B8AD-910C25216825}" destId="{7C53D197-D31E-44A9-BCDC-E25F5D016F4F}" srcOrd="1" destOrd="0" presId="urn:microsoft.com/office/officeart/2005/8/layout/hierarchy6"/>
    <dgm:cxn modelId="{6E2BA747-B01D-4ED1-9729-77F5F3FF48AB}" type="presParOf" srcId="{CDEA4E47-5885-4994-9ABA-1CE3C5E1B1C8}" destId="{5A1D9883-0BCA-4F8A-9AB7-81389CDF6680}" srcOrd="4" destOrd="0" presId="urn:microsoft.com/office/officeart/2005/8/layout/hierarchy6"/>
    <dgm:cxn modelId="{2E9DA325-1203-4322-8DD6-D76680DAC3B5}" type="presParOf" srcId="{CDEA4E47-5885-4994-9ABA-1CE3C5E1B1C8}" destId="{D0EB6C31-8F7D-45CA-90F5-2A764D63A560}" srcOrd="5" destOrd="0" presId="urn:microsoft.com/office/officeart/2005/8/layout/hierarchy6"/>
    <dgm:cxn modelId="{B5F65B64-4C24-4441-AA7F-96E46A281C3A}" type="presParOf" srcId="{D0EB6C31-8F7D-45CA-90F5-2A764D63A560}" destId="{D037A08F-7096-4E74-92C6-0E1DF4897D6A}" srcOrd="0" destOrd="0" presId="urn:microsoft.com/office/officeart/2005/8/layout/hierarchy6"/>
    <dgm:cxn modelId="{A9ACA34C-94D5-4AD5-9DFF-DD111C0712AC}" type="presParOf" srcId="{D0EB6C31-8F7D-45CA-90F5-2A764D63A560}" destId="{90A4B351-B8C7-470B-B434-5135802D0D7E}"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PA</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Restart memory failure</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A6656249-50A4-4926-A9C2-48A3E2920BD5}">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Replace Integrated board</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DDA701D9-2E3D-426F-A101-ECC2FED5F803}" type="parTrans" cxnId="{DD17A754-0889-4151-B5C0-FDB032E982FF}">
      <dgm:prSet/>
      <dgm:spPr/>
      <dgm:t>
        <a:bodyPr/>
        <a:lstStyle/>
        <a:p>
          <a:endParaRPr lang="zh-CN" altLang="en-US"/>
        </a:p>
      </dgm:t>
    </dgm:pt>
    <dgm:pt modelId="{4DB33CBE-AE40-417D-8013-D4569132077F}" type="sibTrans" cxnId="{DD17A754-0889-4151-B5C0-FDB032E982FF}">
      <dgm:prSet/>
      <dgm:spPr/>
      <dgm:t>
        <a:bodyPr/>
        <a:lstStyle/>
        <a:p>
          <a:endParaRPr lang="zh-CN" altLang="en-US"/>
        </a:p>
      </dgm:t>
    </dgm:pt>
    <dgm:pt modelId="{4F37FE71-F66F-462F-9970-49228B7B124F}">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E2719AC-8E25-430C-AAFD-64D33F089766}" type="parTrans" cxnId="{B8FDEDB3-10AE-4723-865E-C14A254FBFE6}">
      <dgm:prSet/>
      <dgm:spPr/>
      <dgm:t>
        <a:bodyPr/>
        <a:lstStyle/>
        <a:p>
          <a:endParaRPr lang="zh-CN" altLang="en-US"/>
        </a:p>
      </dgm:t>
    </dgm:pt>
    <dgm:pt modelId="{736872F1-4B4D-47C4-A9AF-E99D593D3BC0}" type="sibTrans" cxnId="{B8FDEDB3-10AE-4723-865E-C14A254FBFE6}">
      <dgm:prSet/>
      <dgm:spPr/>
      <dgm:t>
        <a:bodyPr/>
        <a:lstStyle/>
        <a:p>
          <a:endParaRPr lang="zh-CN" altLang="en-US"/>
        </a:p>
      </dgm:t>
    </dgm:pt>
    <dgm:pt modelId="{59A25B33-CD0B-4A73-B13A-9A7C84609CD3}">
      <dgm:prSet custT="1"/>
      <dgm:spPr/>
      <dgm:t>
        <a:bodyPr/>
        <a:lstStyle/>
        <a:p>
          <a:r>
            <a:rPr lang="en-US" altLang="zh-CN" sz="1400" b="0" dirty="0">
              <a:solidFill>
                <a:srgbClr val="0000FF"/>
              </a:solidFill>
              <a:latin typeface="Arial" pitchFamily="34" charset="0"/>
              <a:cs typeface="Arial" pitchFamily="34" charset="0"/>
              <a:sym typeface="Arial" panose="020B0604020202020204" pitchFamily="34" charset="0"/>
            </a:rPr>
            <a:t>Three-phase model</a:t>
          </a:r>
        </a:p>
      </dgm:t>
    </dgm:pt>
    <dgm:pt modelId="{CC77A819-3B21-46A2-95E2-9700DEDACC7D}" type="parTrans" cxnId="{7131859C-FD5C-464F-88C3-A6B18D3B5F37}">
      <dgm:prSet/>
      <dgm:spPr/>
      <dgm:t>
        <a:bodyPr/>
        <a:lstStyle/>
        <a:p>
          <a:endParaRPr lang="zh-CN" altLang="en-US"/>
        </a:p>
      </dgm:t>
    </dgm:pt>
    <dgm:pt modelId="{441CF161-83E0-486E-9753-0C4014D29C4C}" type="sibTrans" cxnId="{7131859C-FD5C-464F-88C3-A6B18D3B5F37}">
      <dgm:prSet/>
      <dgm:spPr/>
      <dgm:t>
        <a:bodyPr/>
        <a:lstStyle/>
        <a:p>
          <a:endParaRPr lang="zh-CN" altLang="en-US"/>
        </a:p>
      </dgm:t>
    </dgm:pt>
    <dgm:pt modelId="{D7C10CA7-1387-447F-814B-CDAAB59A1421}">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Replace </a:t>
          </a:r>
          <a:r>
            <a:rPr kumimoji="0" lang="en-US" altLang="zh-CN" sz="1400" b="0" i="0" u="none" strike="noStrike" cap="none" normalizeH="0" baseline="0" dirty="0">
              <a:ln>
                <a:noFill/>
              </a:ln>
              <a:solidFill>
                <a:srgbClr val="0000FF"/>
              </a:solidFill>
              <a:effectLst/>
              <a:latin typeface="Arial" pitchFamily="34" charset="0"/>
              <a:ea typeface="+mn-ea"/>
              <a:cs typeface="Arial" pitchFamily="34" charset="0"/>
            </a:rPr>
            <a:t>PC board</a:t>
          </a:r>
          <a:endPar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endParaRPr>
        </a:p>
      </dgm:t>
    </dgm:pt>
    <dgm:pt modelId="{594F8904-B92F-4F4A-8C7A-B1D90A01DFF4}" type="parTrans" cxnId="{09447A1F-C4D7-4057-978B-41911BF7E59D}">
      <dgm:prSet/>
      <dgm:spPr/>
      <dgm:t>
        <a:bodyPr/>
        <a:lstStyle/>
        <a:p>
          <a:endParaRPr lang="zh-CN" altLang="en-US"/>
        </a:p>
      </dgm:t>
    </dgm:pt>
    <dgm:pt modelId="{84CB8AD4-C666-41BD-876B-C5D2C3341614}" type="sibTrans" cxnId="{09447A1F-C4D7-4057-978B-41911BF7E59D}">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07011" custScaleY="107040" custLinFactNeighborY="-50301">
        <dgm:presLayoutVars>
          <dgm:chPref val="3"/>
        </dgm:presLayoutVars>
      </dgm:prSet>
      <dgm:spPr/>
    </dgm:pt>
    <dgm:pt modelId="{874ADFEF-2F8A-4357-82F1-90065BEDF043}" type="pres">
      <dgm:prSet presAssocID="{FAEBBB02-0663-4EA6-A2E2-97DE72549CE6}" presName="hierChild2" presStyleCnt="0"/>
      <dgm:spPr/>
    </dgm:pt>
    <dgm:pt modelId="{A52AA3AE-2956-4AFB-A43D-026A15DDC17A}" type="pres">
      <dgm:prSet presAssocID="{DE2719AC-8E25-430C-AAFD-64D33F089766}" presName="Name19" presStyleLbl="parChTrans1D2" presStyleIdx="0" presStyleCnt="2"/>
      <dgm:spPr/>
    </dgm:pt>
    <dgm:pt modelId="{71AB8E49-E00D-49D8-B0E9-E34F288E5F59}" type="pres">
      <dgm:prSet presAssocID="{4F37FE71-F66F-462F-9970-49228B7B124F}" presName="Name21" presStyleCnt="0"/>
      <dgm:spPr/>
    </dgm:pt>
    <dgm:pt modelId="{C5BAA80C-2C34-4D51-9B1D-2D7CF9198385}" type="pres">
      <dgm:prSet presAssocID="{4F37FE71-F66F-462F-9970-49228B7B124F}" presName="level2Shape" presStyleLbl="node2" presStyleIdx="0" presStyleCnt="2" custScaleX="146458" custScaleY="71704" custLinFactNeighborY="15479"/>
      <dgm:spPr/>
    </dgm:pt>
    <dgm:pt modelId="{71A73C0E-EA20-4A4B-8AD4-F0690DA75A64}" type="pres">
      <dgm:prSet presAssocID="{4F37FE71-F66F-462F-9970-49228B7B124F}" presName="hierChild3" presStyleCnt="0"/>
      <dgm:spPr/>
    </dgm:pt>
    <dgm:pt modelId="{27285BAC-FD63-4578-B548-301F7C2E739E}" type="pres">
      <dgm:prSet presAssocID="{DDA701D9-2E3D-426F-A101-ECC2FED5F803}" presName="Name19" presStyleLbl="parChTrans1D3" presStyleIdx="0" presStyleCnt="2"/>
      <dgm:spPr/>
    </dgm:pt>
    <dgm:pt modelId="{CB26BD88-E617-4769-B8AB-1B8CE59B253F}" type="pres">
      <dgm:prSet presAssocID="{A6656249-50A4-4926-A9C2-48A3E2920BD5}" presName="Name21" presStyleCnt="0"/>
      <dgm:spPr/>
    </dgm:pt>
    <dgm:pt modelId="{235E60FC-7CE9-4B76-8EA6-D79A11DBECE2}" type="pres">
      <dgm:prSet presAssocID="{A6656249-50A4-4926-A9C2-48A3E2920BD5}" presName="level2Shape" presStyleLbl="node3" presStyleIdx="0" presStyleCnt="2" custScaleY="71704"/>
      <dgm:spPr/>
    </dgm:pt>
    <dgm:pt modelId="{5E1DF2D1-F75B-432D-AA90-5B0BE1365F17}" type="pres">
      <dgm:prSet presAssocID="{A6656249-50A4-4926-A9C2-48A3E2920BD5}" presName="hierChild3" presStyleCnt="0"/>
      <dgm:spPr/>
    </dgm:pt>
    <dgm:pt modelId="{5EAB87D1-30BB-4027-BC03-77878C11EEBF}" type="pres">
      <dgm:prSet presAssocID="{CC77A819-3B21-46A2-95E2-9700DEDACC7D}" presName="Name19" presStyleLbl="parChTrans1D2" presStyleIdx="1" presStyleCnt="2"/>
      <dgm:spPr/>
    </dgm:pt>
    <dgm:pt modelId="{AB1155AF-3BA3-4574-AC9E-2B6959BDBB28}" type="pres">
      <dgm:prSet presAssocID="{59A25B33-CD0B-4A73-B13A-9A7C84609CD3}" presName="Name21" presStyleCnt="0"/>
      <dgm:spPr/>
    </dgm:pt>
    <dgm:pt modelId="{758C9CBE-8CDC-4015-8508-12D173456FF7}" type="pres">
      <dgm:prSet presAssocID="{59A25B33-CD0B-4A73-B13A-9A7C84609CD3}" presName="level2Shape" presStyleLbl="node2" presStyleIdx="1" presStyleCnt="2" custScaleX="145793" custScaleY="71704" custLinFactNeighborY="15479"/>
      <dgm:spPr/>
    </dgm:pt>
    <dgm:pt modelId="{CDEA4E47-5885-4994-9ABA-1CE3C5E1B1C8}" type="pres">
      <dgm:prSet presAssocID="{59A25B33-CD0B-4A73-B13A-9A7C84609CD3}" presName="hierChild3" presStyleCnt="0"/>
      <dgm:spPr/>
    </dgm:pt>
    <dgm:pt modelId="{09F14095-C113-4619-98EE-243E6803F468}" type="pres">
      <dgm:prSet presAssocID="{594F8904-B92F-4F4A-8C7A-B1D90A01DFF4}" presName="Name19" presStyleLbl="parChTrans1D3" presStyleIdx="1" presStyleCnt="2"/>
      <dgm:spPr/>
    </dgm:pt>
    <dgm:pt modelId="{7696B502-1CB1-4D83-9B32-55D0A42672E5}" type="pres">
      <dgm:prSet presAssocID="{D7C10CA7-1387-447F-814B-CDAAB59A1421}" presName="Name21" presStyleCnt="0"/>
      <dgm:spPr/>
    </dgm:pt>
    <dgm:pt modelId="{C42957EA-2C82-423F-8055-8E0D61E4DD82}" type="pres">
      <dgm:prSet presAssocID="{D7C10CA7-1387-447F-814B-CDAAB59A1421}" presName="level2Shape" presStyleLbl="node3" presStyleIdx="1" presStyleCnt="2" custScaleY="71704"/>
      <dgm:spPr/>
    </dgm:pt>
    <dgm:pt modelId="{FF4F5E5F-3E21-4AA2-9D0F-FD6251BEF4F3}" type="pres">
      <dgm:prSet presAssocID="{D7C10CA7-1387-447F-814B-CDAAB59A1421}" presName="hierChild3" presStyleCnt="0"/>
      <dgm:spPr/>
    </dgm:pt>
    <dgm:pt modelId="{997A08AF-19B6-4FBA-A17C-A0995FB4E381}" type="pres">
      <dgm:prSet presAssocID="{E0C99691-3836-423D-A925-745EC69B02E7}" presName="bgShapesFlow" presStyleCnt="0"/>
      <dgm:spPr/>
    </dgm:pt>
  </dgm:ptLst>
  <dgm:cxnLst>
    <dgm:cxn modelId="{09447A1F-C4D7-4057-978B-41911BF7E59D}" srcId="{59A25B33-CD0B-4A73-B13A-9A7C84609CD3}" destId="{D7C10CA7-1387-447F-814B-CDAAB59A1421}" srcOrd="0" destOrd="0" parTransId="{594F8904-B92F-4F4A-8C7A-B1D90A01DFF4}" sibTransId="{84CB8AD4-C666-41BD-876B-C5D2C3341614}"/>
    <dgm:cxn modelId="{DF6B1722-8B8F-44B1-872A-1B81A5989A42}" type="presOf" srcId="{4F37FE71-F66F-462F-9970-49228B7B124F}" destId="{C5BAA80C-2C34-4D51-9B1D-2D7CF9198385}"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B85A7061-52EE-4E85-B09E-29821039DC5F}" type="presOf" srcId="{59A25B33-CD0B-4A73-B13A-9A7C84609CD3}" destId="{758C9CBE-8CDC-4015-8508-12D173456FF7}"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57953C6E-E3A6-4E78-8950-7D6F1D4ED97B}" type="presOf" srcId="{CC77A819-3B21-46A2-95E2-9700DEDACC7D}" destId="{5EAB87D1-30BB-4027-BC03-77878C11EEBF}" srcOrd="0" destOrd="0" presId="urn:microsoft.com/office/officeart/2005/8/layout/hierarchy6"/>
    <dgm:cxn modelId="{DD17A754-0889-4151-B5C0-FDB032E982FF}" srcId="{4F37FE71-F66F-462F-9970-49228B7B124F}" destId="{A6656249-50A4-4926-A9C2-48A3E2920BD5}" srcOrd="0" destOrd="0" parTransId="{DDA701D9-2E3D-426F-A101-ECC2FED5F803}" sibTransId="{4DB33CBE-AE40-417D-8013-D4569132077F}"/>
    <dgm:cxn modelId="{9315268B-42AE-44B9-8F7D-89DBF4AC938F}" type="presOf" srcId="{DE2719AC-8E25-430C-AAFD-64D33F089766}" destId="{A52AA3AE-2956-4AFB-A43D-026A15DDC17A}" srcOrd="0" destOrd="0" presId="urn:microsoft.com/office/officeart/2005/8/layout/hierarchy6"/>
    <dgm:cxn modelId="{4820CA91-805D-42BB-BF1B-92670D326E53}" type="presOf" srcId="{A6656249-50A4-4926-A9C2-48A3E2920BD5}" destId="{235E60FC-7CE9-4B76-8EA6-D79A11DBECE2}" srcOrd="0" destOrd="0" presId="urn:microsoft.com/office/officeart/2005/8/layout/hierarchy6"/>
    <dgm:cxn modelId="{7131859C-FD5C-464F-88C3-A6B18D3B5F37}" srcId="{FAEBBB02-0663-4EA6-A2E2-97DE72549CE6}" destId="{59A25B33-CD0B-4A73-B13A-9A7C84609CD3}" srcOrd="1" destOrd="0" parTransId="{CC77A819-3B21-46A2-95E2-9700DEDACC7D}" sibTransId="{441CF161-83E0-486E-9753-0C4014D29C4C}"/>
    <dgm:cxn modelId="{C94EFCA8-2E67-4FD8-9276-F6D2D94C53E6}" type="presOf" srcId="{DDA701D9-2E3D-426F-A101-ECC2FED5F803}" destId="{27285BAC-FD63-4578-B548-301F7C2E739E}" srcOrd="0" destOrd="0" presId="urn:microsoft.com/office/officeart/2005/8/layout/hierarchy6"/>
    <dgm:cxn modelId="{D3849FB0-B1E9-413D-AC7D-97D74AB0BDDA}" type="presOf" srcId="{594F8904-B92F-4F4A-8C7A-B1D90A01DFF4}" destId="{09F14095-C113-4619-98EE-243E6803F468}" srcOrd="0" destOrd="0" presId="urn:microsoft.com/office/officeart/2005/8/layout/hierarchy6"/>
    <dgm:cxn modelId="{B8FDEDB3-10AE-4723-865E-C14A254FBFE6}" srcId="{FAEBBB02-0663-4EA6-A2E2-97DE72549CE6}" destId="{4F37FE71-F66F-462F-9970-49228B7B124F}" srcOrd="0" destOrd="0" parTransId="{DE2719AC-8E25-430C-AAFD-64D33F089766}" sibTransId="{736872F1-4B4D-47C4-A9AF-E99D593D3BC0}"/>
    <dgm:cxn modelId="{91A378C0-6676-4AEF-BD3C-4E7BFFBE04C8}" type="presOf" srcId="{D7C10CA7-1387-447F-814B-CDAAB59A1421}" destId="{C42957EA-2C82-423F-8055-8E0D61E4DD82}" srcOrd="0" destOrd="0" presId="urn:microsoft.com/office/officeart/2005/8/layout/hierarchy6"/>
    <dgm:cxn modelId="{2DBE95DF-73F6-4E06-9F2E-3E5E10A796A6}" srcId="{E0C99691-3836-423D-A925-745EC69B02E7}" destId="{FAEBBB02-0663-4EA6-A2E2-97DE72549CE6}" srcOrd="0" destOrd="0" parTransId="{D8EF2C20-BE49-4046-9A9D-11966B9D723E}" sibTransId="{37B51A51-346E-42D3-BA7E-AF95F51D0AD9}"/>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2662B5D3-48D4-4F80-AF92-4DE52D1F0272}" type="presParOf" srcId="{874ADFEF-2F8A-4357-82F1-90065BEDF043}" destId="{A52AA3AE-2956-4AFB-A43D-026A15DDC17A}" srcOrd="0" destOrd="0" presId="urn:microsoft.com/office/officeart/2005/8/layout/hierarchy6"/>
    <dgm:cxn modelId="{71DF3A9E-2FCF-4B3F-A776-BD78E0A34B21}" type="presParOf" srcId="{874ADFEF-2F8A-4357-82F1-90065BEDF043}" destId="{71AB8E49-E00D-49D8-B0E9-E34F288E5F59}" srcOrd="1" destOrd="0" presId="urn:microsoft.com/office/officeart/2005/8/layout/hierarchy6"/>
    <dgm:cxn modelId="{93A30A55-9FA1-4A89-90AC-62C50CD116B7}" type="presParOf" srcId="{71AB8E49-E00D-49D8-B0E9-E34F288E5F59}" destId="{C5BAA80C-2C34-4D51-9B1D-2D7CF9198385}" srcOrd="0" destOrd="0" presId="urn:microsoft.com/office/officeart/2005/8/layout/hierarchy6"/>
    <dgm:cxn modelId="{C3715E64-76F5-4638-9D71-3C93688C3D17}" type="presParOf" srcId="{71AB8E49-E00D-49D8-B0E9-E34F288E5F59}" destId="{71A73C0E-EA20-4A4B-8AD4-F0690DA75A64}" srcOrd="1" destOrd="0" presId="urn:microsoft.com/office/officeart/2005/8/layout/hierarchy6"/>
    <dgm:cxn modelId="{026A7680-7D68-4BF1-B6D0-0750A64DC210}" type="presParOf" srcId="{71A73C0E-EA20-4A4B-8AD4-F0690DA75A64}" destId="{27285BAC-FD63-4578-B548-301F7C2E739E}" srcOrd="0" destOrd="0" presId="urn:microsoft.com/office/officeart/2005/8/layout/hierarchy6"/>
    <dgm:cxn modelId="{ECA20716-B290-4603-9C20-A4A6A0EA88C5}" type="presParOf" srcId="{71A73C0E-EA20-4A4B-8AD4-F0690DA75A64}" destId="{CB26BD88-E617-4769-B8AB-1B8CE59B253F}" srcOrd="1" destOrd="0" presId="urn:microsoft.com/office/officeart/2005/8/layout/hierarchy6"/>
    <dgm:cxn modelId="{B2B7A054-F78D-4675-AA5E-63EFC44290E2}" type="presParOf" srcId="{CB26BD88-E617-4769-B8AB-1B8CE59B253F}" destId="{235E60FC-7CE9-4B76-8EA6-D79A11DBECE2}" srcOrd="0" destOrd="0" presId="urn:microsoft.com/office/officeart/2005/8/layout/hierarchy6"/>
    <dgm:cxn modelId="{B03E3295-51C1-4CE1-8477-7768BF530262}" type="presParOf" srcId="{CB26BD88-E617-4769-B8AB-1B8CE59B253F}" destId="{5E1DF2D1-F75B-432D-AA90-5B0BE1365F17}" srcOrd="1" destOrd="0" presId="urn:microsoft.com/office/officeart/2005/8/layout/hierarchy6"/>
    <dgm:cxn modelId="{0D02A885-ABDD-4089-A057-669B2F5CCC30}" type="presParOf" srcId="{874ADFEF-2F8A-4357-82F1-90065BEDF043}" destId="{5EAB87D1-30BB-4027-BC03-77878C11EEBF}" srcOrd="2" destOrd="0" presId="urn:microsoft.com/office/officeart/2005/8/layout/hierarchy6"/>
    <dgm:cxn modelId="{5B599DF4-DD53-4737-BE20-DF9C6F953996}" type="presParOf" srcId="{874ADFEF-2F8A-4357-82F1-90065BEDF043}" destId="{AB1155AF-3BA3-4574-AC9E-2B6959BDBB28}" srcOrd="3" destOrd="0" presId="urn:microsoft.com/office/officeart/2005/8/layout/hierarchy6"/>
    <dgm:cxn modelId="{E43F2A96-65AA-4059-B350-4DC1AA96852D}" type="presParOf" srcId="{AB1155AF-3BA3-4574-AC9E-2B6959BDBB28}" destId="{758C9CBE-8CDC-4015-8508-12D173456FF7}" srcOrd="0" destOrd="0" presId="urn:microsoft.com/office/officeart/2005/8/layout/hierarchy6"/>
    <dgm:cxn modelId="{9C06EFCA-A35A-4358-8F34-FB4918ABD133}" type="presParOf" srcId="{AB1155AF-3BA3-4574-AC9E-2B6959BDBB28}" destId="{CDEA4E47-5885-4994-9ABA-1CE3C5E1B1C8}" srcOrd="1" destOrd="0" presId="urn:microsoft.com/office/officeart/2005/8/layout/hierarchy6"/>
    <dgm:cxn modelId="{C36BEA71-5B85-4199-B211-605852FA2C65}" type="presParOf" srcId="{CDEA4E47-5885-4994-9ABA-1CE3C5E1B1C8}" destId="{09F14095-C113-4619-98EE-243E6803F468}" srcOrd="0" destOrd="0" presId="urn:microsoft.com/office/officeart/2005/8/layout/hierarchy6"/>
    <dgm:cxn modelId="{BE7DA92B-7DB8-463D-8A48-254DB7EF33AD}" type="presParOf" srcId="{CDEA4E47-5885-4994-9ABA-1CE3C5E1B1C8}" destId="{7696B502-1CB1-4D83-9B32-55D0A42672E5}" srcOrd="1" destOrd="0" presId="urn:microsoft.com/office/officeart/2005/8/layout/hierarchy6"/>
    <dgm:cxn modelId="{AC7B9AA4-414C-4294-B5FC-0F3559551653}" type="presParOf" srcId="{7696B502-1CB1-4D83-9B32-55D0A42672E5}" destId="{C42957EA-2C82-423F-8055-8E0D61E4DD82}" srcOrd="0" destOrd="0" presId="urn:microsoft.com/office/officeart/2005/8/layout/hierarchy6"/>
    <dgm:cxn modelId="{AB31FB9F-A89E-4C23-B7C4-40A8BD612846}" type="presParOf" srcId="{7696B502-1CB1-4D83-9B32-55D0A42672E5}" destId="{FF4F5E5F-3E21-4AA2-9D0F-FD6251BEF4F3}"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E4</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zh-CN" sz="1400" dirty="0">
              <a:latin typeface="Arial" pitchFamily="34" charset="0"/>
              <a:ea typeface="微软雅黑" panose="020B0503020204020204" pitchFamily="34" charset="-122"/>
              <a:cs typeface="Arial" pitchFamily="34" charset="0"/>
              <a:sym typeface="Arial" panose="020B0604020202020204" pitchFamily="34" charset="0"/>
            </a:rPr>
            <a:t>Phases </a:t>
          </a:r>
          <a:r>
            <a:rPr lang="en-US" altLang="zh-CN" sz="1400" dirty="0">
              <a:solidFill>
                <a:srgbClr val="FF0000"/>
              </a:solidFill>
              <a:latin typeface="Arial" pitchFamily="34" charset="0"/>
              <a:ea typeface="微软雅黑" panose="020B0503020204020204" pitchFamily="34" charset="-122"/>
              <a:cs typeface="Arial" pitchFamily="34" charset="0"/>
              <a:sym typeface="Arial" panose="020B0604020202020204" pitchFamily="34" charset="0"/>
            </a:rPr>
            <a:t>lack</a:t>
          </a:r>
          <a:r>
            <a:rPr lang="en-US" altLang="zh-CN" sz="1400" dirty="0">
              <a:latin typeface="Arial" pitchFamily="34" charset="0"/>
              <a:ea typeface="微软雅黑" panose="020B0503020204020204" pitchFamily="34" charset="-122"/>
              <a:cs typeface="Arial" pitchFamily="34" charset="0"/>
              <a:sym typeface="Arial" panose="020B0604020202020204" pitchFamily="34" charset="0"/>
            </a:rPr>
            <a:t> protection </a:t>
          </a:r>
        </a:p>
        <a:p>
          <a:r>
            <a:rPr lang="en-US" altLang="zh-CN" sz="1400" dirty="0">
              <a:latin typeface="Arial" pitchFamily="34" charset="0"/>
              <a:ea typeface="微软雅黑" panose="020B0503020204020204" pitchFamily="34" charset="-122"/>
              <a:cs typeface="Arial" pitchFamily="34" charset="0"/>
              <a:sym typeface="Arial" panose="020B0604020202020204" pitchFamily="34" charset="0"/>
            </a:rPr>
            <a:t>(three-phase model only)</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A6656249-50A4-4926-A9C2-48A3E2920BD5}">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Check dip switch</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DDA701D9-2E3D-426F-A101-ECC2FED5F803}" type="parTrans" cxnId="{DD17A754-0889-4151-B5C0-FDB032E982FF}">
      <dgm:prSet/>
      <dgm:spPr/>
      <dgm:t>
        <a:bodyPr/>
        <a:lstStyle/>
        <a:p>
          <a:endParaRPr lang="zh-CN" altLang="en-US"/>
        </a:p>
      </dgm:t>
    </dgm:pt>
    <dgm:pt modelId="{4DB33CBE-AE40-417D-8013-D4569132077F}" type="sibTrans" cxnId="{DD17A754-0889-4151-B5C0-FDB032E982FF}">
      <dgm:prSet/>
      <dgm:spPr/>
      <dgm:t>
        <a:bodyPr/>
        <a:lstStyle/>
        <a:p>
          <a:endParaRPr lang="zh-CN" altLang="en-US"/>
        </a:p>
      </dgm:t>
    </dgm:pt>
    <dgm:pt modelId="{4F37FE71-F66F-462F-9970-49228B7B124F}">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E2719AC-8E25-430C-AAFD-64D33F089766}" type="parTrans" cxnId="{B8FDEDB3-10AE-4723-865E-C14A254FBFE6}">
      <dgm:prSet/>
      <dgm:spPr/>
      <dgm:t>
        <a:bodyPr/>
        <a:lstStyle/>
        <a:p>
          <a:endParaRPr lang="zh-CN" altLang="en-US"/>
        </a:p>
      </dgm:t>
    </dgm:pt>
    <dgm:pt modelId="{736872F1-4B4D-47C4-A9AF-E99D593D3BC0}" type="sibTrans" cxnId="{B8FDEDB3-10AE-4723-865E-C14A254FBFE6}">
      <dgm:prSet/>
      <dgm:spPr/>
      <dgm:t>
        <a:bodyPr/>
        <a:lstStyle/>
        <a:p>
          <a:endParaRPr lang="zh-CN" altLang="en-US"/>
        </a:p>
      </dgm:t>
    </dgm:pt>
    <dgm:pt modelId="{59A25B33-CD0B-4A73-B13A-9A7C84609CD3}">
      <dgm:prSet custT="1"/>
      <dgm:spPr/>
      <dgm:t>
        <a:bodyPr/>
        <a:lstStyle/>
        <a:p>
          <a:r>
            <a:rPr lang="en-US" altLang="zh-CN" sz="1400" b="0" dirty="0">
              <a:solidFill>
                <a:srgbClr val="0000FF"/>
              </a:solidFill>
              <a:latin typeface="Arial" pitchFamily="34" charset="0"/>
              <a:cs typeface="Arial" pitchFamily="34" charset="0"/>
              <a:sym typeface="Arial" panose="020B0604020202020204" pitchFamily="34" charset="0"/>
            </a:rPr>
            <a:t>Three-phase model</a:t>
          </a:r>
        </a:p>
      </dgm:t>
    </dgm:pt>
    <dgm:pt modelId="{CC77A819-3B21-46A2-95E2-9700DEDACC7D}" type="parTrans" cxnId="{7131859C-FD5C-464F-88C3-A6B18D3B5F37}">
      <dgm:prSet/>
      <dgm:spPr/>
      <dgm:t>
        <a:bodyPr/>
        <a:lstStyle/>
        <a:p>
          <a:endParaRPr lang="zh-CN" altLang="en-US"/>
        </a:p>
      </dgm:t>
    </dgm:pt>
    <dgm:pt modelId="{441CF161-83E0-486E-9753-0C4014D29C4C}" type="sibTrans" cxnId="{7131859C-FD5C-464F-88C3-A6B18D3B5F37}">
      <dgm:prSet/>
      <dgm:spPr/>
      <dgm:t>
        <a:bodyPr/>
        <a:lstStyle/>
        <a:p>
          <a:endParaRPr lang="zh-CN" altLang="en-US"/>
        </a:p>
      </dgm:t>
    </dgm:pt>
    <dgm:pt modelId="{D7C10CA7-1387-447F-814B-CDAAB59A1421}">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A. Power supply</a:t>
          </a:r>
        </a:p>
      </dgm:t>
    </dgm:pt>
    <dgm:pt modelId="{594F8904-B92F-4F4A-8C7A-B1D90A01DFF4}" type="parTrans" cxnId="{09447A1F-C4D7-4057-978B-41911BF7E59D}">
      <dgm:prSet/>
      <dgm:spPr/>
      <dgm:t>
        <a:bodyPr/>
        <a:lstStyle/>
        <a:p>
          <a:endParaRPr lang="zh-CN" altLang="en-US"/>
        </a:p>
      </dgm:t>
    </dgm:pt>
    <dgm:pt modelId="{84CB8AD4-C666-41BD-876B-C5D2C3341614}" type="sibTrans" cxnId="{09447A1F-C4D7-4057-978B-41911BF7E59D}">
      <dgm:prSet/>
      <dgm:spPr/>
      <dgm:t>
        <a:bodyPr/>
        <a:lstStyle/>
        <a:p>
          <a:endParaRPr lang="zh-CN" altLang="en-US"/>
        </a:p>
      </dgm:t>
    </dgm:pt>
    <dgm:pt modelId="{8F347F8B-D9F6-4ACD-9798-58E4F93CE9AD}">
      <dgm:prSet custT="1"/>
      <dgm:spPr/>
      <dgm:t>
        <a:bodyPr/>
        <a:lstStyle/>
        <a:p>
          <a:r>
            <a:rPr kumimoji="0" lang="en-US" altLang="zh-CN" sz="1400" b="0" i="0" u="none" strike="noStrike" cap="none" normalizeH="0" baseline="0">
              <a:ln>
                <a:noFill/>
              </a:ln>
              <a:solidFill>
                <a:srgbClr val="0000FF"/>
              </a:solidFill>
              <a:effectLst/>
              <a:latin typeface="Arial" pitchFamily="34" charset="0"/>
              <a:ea typeface="宋体" pitchFamily="2" charset="-122"/>
              <a:cs typeface="Arial" pitchFamily="34" charset="0"/>
            </a:rPr>
            <a:t>B. Wiring</a:t>
          </a:r>
          <a:endPar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endParaRPr>
        </a:p>
      </dgm:t>
    </dgm:pt>
    <dgm:pt modelId="{53E73C83-CD2D-4944-9441-D0747F15BD30}" type="parTrans" cxnId="{B1C4657C-E90A-4302-81D6-2C86DE3770A9}">
      <dgm:prSet/>
      <dgm:spPr/>
      <dgm:t>
        <a:bodyPr/>
        <a:lstStyle/>
        <a:p>
          <a:endParaRPr lang="zh-CN" altLang="en-US"/>
        </a:p>
      </dgm:t>
    </dgm:pt>
    <dgm:pt modelId="{092BD20E-6E08-4739-A81B-C29EC47A77A0}" type="sibTrans" cxnId="{B1C4657C-E90A-4302-81D6-2C86DE3770A9}">
      <dgm:prSet/>
      <dgm:spPr/>
      <dgm:t>
        <a:bodyPr/>
        <a:lstStyle/>
        <a:p>
          <a:endParaRPr lang="zh-CN" altLang="en-US"/>
        </a:p>
      </dgm:t>
    </dgm:pt>
    <dgm:pt modelId="{12F80ED8-9C90-4008-896D-99F156F59D94}">
      <dgm:prSet custT="1"/>
      <dgm:spPr/>
      <dgm:t>
        <a:bodyPr/>
        <a:lstStyle/>
        <a:p>
          <a:r>
            <a:rPr kumimoji="0" lang="en-US" altLang="zh-CN" sz="1400" b="0" i="0" u="none" strike="noStrike" cap="none" normalizeH="0" baseline="0">
              <a:ln>
                <a:noFill/>
              </a:ln>
              <a:solidFill>
                <a:srgbClr val="0000FF"/>
              </a:solidFill>
              <a:effectLst/>
              <a:latin typeface="Arial" pitchFamily="34" charset="0"/>
              <a:ea typeface="宋体" pitchFamily="2" charset="-122"/>
              <a:cs typeface="Arial" pitchFamily="34" charset="0"/>
            </a:rPr>
            <a:t>C. Power filter plate</a:t>
          </a:r>
          <a:endPar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endParaRPr>
        </a:p>
      </dgm:t>
    </dgm:pt>
    <dgm:pt modelId="{7CE445EC-9CAB-4EA8-AF64-1A46A77D15BE}" type="parTrans" cxnId="{391EB0D7-78B6-4D49-AB60-9410DF6F75D4}">
      <dgm:prSet/>
      <dgm:spPr/>
      <dgm:t>
        <a:bodyPr/>
        <a:lstStyle/>
        <a:p>
          <a:endParaRPr lang="zh-CN" altLang="en-US"/>
        </a:p>
      </dgm:t>
    </dgm:pt>
    <dgm:pt modelId="{F2D4BD72-AB91-4BAF-A782-9E92E5D5E125}" type="sibTrans" cxnId="{391EB0D7-78B6-4D49-AB60-9410DF6F75D4}">
      <dgm:prSet/>
      <dgm:spPr/>
      <dgm:t>
        <a:bodyPr/>
        <a:lstStyle/>
        <a:p>
          <a:endParaRPr lang="zh-CN" altLang="en-US"/>
        </a:p>
      </dgm:t>
    </dgm:pt>
    <dgm:pt modelId="{32749992-341F-4509-AC5E-0C0BA3F1F5F1}">
      <dgm:prSet custT="1"/>
      <dgm:spPr/>
      <dgm:t>
        <a:bodyPr/>
        <a:lstStyle/>
        <a:p>
          <a:r>
            <a:rPr kumimoji="0" lang="en-US" altLang="zh-CN" sz="1400" b="0" i="0" u="none" strike="noStrike" cap="none" normalizeH="0" baseline="0">
              <a:ln>
                <a:noFill/>
              </a:ln>
              <a:solidFill>
                <a:srgbClr val="0000FF"/>
              </a:solidFill>
              <a:effectLst/>
              <a:latin typeface="Arial" pitchFamily="34" charset="0"/>
              <a:ea typeface="宋体" pitchFamily="2" charset="-122"/>
              <a:cs typeface="Arial" pitchFamily="34" charset="0"/>
            </a:rPr>
            <a:t>D. Capacitors</a:t>
          </a:r>
          <a:endPar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endParaRPr>
        </a:p>
      </dgm:t>
    </dgm:pt>
    <dgm:pt modelId="{BC635C55-739E-4019-AA7D-90EEAE260A2B}" type="parTrans" cxnId="{6D77D933-B627-41CA-BFF8-EF1964CC0A93}">
      <dgm:prSet/>
      <dgm:spPr/>
      <dgm:t>
        <a:bodyPr/>
        <a:lstStyle/>
        <a:p>
          <a:endParaRPr lang="zh-CN" altLang="en-US"/>
        </a:p>
      </dgm:t>
    </dgm:pt>
    <dgm:pt modelId="{3AD89EB2-61AF-4960-B862-037FE3CF1A6A}" type="sibTrans" cxnId="{6D77D933-B627-41CA-BFF8-EF1964CC0A93}">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07011" custScaleY="107040" custLinFactNeighborY="-50301">
        <dgm:presLayoutVars>
          <dgm:chPref val="3"/>
        </dgm:presLayoutVars>
      </dgm:prSet>
      <dgm:spPr/>
    </dgm:pt>
    <dgm:pt modelId="{874ADFEF-2F8A-4357-82F1-90065BEDF043}" type="pres">
      <dgm:prSet presAssocID="{FAEBBB02-0663-4EA6-A2E2-97DE72549CE6}" presName="hierChild2" presStyleCnt="0"/>
      <dgm:spPr/>
    </dgm:pt>
    <dgm:pt modelId="{A52AA3AE-2956-4AFB-A43D-026A15DDC17A}" type="pres">
      <dgm:prSet presAssocID="{DE2719AC-8E25-430C-AAFD-64D33F089766}" presName="Name19" presStyleLbl="parChTrans1D2" presStyleIdx="0" presStyleCnt="2"/>
      <dgm:spPr/>
    </dgm:pt>
    <dgm:pt modelId="{71AB8E49-E00D-49D8-B0E9-E34F288E5F59}" type="pres">
      <dgm:prSet presAssocID="{4F37FE71-F66F-462F-9970-49228B7B124F}" presName="Name21" presStyleCnt="0"/>
      <dgm:spPr/>
    </dgm:pt>
    <dgm:pt modelId="{C5BAA80C-2C34-4D51-9B1D-2D7CF9198385}" type="pres">
      <dgm:prSet presAssocID="{4F37FE71-F66F-462F-9970-49228B7B124F}" presName="level2Shape" presStyleLbl="node2" presStyleIdx="0" presStyleCnt="2" custScaleX="106748" custScaleY="71704" custLinFactNeighborY="-20972"/>
      <dgm:spPr/>
    </dgm:pt>
    <dgm:pt modelId="{71A73C0E-EA20-4A4B-8AD4-F0690DA75A64}" type="pres">
      <dgm:prSet presAssocID="{4F37FE71-F66F-462F-9970-49228B7B124F}" presName="hierChild3" presStyleCnt="0"/>
      <dgm:spPr/>
    </dgm:pt>
    <dgm:pt modelId="{27285BAC-FD63-4578-B548-301F7C2E739E}" type="pres">
      <dgm:prSet presAssocID="{DDA701D9-2E3D-426F-A101-ECC2FED5F803}" presName="Name19" presStyleLbl="parChTrans1D3" presStyleIdx="0" presStyleCnt="5"/>
      <dgm:spPr/>
    </dgm:pt>
    <dgm:pt modelId="{CB26BD88-E617-4769-B8AB-1B8CE59B253F}" type="pres">
      <dgm:prSet presAssocID="{A6656249-50A4-4926-A9C2-48A3E2920BD5}" presName="Name21" presStyleCnt="0"/>
      <dgm:spPr/>
    </dgm:pt>
    <dgm:pt modelId="{235E60FC-7CE9-4B76-8EA6-D79A11DBECE2}" type="pres">
      <dgm:prSet presAssocID="{A6656249-50A4-4926-A9C2-48A3E2920BD5}" presName="level2Shape" presStyleLbl="node3" presStyleIdx="0" presStyleCnt="5" custScaleY="77921"/>
      <dgm:spPr/>
    </dgm:pt>
    <dgm:pt modelId="{5E1DF2D1-F75B-432D-AA90-5B0BE1365F17}" type="pres">
      <dgm:prSet presAssocID="{A6656249-50A4-4926-A9C2-48A3E2920BD5}" presName="hierChild3" presStyleCnt="0"/>
      <dgm:spPr/>
    </dgm:pt>
    <dgm:pt modelId="{5EAB87D1-30BB-4027-BC03-77878C11EEBF}" type="pres">
      <dgm:prSet presAssocID="{CC77A819-3B21-46A2-95E2-9700DEDACC7D}" presName="Name19" presStyleLbl="parChTrans1D2" presStyleIdx="1" presStyleCnt="2"/>
      <dgm:spPr/>
    </dgm:pt>
    <dgm:pt modelId="{AB1155AF-3BA3-4574-AC9E-2B6959BDBB28}" type="pres">
      <dgm:prSet presAssocID="{59A25B33-CD0B-4A73-B13A-9A7C84609CD3}" presName="Name21" presStyleCnt="0"/>
      <dgm:spPr/>
    </dgm:pt>
    <dgm:pt modelId="{758C9CBE-8CDC-4015-8508-12D173456FF7}" type="pres">
      <dgm:prSet presAssocID="{59A25B33-CD0B-4A73-B13A-9A7C84609CD3}" presName="level2Shape" presStyleLbl="node2" presStyleIdx="1" presStyleCnt="2" custScaleX="95221" custScaleY="71704" custLinFactNeighborY="-20972"/>
      <dgm:spPr/>
    </dgm:pt>
    <dgm:pt modelId="{CDEA4E47-5885-4994-9ABA-1CE3C5E1B1C8}" type="pres">
      <dgm:prSet presAssocID="{59A25B33-CD0B-4A73-B13A-9A7C84609CD3}" presName="hierChild3" presStyleCnt="0"/>
      <dgm:spPr/>
    </dgm:pt>
    <dgm:pt modelId="{09F14095-C113-4619-98EE-243E6803F468}" type="pres">
      <dgm:prSet presAssocID="{594F8904-B92F-4F4A-8C7A-B1D90A01DFF4}" presName="Name19" presStyleLbl="parChTrans1D3" presStyleIdx="1" presStyleCnt="5"/>
      <dgm:spPr/>
    </dgm:pt>
    <dgm:pt modelId="{7696B502-1CB1-4D83-9B32-55D0A42672E5}" type="pres">
      <dgm:prSet presAssocID="{D7C10CA7-1387-447F-814B-CDAAB59A1421}" presName="Name21" presStyleCnt="0"/>
      <dgm:spPr/>
    </dgm:pt>
    <dgm:pt modelId="{C42957EA-2C82-423F-8055-8E0D61E4DD82}" type="pres">
      <dgm:prSet presAssocID="{D7C10CA7-1387-447F-814B-CDAAB59A1421}" presName="level2Shape" presStyleLbl="node3" presStyleIdx="1" presStyleCnt="5" custScaleY="77921"/>
      <dgm:spPr/>
    </dgm:pt>
    <dgm:pt modelId="{FF4F5E5F-3E21-4AA2-9D0F-FD6251BEF4F3}" type="pres">
      <dgm:prSet presAssocID="{D7C10CA7-1387-447F-814B-CDAAB59A1421}" presName="hierChild3" presStyleCnt="0"/>
      <dgm:spPr/>
    </dgm:pt>
    <dgm:pt modelId="{C8E2610B-7A00-4F5A-AAAD-E3F7BDFE9DB4}" type="pres">
      <dgm:prSet presAssocID="{53E73C83-CD2D-4944-9441-D0747F15BD30}" presName="Name19" presStyleLbl="parChTrans1D3" presStyleIdx="2" presStyleCnt="5"/>
      <dgm:spPr/>
    </dgm:pt>
    <dgm:pt modelId="{2A1E19F6-911A-40AB-8921-55CE837B89C2}" type="pres">
      <dgm:prSet presAssocID="{8F347F8B-D9F6-4ACD-9798-58E4F93CE9AD}" presName="Name21" presStyleCnt="0"/>
      <dgm:spPr/>
    </dgm:pt>
    <dgm:pt modelId="{5407AD06-194D-4712-A65F-DCB592B27F2E}" type="pres">
      <dgm:prSet presAssocID="{8F347F8B-D9F6-4ACD-9798-58E4F93CE9AD}" presName="level2Shape" presStyleLbl="node3" presStyleIdx="2" presStyleCnt="5" custScaleY="77921"/>
      <dgm:spPr/>
    </dgm:pt>
    <dgm:pt modelId="{91684DE3-ECE1-4729-869C-C95A142B8B47}" type="pres">
      <dgm:prSet presAssocID="{8F347F8B-D9F6-4ACD-9798-58E4F93CE9AD}" presName="hierChild3" presStyleCnt="0"/>
      <dgm:spPr/>
    </dgm:pt>
    <dgm:pt modelId="{5F9D93A8-7199-4E93-A484-A4CBE3119865}" type="pres">
      <dgm:prSet presAssocID="{7CE445EC-9CAB-4EA8-AF64-1A46A77D15BE}" presName="Name19" presStyleLbl="parChTrans1D3" presStyleIdx="3" presStyleCnt="5"/>
      <dgm:spPr/>
    </dgm:pt>
    <dgm:pt modelId="{342646B2-DE93-4E65-9D1B-10B831908DC5}" type="pres">
      <dgm:prSet presAssocID="{12F80ED8-9C90-4008-896D-99F156F59D94}" presName="Name21" presStyleCnt="0"/>
      <dgm:spPr/>
    </dgm:pt>
    <dgm:pt modelId="{8C1F1B8B-D769-4017-AC5B-4AA0C85388F2}" type="pres">
      <dgm:prSet presAssocID="{12F80ED8-9C90-4008-896D-99F156F59D94}" presName="level2Shape" presStyleLbl="node3" presStyleIdx="3" presStyleCnt="5" custScaleY="77921"/>
      <dgm:spPr/>
    </dgm:pt>
    <dgm:pt modelId="{6A9F5303-57FF-4C2D-881E-A70A016EA4AB}" type="pres">
      <dgm:prSet presAssocID="{12F80ED8-9C90-4008-896D-99F156F59D94}" presName="hierChild3" presStyleCnt="0"/>
      <dgm:spPr/>
    </dgm:pt>
    <dgm:pt modelId="{9C90B3C4-EF29-44B3-912F-D34ADC938644}" type="pres">
      <dgm:prSet presAssocID="{BC635C55-739E-4019-AA7D-90EEAE260A2B}" presName="Name19" presStyleLbl="parChTrans1D3" presStyleIdx="4" presStyleCnt="5"/>
      <dgm:spPr/>
    </dgm:pt>
    <dgm:pt modelId="{A53EBA74-7362-4DBA-9415-A2FFF63EEA11}" type="pres">
      <dgm:prSet presAssocID="{32749992-341F-4509-AC5E-0C0BA3F1F5F1}" presName="Name21" presStyleCnt="0"/>
      <dgm:spPr/>
    </dgm:pt>
    <dgm:pt modelId="{E8A495A5-44C2-4098-B170-1EA0BD3EAE1E}" type="pres">
      <dgm:prSet presAssocID="{32749992-341F-4509-AC5E-0C0BA3F1F5F1}" presName="level2Shape" presStyleLbl="node3" presStyleIdx="4" presStyleCnt="5" custScaleY="77921"/>
      <dgm:spPr/>
    </dgm:pt>
    <dgm:pt modelId="{5E50CE95-FDE3-4DBE-B4F2-118C4A409F14}" type="pres">
      <dgm:prSet presAssocID="{32749992-341F-4509-AC5E-0C0BA3F1F5F1}" presName="hierChild3" presStyleCnt="0"/>
      <dgm:spPr/>
    </dgm:pt>
    <dgm:pt modelId="{997A08AF-19B6-4FBA-A17C-A0995FB4E381}" type="pres">
      <dgm:prSet presAssocID="{E0C99691-3836-423D-A925-745EC69B02E7}" presName="bgShapesFlow" presStyleCnt="0"/>
      <dgm:spPr/>
    </dgm:pt>
  </dgm:ptLst>
  <dgm:cxnLst>
    <dgm:cxn modelId="{56AF5E13-B62D-40B6-B258-5FBB960A9F1E}" type="presOf" srcId="{8F347F8B-D9F6-4ACD-9798-58E4F93CE9AD}" destId="{5407AD06-194D-4712-A65F-DCB592B27F2E}" srcOrd="0" destOrd="0" presId="urn:microsoft.com/office/officeart/2005/8/layout/hierarchy6"/>
    <dgm:cxn modelId="{09447A1F-C4D7-4057-978B-41911BF7E59D}" srcId="{59A25B33-CD0B-4A73-B13A-9A7C84609CD3}" destId="{D7C10CA7-1387-447F-814B-CDAAB59A1421}" srcOrd="0" destOrd="0" parTransId="{594F8904-B92F-4F4A-8C7A-B1D90A01DFF4}" sibTransId="{84CB8AD4-C666-41BD-876B-C5D2C3341614}"/>
    <dgm:cxn modelId="{DF6B1722-8B8F-44B1-872A-1B81A5989A42}" type="presOf" srcId="{4F37FE71-F66F-462F-9970-49228B7B124F}" destId="{C5BAA80C-2C34-4D51-9B1D-2D7CF9198385}" srcOrd="0" destOrd="0" presId="urn:microsoft.com/office/officeart/2005/8/layout/hierarchy6"/>
    <dgm:cxn modelId="{90E67225-D02C-4E24-9ACC-B35315EB57F3}" type="presOf" srcId="{53E73C83-CD2D-4944-9441-D0747F15BD30}" destId="{C8E2610B-7A00-4F5A-AAAD-E3F7BDFE9DB4}" srcOrd="0" destOrd="0" presId="urn:microsoft.com/office/officeart/2005/8/layout/hierarchy6"/>
    <dgm:cxn modelId="{6D77D933-B627-41CA-BFF8-EF1964CC0A93}" srcId="{59A25B33-CD0B-4A73-B13A-9A7C84609CD3}" destId="{32749992-341F-4509-AC5E-0C0BA3F1F5F1}" srcOrd="3" destOrd="0" parTransId="{BC635C55-739E-4019-AA7D-90EEAE260A2B}" sibTransId="{3AD89EB2-61AF-4960-B862-037FE3CF1A6A}"/>
    <dgm:cxn modelId="{D8E35637-3FA0-4B26-A439-12102E979EBD}" type="presOf" srcId="{E0C99691-3836-423D-A925-745EC69B02E7}" destId="{7B9A480D-A8CB-44A1-A70E-29E6FDABC4DE}" srcOrd="0" destOrd="0" presId="urn:microsoft.com/office/officeart/2005/8/layout/hierarchy6"/>
    <dgm:cxn modelId="{B85A7061-52EE-4E85-B09E-29821039DC5F}" type="presOf" srcId="{59A25B33-CD0B-4A73-B13A-9A7C84609CD3}" destId="{758C9CBE-8CDC-4015-8508-12D173456FF7}"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4D794267-7BEB-47C5-8928-D04CC7DF1CF7}" type="presOf" srcId="{12F80ED8-9C90-4008-896D-99F156F59D94}" destId="{8C1F1B8B-D769-4017-AC5B-4AA0C85388F2}" srcOrd="0" destOrd="0" presId="urn:microsoft.com/office/officeart/2005/8/layout/hierarchy6"/>
    <dgm:cxn modelId="{57953C6E-E3A6-4E78-8950-7D6F1D4ED97B}" type="presOf" srcId="{CC77A819-3B21-46A2-95E2-9700DEDACC7D}" destId="{5EAB87D1-30BB-4027-BC03-77878C11EEBF}" srcOrd="0" destOrd="0" presId="urn:microsoft.com/office/officeart/2005/8/layout/hierarchy6"/>
    <dgm:cxn modelId="{DD17A754-0889-4151-B5C0-FDB032E982FF}" srcId="{4F37FE71-F66F-462F-9970-49228B7B124F}" destId="{A6656249-50A4-4926-A9C2-48A3E2920BD5}" srcOrd="0" destOrd="0" parTransId="{DDA701D9-2E3D-426F-A101-ECC2FED5F803}" sibTransId="{4DB33CBE-AE40-417D-8013-D4569132077F}"/>
    <dgm:cxn modelId="{9A757959-2162-4C8F-B5A7-2DA9162C0A52}" type="presOf" srcId="{7CE445EC-9CAB-4EA8-AF64-1A46A77D15BE}" destId="{5F9D93A8-7199-4E93-A484-A4CBE3119865}" srcOrd="0" destOrd="0" presId="urn:microsoft.com/office/officeart/2005/8/layout/hierarchy6"/>
    <dgm:cxn modelId="{B1C4657C-E90A-4302-81D6-2C86DE3770A9}" srcId="{59A25B33-CD0B-4A73-B13A-9A7C84609CD3}" destId="{8F347F8B-D9F6-4ACD-9798-58E4F93CE9AD}" srcOrd="1" destOrd="0" parTransId="{53E73C83-CD2D-4944-9441-D0747F15BD30}" sibTransId="{092BD20E-6E08-4739-A81B-C29EC47A77A0}"/>
    <dgm:cxn modelId="{9315268B-42AE-44B9-8F7D-89DBF4AC938F}" type="presOf" srcId="{DE2719AC-8E25-430C-AAFD-64D33F089766}" destId="{A52AA3AE-2956-4AFB-A43D-026A15DDC17A}" srcOrd="0" destOrd="0" presId="urn:microsoft.com/office/officeart/2005/8/layout/hierarchy6"/>
    <dgm:cxn modelId="{4820CA91-805D-42BB-BF1B-92670D326E53}" type="presOf" srcId="{A6656249-50A4-4926-A9C2-48A3E2920BD5}" destId="{235E60FC-7CE9-4B76-8EA6-D79A11DBECE2}" srcOrd="0" destOrd="0" presId="urn:microsoft.com/office/officeart/2005/8/layout/hierarchy6"/>
    <dgm:cxn modelId="{7131859C-FD5C-464F-88C3-A6B18D3B5F37}" srcId="{FAEBBB02-0663-4EA6-A2E2-97DE72549CE6}" destId="{59A25B33-CD0B-4A73-B13A-9A7C84609CD3}" srcOrd="1" destOrd="0" parTransId="{CC77A819-3B21-46A2-95E2-9700DEDACC7D}" sibTransId="{441CF161-83E0-486E-9753-0C4014D29C4C}"/>
    <dgm:cxn modelId="{C94EFCA8-2E67-4FD8-9276-F6D2D94C53E6}" type="presOf" srcId="{DDA701D9-2E3D-426F-A101-ECC2FED5F803}" destId="{27285BAC-FD63-4578-B548-301F7C2E739E}" srcOrd="0" destOrd="0" presId="urn:microsoft.com/office/officeart/2005/8/layout/hierarchy6"/>
    <dgm:cxn modelId="{D3849FB0-B1E9-413D-AC7D-97D74AB0BDDA}" type="presOf" srcId="{594F8904-B92F-4F4A-8C7A-B1D90A01DFF4}" destId="{09F14095-C113-4619-98EE-243E6803F468}" srcOrd="0" destOrd="0" presId="urn:microsoft.com/office/officeart/2005/8/layout/hierarchy6"/>
    <dgm:cxn modelId="{B8FDEDB3-10AE-4723-865E-C14A254FBFE6}" srcId="{FAEBBB02-0663-4EA6-A2E2-97DE72549CE6}" destId="{4F37FE71-F66F-462F-9970-49228B7B124F}" srcOrd="0" destOrd="0" parTransId="{DE2719AC-8E25-430C-AAFD-64D33F089766}" sibTransId="{736872F1-4B4D-47C4-A9AF-E99D593D3BC0}"/>
    <dgm:cxn modelId="{79E783BB-ECAA-48B8-9D3F-D142985E3820}" type="presOf" srcId="{BC635C55-739E-4019-AA7D-90EEAE260A2B}" destId="{9C90B3C4-EF29-44B3-912F-D34ADC938644}" srcOrd="0" destOrd="0" presId="urn:microsoft.com/office/officeart/2005/8/layout/hierarchy6"/>
    <dgm:cxn modelId="{91A378C0-6676-4AEF-BD3C-4E7BFFBE04C8}" type="presOf" srcId="{D7C10CA7-1387-447F-814B-CDAAB59A1421}" destId="{C42957EA-2C82-423F-8055-8E0D61E4DD82}" srcOrd="0" destOrd="0" presId="urn:microsoft.com/office/officeart/2005/8/layout/hierarchy6"/>
    <dgm:cxn modelId="{391EB0D7-78B6-4D49-AB60-9410DF6F75D4}" srcId="{59A25B33-CD0B-4A73-B13A-9A7C84609CD3}" destId="{12F80ED8-9C90-4008-896D-99F156F59D94}" srcOrd="2" destOrd="0" parTransId="{7CE445EC-9CAB-4EA8-AF64-1A46A77D15BE}" sibTransId="{F2D4BD72-AB91-4BAF-A782-9E92E5D5E125}"/>
    <dgm:cxn modelId="{2DBE95DF-73F6-4E06-9F2E-3E5E10A796A6}" srcId="{E0C99691-3836-423D-A925-745EC69B02E7}" destId="{FAEBBB02-0663-4EA6-A2E2-97DE72549CE6}" srcOrd="0" destOrd="0" parTransId="{D8EF2C20-BE49-4046-9A9D-11966B9D723E}" sibTransId="{37B51A51-346E-42D3-BA7E-AF95F51D0AD9}"/>
    <dgm:cxn modelId="{2D2A04F3-E398-4766-A16F-03DFAC3AEA07}" type="presOf" srcId="{32749992-341F-4509-AC5E-0C0BA3F1F5F1}" destId="{E8A495A5-44C2-4098-B170-1EA0BD3EAE1E}"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2662B5D3-48D4-4F80-AF92-4DE52D1F0272}" type="presParOf" srcId="{874ADFEF-2F8A-4357-82F1-90065BEDF043}" destId="{A52AA3AE-2956-4AFB-A43D-026A15DDC17A}" srcOrd="0" destOrd="0" presId="urn:microsoft.com/office/officeart/2005/8/layout/hierarchy6"/>
    <dgm:cxn modelId="{71DF3A9E-2FCF-4B3F-A776-BD78E0A34B21}" type="presParOf" srcId="{874ADFEF-2F8A-4357-82F1-90065BEDF043}" destId="{71AB8E49-E00D-49D8-B0E9-E34F288E5F59}" srcOrd="1" destOrd="0" presId="urn:microsoft.com/office/officeart/2005/8/layout/hierarchy6"/>
    <dgm:cxn modelId="{93A30A55-9FA1-4A89-90AC-62C50CD116B7}" type="presParOf" srcId="{71AB8E49-E00D-49D8-B0E9-E34F288E5F59}" destId="{C5BAA80C-2C34-4D51-9B1D-2D7CF9198385}" srcOrd="0" destOrd="0" presId="urn:microsoft.com/office/officeart/2005/8/layout/hierarchy6"/>
    <dgm:cxn modelId="{C3715E64-76F5-4638-9D71-3C93688C3D17}" type="presParOf" srcId="{71AB8E49-E00D-49D8-B0E9-E34F288E5F59}" destId="{71A73C0E-EA20-4A4B-8AD4-F0690DA75A64}" srcOrd="1" destOrd="0" presId="urn:microsoft.com/office/officeart/2005/8/layout/hierarchy6"/>
    <dgm:cxn modelId="{026A7680-7D68-4BF1-B6D0-0750A64DC210}" type="presParOf" srcId="{71A73C0E-EA20-4A4B-8AD4-F0690DA75A64}" destId="{27285BAC-FD63-4578-B548-301F7C2E739E}" srcOrd="0" destOrd="0" presId="urn:microsoft.com/office/officeart/2005/8/layout/hierarchy6"/>
    <dgm:cxn modelId="{ECA20716-B290-4603-9C20-A4A6A0EA88C5}" type="presParOf" srcId="{71A73C0E-EA20-4A4B-8AD4-F0690DA75A64}" destId="{CB26BD88-E617-4769-B8AB-1B8CE59B253F}" srcOrd="1" destOrd="0" presId="urn:microsoft.com/office/officeart/2005/8/layout/hierarchy6"/>
    <dgm:cxn modelId="{B2B7A054-F78D-4675-AA5E-63EFC44290E2}" type="presParOf" srcId="{CB26BD88-E617-4769-B8AB-1B8CE59B253F}" destId="{235E60FC-7CE9-4B76-8EA6-D79A11DBECE2}" srcOrd="0" destOrd="0" presId="urn:microsoft.com/office/officeart/2005/8/layout/hierarchy6"/>
    <dgm:cxn modelId="{B03E3295-51C1-4CE1-8477-7768BF530262}" type="presParOf" srcId="{CB26BD88-E617-4769-B8AB-1B8CE59B253F}" destId="{5E1DF2D1-F75B-432D-AA90-5B0BE1365F17}" srcOrd="1" destOrd="0" presId="urn:microsoft.com/office/officeart/2005/8/layout/hierarchy6"/>
    <dgm:cxn modelId="{0D02A885-ABDD-4089-A057-669B2F5CCC30}" type="presParOf" srcId="{874ADFEF-2F8A-4357-82F1-90065BEDF043}" destId="{5EAB87D1-30BB-4027-BC03-77878C11EEBF}" srcOrd="2" destOrd="0" presId="urn:microsoft.com/office/officeart/2005/8/layout/hierarchy6"/>
    <dgm:cxn modelId="{5B599DF4-DD53-4737-BE20-DF9C6F953996}" type="presParOf" srcId="{874ADFEF-2F8A-4357-82F1-90065BEDF043}" destId="{AB1155AF-3BA3-4574-AC9E-2B6959BDBB28}" srcOrd="3" destOrd="0" presId="urn:microsoft.com/office/officeart/2005/8/layout/hierarchy6"/>
    <dgm:cxn modelId="{E43F2A96-65AA-4059-B350-4DC1AA96852D}" type="presParOf" srcId="{AB1155AF-3BA3-4574-AC9E-2B6959BDBB28}" destId="{758C9CBE-8CDC-4015-8508-12D173456FF7}" srcOrd="0" destOrd="0" presId="urn:microsoft.com/office/officeart/2005/8/layout/hierarchy6"/>
    <dgm:cxn modelId="{9C06EFCA-A35A-4358-8F34-FB4918ABD133}" type="presParOf" srcId="{AB1155AF-3BA3-4574-AC9E-2B6959BDBB28}" destId="{CDEA4E47-5885-4994-9ABA-1CE3C5E1B1C8}" srcOrd="1" destOrd="0" presId="urn:microsoft.com/office/officeart/2005/8/layout/hierarchy6"/>
    <dgm:cxn modelId="{C36BEA71-5B85-4199-B211-605852FA2C65}" type="presParOf" srcId="{CDEA4E47-5885-4994-9ABA-1CE3C5E1B1C8}" destId="{09F14095-C113-4619-98EE-243E6803F468}" srcOrd="0" destOrd="0" presId="urn:microsoft.com/office/officeart/2005/8/layout/hierarchy6"/>
    <dgm:cxn modelId="{BE7DA92B-7DB8-463D-8A48-254DB7EF33AD}" type="presParOf" srcId="{CDEA4E47-5885-4994-9ABA-1CE3C5E1B1C8}" destId="{7696B502-1CB1-4D83-9B32-55D0A42672E5}" srcOrd="1" destOrd="0" presId="urn:microsoft.com/office/officeart/2005/8/layout/hierarchy6"/>
    <dgm:cxn modelId="{AC7B9AA4-414C-4294-B5FC-0F3559551653}" type="presParOf" srcId="{7696B502-1CB1-4D83-9B32-55D0A42672E5}" destId="{C42957EA-2C82-423F-8055-8E0D61E4DD82}" srcOrd="0" destOrd="0" presId="urn:microsoft.com/office/officeart/2005/8/layout/hierarchy6"/>
    <dgm:cxn modelId="{AB31FB9F-A89E-4C23-B7C4-40A8BD612846}" type="presParOf" srcId="{7696B502-1CB1-4D83-9B32-55D0A42672E5}" destId="{FF4F5E5F-3E21-4AA2-9D0F-FD6251BEF4F3}" srcOrd="1" destOrd="0" presId="urn:microsoft.com/office/officeart/2005/8/layout/hierarchy6"/>
    <dgm:cxn modelId="{7A0D3E74-3184-414E-BD2B-B962851076E2}" type="presParOf" srcId="{CDEA4E47-5885-4994-9ABA-1CE3C5E1B1C8}" destId="{C8E2610B-7A00-4F5A-AAAD-E3F7BDFE9DB4}" srcOrd="2" destOrd="0" presId="urn:microsoft.com/office/officeart/2005/8/layout/hierarchy6"/>
    <dgm:cxn modelId="{83D67973-B99B-4D0F-850D-FBFFA954F05C}" type="presParOf" srcId="{CDEA4E47-5885-4994-9ABA-1CE3C5E1B1C8}" destId="{2A1E19F6-911A-40AB-8921-55CE837B89C2}" srcOrd="3" destOrd="0" presId="urn:microsoft.com/office/officeart/2005/8/layout/hierarchy6"/>
    <dgm:cxn modelId="{574C1851-6A78-49FD-A435-58352E4E04F4}" type="presParOf" srcId="{2A1E19F6-911A-40AB-8921-55CE837B89C2}" destId="{5407AD06-194D-4712-A65F-DCB592B27F2E}" srcOrd="0" destOrd="0" presId="urn:microsoft.com/office/officeart/2005/8/layout/hierarchy6"/>
    <dgm:cxn modelId="{A19946DF-8413-4A06-A5C6-38B439EBB939}" type="presParOf" srcId="{2A1E19F6-911A-40AB-8921-55CE837B89C2}" destId="{91684DE3-ECE1-4729-869C-C95A142B8B47}" srcOrd="1" destOrd="0" presId="urn:microsoft.com/office/officeart/2005/8/layout/hierarchy6"/>
    <dgm:cxn modelId="{EAEEA903-8151-4581-B720-043FDB91304C}" type="presParOf" srcId="{CDEA4E47-5885-4994-9ABA-1CE3C5E1B1C8}" destId="{5F9D93A8-7199-4E93-A484-A4CBE3119865}" srcOrd="4" destOrd="0" presId="urn:microsoft.com/office/officeart/2005/8/layout/hierarchy6"/>
    <dgm:cxn modelId="{8883AD17-7044-45F0-9F80-175CAFC11149}" type="presParOf" srcId="{CDEA4E47-5885-4994-9ABA-1CE3C5E1B1C8}" destId="{342646B2-DE93-4E65-9D1B-10B831908DC5}" srcOrd="5" destOrd="0" presId="urn:microsoft.com/office/officeart/2005/8/layout/hierarchy6"/>
    <dgm:cxn modelId="{C8F16F2C-6F8A-4573-8FA9-C3D6EEC7AEBA}" type="presParOf" srcId="{342646B2-DE93-4E65-9D1B-10B831908DC5}" destId="{8C1F1B8B-D769-4017-AC5B-4AA0C85388F2}" srcOrd="0" destOrd="0" presId="urn:microsoft.com/office/officeart/2005/8/layout/hierarchy6"/>
    <dgm:cxn modelId="{666A4A2F-EB6B-445B-A7CB-EA81F2313563}" type="presParOf" srcId="{342646B2-DE93-4E65-9D1B-10B831908DC5}" destId="{6A9F5303-57FF-4C2D-881E-A70A016EA4AB}" srcOrd="1" destOrd="0" presId="urn:microsoft.com/office/officeart/2005/8/layout/hierarchy6"/>
    <dgm:cxn modelId="{04A1CA42-1752-4CF4-A8AE-85A6102BDE24}" type="presParOf" srcId="{CDEA4E47-5885-4994-9ABA-1CE3C5E1B1C8}" destId="{9C90B3C4-EF29-44B3-912F-D34ADC938644}" srcOrd="6" destOrd="0" presId="urn:microsoft.com/office/officeart/2005/8/layout/hierarchy6"/>
    <dgm:cxn modelId="{299F9073-A838-4C11-993A-4499BCA7714C}" type="presParOf" srcId="{CDEA4E47-5885-4994-9ABA-1CE3C5E1B1C8}" destId="{A53EBA74-7362-4DBA-9415-A2FFF63EEA11}" srcOrd="7" destOrd="0" presId="urn:microsoft.com/office/officeart/2005/8/layout/hierarchy6"/>
    <dgm:cxn modelId="{E44F09E1-C09B-433A-9772-413C2439CDF6}" type="presParOf" srcId="{A53EBA74-7362-4DBA-9415-A2FFF63EEA11}" destId="{E8A495A5-44C2-4098-B170-1EA0BD3EAE1E}" srcOrd="0" destOrd="0" presId="urn:microsoft.com/office/officeart/2005/8/layout/hierarchy6"/>
    <dgm:cxn modelId="{DD28D614-3735-44EB-915E-BD747540625D}" type="presParOf" srcId="{A53EBA74-7362-4DBA-9415-A2FFF63EEA11}" destId="{5E50CE95-FDE3-4DBE-B4F2-118C4A409F14}"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E1</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zh-CN" sz="1400" b="0" i="0" u="none" baseline="0" dirty="0">
              <a:solidFill>
                <a:schemeClr val="tx1"/>
              </a:solidFill>
              <a:latin typeface="Arial" pitchFamily="34" charset="0"/>
              <a:ea typeface="+mn-ea"/>
              <a:cs typeface="Arial" pitchFamily="34" charset="0"/>
              <a:sym typeface="Arial" panose="020B0604020202020204" pitchFamily="34" charset="0"/>
            </a:rPr>
            <a:t>High pressure protection</a:t>
          </a:r>
        </a:p>
        <a:p>
          <a:r>
            <a:rPr lang="en-US" altLang="zh-CN" sz="1400" b="0" i="0" u="none" baseline="0" dirty="0">
              <a:solidFill>
                <a:srgbClr val="0000FF"/>
              </a:solidFill>
              <a:latin typeface="Arial" pitchFamily="34" charset="0"/>
              <a:ea typeface="+mn-ea"/>
              <a:cs typeface="Arial" pitchFamily="34" charset="0"/>
              <a:sym typeface="Arial" panose="020B0604020202020204" pitchFamily="34" charset="0"/>
            </a:rPr>
            <a:t>Single phase model/Three-phase model</a:t>
          </a:r>
          <a:endParaRPr lang="zh-CN" altLang="zh-CN" sz="1400" b="0" dirty="0">
            <a:solidFill>
              <a:srgbClr val="0000FF"/>
            </a:solidFill>
            <a:latin typeface="Arial" panose="020B0604020202020204" pitchFamily="34" charset="0"/>
            <a:cs typeface="Arial" panose="020B0604020202020204" pitchFamily="34" charset="0"/>
            <a:sym typeface="Arial" panose="020B0604020202020204"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0E59FCC6-FA86-41B4-B277-AA6076FF5721}">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2. Water pump</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65B4B05B-EB35-4262-9DE9-3DA7E1E9517B}" type="parTrans" cxnId="{D1958CDC-F90B-44BD-BB34-0C8DFD4C962B}">
      <dgm:prSet/>
      <dgm:spPr/>
      <dgm:t>
        <a:bodyPr/>
        <a:lstStyle/>
        <a:p>
          <a:endParaRPr lang="zh-CN" altLang="en-US"/>
        </a:p>
      </dgm:t>
    </dgm:pt>
    <dgm:pt modelId="{3F6BDAAE-221C-479A-A3A9-7E603CAD6E7F}" type="sibTrans" cxnId="{D1958CDC-F90B-44BD-BB34-0C8DFD4C962B}">
      <dgm:prSet/>
      <dgm:spPr/>
      <dgm:t>
        <a:bodyPr/>
        <a:lstStyle/>
        <a:p>
          <a:endParaRPr lang="zh-CN" altLang="en-US"/>
        </a:p>
      </dgm:t>
    </dgm:pt>
    <dgm:pt modelId="{CCCC193F-E802-4DA0-9821-667278AC4E61}">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3. Integrated board/</a:t>
          </a:r>
          <a:r>
            <a:rPr lang="en-US" altLang="zh-CN" sz="1400" b="0" dirty="0">
              <a:solidFill>
                <a:srgbClr val="0000FF"/>
              </a:solidFill>
              <a:latin typeface="Arial" panose="020B0604020202020204" pitchFamily="34" charset="0"/>
              <a:cs typeface="Arial" panose="020B0604020202020204" pitchFamily="34" charset="0"/>
              <a:sym typeface="Arial" panose="020B0604020202020204" pitchFamily="34" charset="0"/>
            </a:rPr>
            <a:t>PC board</a:t>
          </a:r>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 wiring</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245D766F-4390-43FB-9765-8CBE773C1E1C}" type="parTrans" cxnId="{2B5AEF93-94EB-40BB-AFC6-858B15F18638}">
      <dgm:prSet/>
      <dgm:spPr/>
      <dgm:t>
        <a:bodyPr/>
        <a:lstStyle/>
        <a:p>
          <a:endParaRPr lang="zh-CN" altLang="en-US"/>
        </a:p>
      </dgm:t>
    </dgm:pt>
    <dgm:pt modelId="{DD9FB1B2-9291-45DC-8C40-276DE8C74891}" type="sibTrans" cxnId="{2B5AEF93-94EB-40BB-AFC6-858B15F18638}">
      <dgm:prSet/>
      <dgm:spPr/>
      <dgm:t>
        <a:bodyPr/>
        <a:lstStyle/>
        <a:p>
          <a:endParaRPr lang="zh-CN" altLang="en-US"/>
        </a:p>
      </dgm:t>
    </dgm:pt>
    <dgm:pt modelId="{F2DD6AD8-E275-4634-9438-1B26BFC4F5C6}">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1. Installation condition</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5E49F08B-3DF2-4661-A3A2-89E12644E85B}" type="parTrans" cxnId="{5D16024F-274F-4FE4-9795-52D78F1A2CEC}">
      <dgm:prSet/>
      <dgm:spPr/>
      <dgm:t>
        <a:bodyPr/>
        <a:lstStyle/>
        <a:p>
          <a:endParaRPr lang="zh-CN" altLang="en-US"/>
        </a:p>
      </dgm:t>
    </dgm:pt>
    <dgm:pt modelId="{16AF55FB-84F4-4365-A310-6408221E338E}" type="sibTrans" cxnId="{5D16024F-274F-4FE4-9795-52D78F1A2CEC}">
      <dgm:prSet/>
      <dgm:spPr/>
      <dgm:t>
        <a:bodyPr/>
        <a:lstStyle/>
        <a:p>
          <a:endParaRPr lang="zh-CN" altLang="en-US"/>
        </a:p>
      </dgm:t>
    </dgm:pt>
    <dgm:pt modelId="{1DCECFEF-C568-4758-A4AF-EDD0EE2187FB}">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5. Electronic expansion valve</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1B02382B-F772-45BB-8065-06146A7A195F}" type="parTrans" cxnId="{97EEA0FE-D4A1-4160-B646-864942996263}">
      <dgm:prSet/>
      <dgm:spPr/>
      <dgm:t>
        <a:bodyPr/>
        <a:lstStyle/>
        <a:p>
          <a:endParaRPr lang="zh-CN" altLang="en-US"/>
        </a:p>
      </dgm:t>
    </dgm:pt>
    <dgm:pt modelId="{C7F18E58-80B1-412E-B836-71D0C756FD1E}" type="sibTrans" cxnId="{97EEA0FE-D4A1-4160-B646-864942996263}">
      <dgm:prSet/>
      <dgm:spPr/>
      <dgm:t>
        <a:bodyPr/>
        <a:lstStyle/>
        <a:p>
          <a:endParaRPr lang="zh-CN" altLang="en-US"/>
        </a:p>
      </dgm:t>
    </dgm:pt>
    <dgm:pt modelId="{E9C4B822-4A5A-4F31-AFA1-5363DB9813CC}">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4. High pressure switch</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165B5337-EF11-4D62-B777-126AD1F4C75D}" type="parTrans" cxnId="{59992DE1-394B-401F-B403-F45A4FD23CB2}">
      <dgm:prSet/>
      <dgm:spPr/>
      <dgm:t>
        <a:bodyPr/>
        <a:lstStyle/>
        <a:p>
          <a:endParaRPr lang="zh-CN" altLang="en-US"/>
        </a:p>
      </dgm:t>
    </dgm:pt>
    <dgm:pt modelId="{73AC5080-9016-4EFF-B41B-959C8DBC2B32}" type="sibTrans" cxnId="{59992DE1-394B-401F-B403-F45A4FD23CB2}">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47030" custScaleY="107040" custLinFactNeighborY="-50301">
        <dgm:presLayoutVars>
          <dgm:chPref val="3"/>
        </dgm:presLayoutVars>
      </dgm:prSet>
      <dgm:spPr/>
    </dgm:pt>
    <dgm:pt modelId="{874ADFEF-2F8A-4357-82F1-90065BEDF043}" type="pres">
      <dgm:prSet presAssocID="{FAEBBB02-0663-4EA6-A2E2-97DE72549CE6}" presName="hierChild2" presStyleCnt="0"/>
      <dgm:spPr/>
    </dgm:pt>
    <dgm:pt modelId="{67B2FD9C-6478-4277-B2DA-9CE8ABADEC74}" type="pres">
      <dgm:prSet presAssocID="{5E49F08B-3DF2-4661-A3A2-89E12644E85B}" presName="Name19" presStyleLbl="parChTrans1D2" presStyleIdx="0" presStyleCnt="5"/>
      <dgm:spPr/>
    </dgm:pt>
    <dgm:pt modelId="{F667C207-7BAC-4F90-84F9-CD449AE15A66}" type="pres">
      <dgm:prSet presAssocID="{F2DD6AD8-E275-4634-9438-1B26BFC4F5C6}" presName="Name21" presStyleCnt="0"/>
      <dgm:spPr/>
    </dgm:pt>
    <dgm:pt modelId="{30F7E8D8-EAF4-4137-BF5C-B4EE76CC5123}" type="pres">
      <dgm:prSet presAssocID="{F2DD6AD8-E275-4634-9438-1B26BFC4F5C6}" presName="level2Shape" presStyleLbl="node2" presStyleIdx="0" presStyleCnt="5"/>
      <dgm:spPr/>
    </dgm:pt>
    <dgm:pt modelId="{7B86E63D-D58E-441C-8BC1-7CA53FD7C35C}" type="pres">
      <dgm:prSet presAssocID="{F2DD6AD8-E275-4634-9438-1B26BFC4F5C6}" presName="hierChild3" presStyleCnt="0"/>
      <dgm:spPr/>
    </dgm:pt>
    <dgm:pt modelId="{4AEF589F-136A-4130-84D0-597A5527F6BF}" type="pres">
      <dgm:prSet presAssocID="{65B4B05B-EB35-4262-9DE9-3DA7E1E9517B}" presName="Name19" presStyleLbl="parChTrans1D2" presStyleIdx="1" presStyleCnt="5"/>
      <dgm:spPr/>
    </dgm:pt>
    <dgm:pt modelId="{3629CA89-10F1-448B-ADED-785E9BF35E19}" type="pres">
      <dgm:prSet presAssocID="{0E59FCC6-FA86-41B4-B277-AA6076FF5721}" presName="Name21" presStyleCnt="0"/>
      <dgm:spPr/>
    </dgm:pt>
    <dgm:pt modelId="{1E9EF05D-B5F6-40AC-84DC-E06DFBEF850B}" type="pres">
      <dgm:prSet presAssocID="{0E59FCC6-FA86-41B4-B277-AA6076FF5721}" presName="level2Shape" presStyleLbl="node2" presStyleIdx="1" presStyleCnt="5"/>
      <dgm:spPr/>
    </dgm:pt>
    <dgm:pt modelId="{0DFF8ED7-EEB9-41F6-8084-53100018DF93}" type="pres">
      <dgm:prSet presAssocID="{0E59FCC6-FA86-41B4-B277-AA6076FF5721}" presName="hierChild3" presStyleCnt="0"/>
      <dgm:spPr/>
    </dgm:pt>
    <dgm:pt modelId="{7058C8D1-D5FE-49FF-BAA0-0DE02ECE85CC}" type="pres">
      <dgm:prSet presAssocID="{245D766F-4390-43FB-9765-8CBE773C1E1C}" presName="Name19" presStyleLbl="parChTrans1D2" presStyleIdx="2" presStyleCnt="5"/>
      <dgm:spPr/>
    </dgm:pt>
    <dgm:pt modelId="{B05A4AA0-D267-4B6A-9935-55954D6FE109}" type="pres">
      <dgm:prSet presAssocID="{CCCC193F-E802-4DA0-9821-667278AC4E61}" presName="Name21" presStyleCnt="0"/>
      <dgm:spPr/>
    </dgm:pt>
    <dgm:pt modelId="{E0F009CC-C6EA-4360-B198-E85705C4455F}" type="pres">
      <dgm:prSet presAssocID="{CCCC193F-E802-4DA0-9821-667278AC4E61}" presName="level2Shape" presStyleLbl="node2" presStyleIdx="2" presStyleCnt="5"/>
      <dgm:spPr/>
    </dgm:pt>
    <dgm:pt modelId="{BA0B8D28-20F7-44D8-A99C-90834E8C1753}" type="pres">
      <dgm:prSet presAssocID="{CCCC193F-E802-4DA0-9821-667278AC4E61}" presName="hierChild3" presStyleCnt="0"/>
      <dgm:spPr/>
    </dgm:pt>
    <dgm:pt modelId="{C0A63102-0482-451E-AAC7-BFEB1BB38EC7}" type="pres">
      <dgm:prSet presAssocID="{165B5337-EF11-4D62-B777-126AD1F4C75D}" presName="Name19" presStyleLbl="parChTrans1D2" presStyleIdx="3" presStyleCnt="5"/>
      <dgm:spPr/>
    </dgm:pt>
    <dgm:pt modelId="{6277D60B-79C9-4243-B124-7FED50A87167}" type="pres">
      <dgm:prSet presAssocID="{E9C4B822-4A5A-4F31-AFA1-5363DB9813CC}" presName="Name21" presStyleCnt="0"/>
      <dgm:spPr/>
    </dgm:pt>
    <dgm:pt modelId="{9028FEEE-359B-4A17-9D26-BEAF4AEF4684}" type="pres">
      <dgm:prSet presAssocID="{E9C4B822-4A5A-4F31-AFA1-5363DB9813CC}" presName="level2Shape" presStyleLbl="node2" presStyleIdx="3" presStyleCnt="5"/>
      <dgm:spPr/>
    </dgm:pt>
    <dgm:pt modelId="{65D22861-ABEF-40A9-A985-09FEBFF64C6F}" type="pres">
      <dgm:prSet presAssocID="{E9C4B822-4A5A-4F31-AFA1-5363DB9813CC}" presName="hierChild3" presStyleCnt="0"/>
      <dgm:spPr/>
    </dgm:pt>
    <dgm:pt modelId="{57DA2FF1-44A9-4DC7-AAD7-E7B3AC0E19C8}" type="pres">
      <dgm:prSet presAssocID="{1B02382B-F772-45BB-8065-06146A7A195F}" presName="Name19" presStyleLbl="parChTrans1D2" presStyleIdx="4" presStyleCnt="5"/>
      <dgm:spPr/>
    </dgm:pt>
    <dgm:pt modelId="{ABE8CAD3-2571-4BD6-B66A-C2445CBE5D09}" type="pres">
      <dgm:prSet presAssocID="{1DCECFEF-C568-4758-A4AF-EDD0EE2187FB}" presName="Name21" presStyleCnt="0"/>
      <dgm:spPr/>
    </dgm:pt>
    <dgm:pt modelId="{4E55D444-C177-4FCB-8D83-AAB45013322C}" type="pres">
      <dgm:prSet presAssocID="{1DCECFEF-C568-4758-A4AF-EDD0EE2187FB}" presName="level2Shape" presStyleLbl="node2" presStyleIdx="4" presStyleCnt="5"/>
      <dgm:spPr/>
    </dgm:pt>
    <dgm:pt modelId="{A78DD0CE-E74A-47E9-B8C6-87E3C8B7AA3E}" type="pres">
      <dgm:prSet presAssocID="{1DCECFEF-C568-4758-A4AF-EDD0EE2187FB}" presName="hierChild3" presStyleCnt="0"/>
      <dgm:spPr/>
    </dgm:pt>
    <dgm:pt modelId="{997A08AF-19B6-4FBA-A17C-A0995FB4E381}" type="pres">
      <dgm:prSet presAssocID="{E0C99691-3836-423D-A925-745EC69B02E7}" presName="bgShapesFlow" presStyleCnt="0"/>
      <dgm:spPr/>
    </dgm:pt>
  </dgm:ptLst>
  <dgm:cxnLst>
    <dgm:cxn modelId="{AAE62F1B-552F-4C69-BA7A-9AA46B484233}" type="presOf" srcId="{165B5337-EF11-4D62-B777-126AD1F4C75D}" destId="{C0A63102-0482-451E-AAC7-BFEB1BB38EC7}"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5D16024F-274F-4FE4-9795-52D78F1A2CEC}" srcId="{FAEBBB02-0663-4EA6-A2E2-97DE72549CE6}" destId="{F2DD6AD8-E275-4634-9438-1B26BFC4F5C6}" srcOrd="0" destOrd="0" parTransId="{5E49F08B-3DF2-4661-A3A2-89E12644E85B}" sibTransId="{16AF55FB-84F4-4365-A310-6408221E338E}"/>
    <dgm:cxn modelId="{5DE9E97C-09AE-4B99-A413-6EF87C49DFA0}" type="presOf" srcId="{E9C4B822-4A5A-4F31-AFA1-5363DB9813CC}" destId="{9028FEEE-359B-4A17-9D26-BEAF4AEF4684}" srcOrd="0" destOrd="0" presId="urn:microsoft.com/office/officeart/2005/8/layout/hierarchy6"/>
    <dgm:cxn modelId="{7E5F278B-3FBA-4E51-A2C3-89B9D823B48D}" type="presOf" srcId="{65B4B05B-EB35-4262-9DE9-3DA7E1E9517B}" destId="{4AEF589F-136A-4130-84D0-597A5527F6BF}" srcOrd="0" destOrd="0" presId="urn:microsoft.com/office/officeart/2005/8/layout/hierarchy6"/>
    <dgm:cxn modelId="{2B5AEF93-94EB-40BB-AFC6-858B15F18638}" srcId="{FAEBBB02-0663-4EA6-A2E2-97DE72549CE6}" destId="{CCCC193F-E802-4DA0-9821-667278AC4E61}" srcOrd="2" destOrd="0" parTransId="{245D766F-4390-43FB-9765-8CBE773C1E1C}" sibTransId="{DD9FB1B2-9291-45DC-8C40-276DE8C74891}"/>
    <dgm:cxn modelId="{97A8929A-2645-4633-9762-CD938E7AD0B1}" type="presOf" srcId="{F2DD6AD8-E275-4634-9438-1B26BFC4F5C6}" destId="{30F7E8D8-EAF4-4137-BF5C-B4EE76CC5123}" srcOrd="0" destOrd="0" presId="urn:microsoft.com/office/officeart/2005/8/layout/hierarchy6"/>
    <dgm:cxn modelId="{E527A7C2-2E9D-4020-9B1C-C16C5A9E946F}" type="presOf" srcId="{245D766F-4390-43FB-9765-8CBE773C1E1C}" destId="{7058C8D1-D5FE-49FF-BAA0-0DE02ECE85CC}" srcOrd="0" destOrd="0" presId="urn:microsoft.com/office/officeart/2005/8/layout/hierarchy6"/>
    <dgm:cxn modelId="{C36FD5D7-552F-4DF4-9DDB-29DDBB33BD6E}" type="presOf" srcId="{1B02382B-F772-45BB-8065-06146A7A195F}" destId="{57DA2FF1-44A9-4DC7-AAD7-E7B3AC0E19C8}" srcOrd="0" destOrd="0" presId="urn:microsoft.com/office/officeart/2005/8/layout/hierarchy6"/>
    <dgm:cxn modelId="{D1958CDC-F90B-44BD-BB34-0C8DFD4C962B}" srcId="{FAEBBB02-0663-4EA6-A2E2-97DE72549CE6}" destId="{0E59FCC6-FA86-41B4-B277-AA6076FF5721}" srcOrd="1" destOrd="0" parTransId="{65B4B05B-EB35-4262-9DE9-3DA7E1E9517B}" sibTransId="{3F6BDAAE-221C-479A-A3A9-7E603CAD6E7F}"/>
    <dgm:cxn modelId="{2DBE95DF-73F6-4E06-9F2E-3E5E10A796A6}" srcId="{E0C99691-3836-423D-A925-745EC69B02E7}" destId="{FAEBBB02-0663-4EA6-A2E2-97DE72549CE6}" srcOrd="0" destOrd="0" parTransId="{D8EF2C20-BE49-4046-9A9D-11966B9D723E}" sibTransId="{37B51A51-346E-42D3-BA7E-AF95F51D0AD9}"/>
    <dgm:cxn modelId="{59992DE1-394B-401F-B403-F45A4FD23CB2}" srcId="{FAEBBB02-0663-4EA6-A2E2-97DE72549CE6}" destId="{E9C4B822-4A5A-4F31-AFA1-5363DB9813CC}" srcOrd="3" destOrd="0" parTransId="{165B5337-EF11-4D62-B777-126AD1F4C75D}" sibTransId="{73AC5080-9016-4EFF-B41B-959C8DBC2B32}"/>
    <dgm:cxn modelId="{4655A3E3-ACAD-4607-9665-E36D75B9DF88}" type="presOf" srcId="{1DCECFEF-C568-4758-A4AF-EDD0EE2187FB}" destId="{4E55D444-C177-4FCB-8D83-AAB45013322C}" srcOrd="0" destOrd="0" presId="urn:microsoft.com/office/officeart/2005/8/layout/hierarchy6"/>
    <dgm:cxn modelId="{730A71E6-C9FD-4FE9-9788-09A854A23753}" type="presOf" srcId="{CCCC193F-E802-4DA0-9821-667278AC4E61}" destId="{E0F009CC-C6EA-4360-B198-E85705C4455F}" srcOrd="0" destOrd="0" presId="urn:microsoft.com/office/officeart/2005/8/layout/hierarchy6"/>
    <dgm:cxn modelId="{ED0CBDF1-BD0D-45FB-B866-E2FB74F75DEE}" type="presOf" srcId="{0E59FCC6-FA86-41B4-B277-AA6076FF5721}" destId="{1E9EF05D-B5F6-40AC-84DC-E06DFBEF850B}" srcOrd="0" destOrd="0" presId="urn:microsoft.com/office/officeart/2005/8/layout/hierarchy6"/>
    <dgm:cxn modelId="{13C37EFD-1264-4A29-BA94-B2D432A55EBD}" type="presOf" srcId="{5E49F08B-3DF2-4661-A3A2-89E12644E85B}" destId="{67B2FD9C-6478-4277-B2DA-9CE8ABADEC74}" srcOrd="0" destOrd="0" presId="urn:microsoft.com/office/officeart/2005/8/layout/hierarchy6"/>
    <dgm:cxn modelId="{97EEA0FE-D4A1-4160-B646-864942996263}" srcId="{FAEBBB02-0663-4EA6-A2E2-97DE72549CE6}" destId="{1DCECFEF-C568-4758-A4AF-EDD0EE2187FB}" srcOrd="4" destOrd="0" parTransId="{1B02382B-F772-45BB-8065-06146A7A195F}" sibTransId="{C7F18E58-80B1-412E-B836-71D0C756FD1E}"/>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039FD0AE-1F0E-424F-876E-90C0D0B657D6}" type="presParOf" srcId="{874ADFEF-2F8A-4357-82F1-90065BEDF043}" destId="{67B2FD9C-6478-4277-B2DA-9CE8ABADEC74}" srcOrd="0" destOrd="0" presId="urn:microsoft.com/office/officeart/2005/8/layout/hierarchy6"/>
    <dgm:cxn modelId="{3976107D-2012-4484-B194-79E3E6DAD187}" type="presParOf" srcId="{874ADFEF-2F8A-4357-82F1-90065BEDF043}" destId="{F667C207-7BAC-4F90-84F9-CD449AE15A66}" srcOrd="1" destOrd="0" presId="urn:microsoft.com/office/officeart/2005/8/layout/hierarchy6"/>
    <dgm:cxn modelId="{286D82FF-4A27-4DA2-828B-1689D864CECE}" type="presParOf" srcId="{F667C207-7BAC-4F90-84F9-CD449AE15A66}" destId="{30F7E8D8-EAF4-4137-BF5C-B4EE76CC5123}" srcOrd="0" destOrd="0" presId="urn:microsoft.com/office/officeart/2005/8/layout/hierarchy6"/>
    <dgm:cxn modelId="{F35D6C4C-CB88-40CC-9F5D-E6409AFFA80C}" type="presParOf" srcId="{F667C207-7BAC-4F90-84F9-CD449AE15A66}" destId="{7B86E63D-D58E-441C-8BC1-7CA53FD7C35C}" srcOrd="1" destOrd="0" presId="urn:microsoft.com/office/officeart/2005/8/layout/hierarchy6"/>
    <dgm:cxn modelId="{A5EE1650-4A1A-487D-A70C-3C2154FCDC75}" type="presParOf" srcId="{874ADFEF-2F8A-4357-82F1-90065BEDF043}" destId="{4AEF589F-136A-4130-84D0-597A5527F6BF}" srcOrd="2" destOrd="0" presId="urn:microsoft.com/office/officeart/2005/8/layout/hierarchy6"/>
    <dgm:cxn modelId="{A215ACF2-891C-4A4D-B53E-7E5117912D7D}" type="presParOf" srcId="{874ADFEF-2F8A-4357-82F1-90065BEDF043}" destId="{3629CA89-10F1-448B-ADED-785E9BF35E19}" srcOrd="3" destOrd="0" presId="urn:microsoft.com/office/officeart/2005/8/layout/hierarchy6"/>
    <dgm:cxn modelId="{7619D799-0EE6-4E2A-BF56-23076040B7ED}" type="presParOf" srcId="{3629CA89-10F1-448B-ADED-785E9BF35E19}" destId="{1E9EF05D-B5F6-40AC-84DC-E06DFBEF850B}" srcOrd="0" destOrd="0" presId="urn:microsoft.com/office/officeart/2005/8/layout/hierarchy6"/>
    <dgm:cxn modelId="{C662F271-B290-4745-8F11-5B2807442D04}" type="presParOf" srcId="{3629CA89-10F1-448B-ADED-785E9BF35E19}" destId="{0DFF8ED7-EEB9-41F6-8084-53100018DF93}" srcOrd="1" destOrd="0" presId="urn:microsoft.com/office/officeart/2005/8/layout/hierarchy6"/>
    <dgm:cxn modelId="{14B0C713-4E0D-444C-BA74-4835F22BBBDE}" type="presParOf" srcId="{874ADFEF-2F8A-4357-82F1-90065BEDF043}" destId="{7058C8D1-D5FE-49FF-BAA0-0DE02ECE85CC}" srcOrd="4" destOrd="0" presId="urn:microsoft.com/office/officeart/2005/8/layout/hierarchy6"/>
    <dgm:cxn modelId="{140B72BA-C439-4EB3-81B3-AC933E086048}" type="presParOf" srcId="{874ADFEF-2F8A-4357-82F1-90065BEDF043}" destId="{B05A4AA0-D267-4B6A-9935-55954D6FE109}" srcOrd="5" destOrd="0" presId="urn:microsoft.com/office/officeart/2005/8/layout/hierarchy6"/>
    <dgm:cxn modelId="{439CC5BC-243A-4ED2-A353-3963449F4A22}" type="presParOf" srcId="{B05A4AA0-D267-4B6A-9935-55954D6FE109}" destId="{E0F009CC-C6EA-4360-B198-E85705C4455F}" srcOrd="0" destOrd="0" presId="urn:microsoft.com/office/officeart/2005/8/layout/hierarchy6"/>
    <dgm:cxn modelId="{4BF558AB-B262-4AE0-8F84-24E535154889}" type="presParOf" srcId="{B05A4AA0-D267-4B6A-9935-55954D6FE109}" destId="{BA0B8D28-20F7-44D8-A99C-90834E8C1753}" srcOrd="1" destOrd="0" presId="urn:microsoft.com/office/officeart/2005/8/layout/hierarchy6"/>
    <dgm:cxn modelId="{DDB8A042-FC51-4C9C-B78F-8EDA0B598BAA}" type="presParOf" srcId="{874ADFEF-2F8A-4357-82F1-90065BEDF043}" destId="{C0A63102-0482-451E-AAC7-BFEB1BB38EC7}" srcOrd="6" destOrd="0" presId="urn:microsoft.com/office/officeart/2005/8/layout/hierarchy6"/>
    <dgm:cxn modelId="{433E83F0-C76A-4BAA-ACFB-993681ABE417}" type="presParOf" srcId="{874ADFEF-2F8A-4357-82F1-90065BEDF043}" destId="{6277D60B-79C9-4243-B124-7FED50A87167}" srcOrd="7" destOrd="0" presId="urn:microsoft.com/office/officeart/2005/8/layout/hierarchy6"/>
    <dgm:cxn modelId="{FB1BDC97-9518-460B-95A1-77C43F1DD894}" type="presParOf" srcId="{6277D60B-79C9-4243-B124-7FED50A87167}" destId="{9028FEEE-359B-4A17-9D26-BEAF4AEF4684}" srcOrd="0" destOrd="0" presId="urn:microsoft.com/office/officeart/2005/8/layout/hierarchy6"/>
    <dgm:cxn modelId="{5C89F3C0-7C40-4337-A00A-285EB109D686}" type="presParOf" srcId="{6277D60B-79C9-4243-B124-7FED50A87167}" destId="{65D22861-ABEF-40A9-A985-09FEBFF64C6F}" srcOrd="1" destOrd="0" presId="urn:microsoft.com/office/officeart/2005/8/layout/hierarchy6"/>
    <dgm:cxn modelId="{EEB0D48D-3FDC-4027-8116-B11E12649DB9}" type="presParOf" srcId="{874ADFEF-2F8A-4357-82F1-90065BEDF043}" destId="{57DA2FF1-44A9-4DC7-AAD7-E7B3AC0E19C8}" srcOrd="8" destOrd="0" presId="urn:microsoft.com/office/officeart/2005/8/layout/hierarchy6"/>
    <dgm:cxn modelId="{A8D17D87-1FE2-4649-A3EC-052BFF090C06}" type="presParOf" srcId="{874ADFEF-2F8A-4357-82F1-90065BEDF043}" destId="{ABE8CAD3-2571-4BD6-B66A-C2445CBE5D09}" srcOrd="9" destOrd="0" presId="urn:microsoft.com/office/officeart/2005/8/layout/hierarchy6"/>
    <dgm:cxn modelId="{D3187DC3-1465-425F-A7F8-4435CDD55401}" type="presParOf" srcId="{ABE8CAD3-2571-4BD6-B66A-C2445CBE5D09}" destId="{4E55D444-C177-4FCB-8D83-AAB45013322C}" srcOrd="0" destOrd="0" presId="urn:microsoft.com/office/officeart/2005/8/layout/hierarchy6"/>
    <dgm:cxn modelId="{7914B702-AE16-4DA4-B45F-B8DA1622C9CE}" type="presParOf" srcId="{ABE8CAD3-2571-4BD6-B66A-C2445CBE5D09}" destId="{A78DD0CE-E74A-47E9-B8C6-87E3C8B7AA3E}"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D2F231-0B63-491D-817C-3538240DD633}"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26199348-F64E-4507-A5FF-3F32FFF2892A}">
      <dgm:prSet phldrT="[文本]" custT="1"/>
      <dgm:spPr/>
      <dgm:t>
        <a:bodyPr/>
        <a:lstStyle/>
        <a:p>
          <a:pPr>
            <a:lnSpc>
              <a:spcPct val="120000"/>
            </a:lnSpc>
            <a:spcAft>
              <a:spcPts val="0"/>
            </a:spcAft>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E2</a:t>
          </a:r>
        </a:p>
        <a:p>
          <a:pPr>
            <a:lnSpc>
              <a:spcPct val="120000"/>
            </a:lnSpc>
            <a:spcAft>
              <a:spcPts val="0"/>
            </a:spcAft>
          </a:pP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Low pressure protection</a:t>
          </a:r>
        </a:p>
        <a:p>
          <a:pPr>
            <a:lnSpc>
              <a:spcPct val="120000"/>
            </a:lnSpc>
            <a:spcAft>
              <a:spcPts val="0"/>
            </a:spcAft>
          </a:pPr>
          <a:r>
            <a:rPr lang="en-GB"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Single phase model/Three-phase model</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51A704F2-7527-46A3-961E-11CA3DC98271}" type="parTrans" cxnId="{6B8EB66E-73B9-4267-9F25-F1F26507854B}">
      <dgm:prSet/>
      <dgm:spPr/>
      <dgm:t>
        <a:bodyPr/>
        <a:lstStyle/>
        <a:p>
          <a:endParaRPr lang="zh-CN" altLang="en-US"/>
        </a:p>
      </dgm:t>
    </dgm:pt>
    <dgm:pt modelId="{FDF0C5E9-6B2E-4A06-98C4-66036FA1693E}" type="sibTrans" cxnId="{6B8EB66E-73B9-4267-9F25-F1F26507854B}">
      <dgm:prSet/>
      <dgm:spPr/>
      <dgm:t>
        <a:bodyPr/>
        <a:lstStyle/>
        <a:p>
          <a:endParaRPr lang="zh-CN" altLang="en-US"/>
        </a:p>
      </dgm:t>
    </dgm:pt>
    <dgm:pt modelId="{8DAEA349-8414-4B68-A86B-848486044040}">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Wiring</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A8A91BCF-C7C4-44C1-95C8-85D2F281F3EC}" type="parTrans" cxnId="{62952D54-6920-4D39-8ECE-3208E92E16BB}">
      <dgm:prSet/>
      <dgm:spPr/>
      <dgm:t>
        <a:bodyPr/>
        <a:lstStyle/>
        <a:p>
          <a:endParaRPr lang="zh-CN" altLang="en-US"/>
        </a:p>
      </dgm:t>
    </dgm:pt>
    <dgm:pt modelId="{640B2379-00E8-4BE8-B57F-272C23C0AC82}" type="sibTrans" cxnId="{62952D54-6920-4D39-8ECE-3208E92E16BB}">
      <dgm:prSet/>
      <dgm:spPr/>
      <dgm:t>
        <a:bodyPr/>
        <a:lstStyle/>
        <a:p>
          <a:endParaRPr lang="zh-CN" altLang="en-US"/>
        </a:p>
      </dgm:t>
    </dgm:pt>
    <dgm:pt modelId="{728549DC-F5B8-4CF6-AA16-5E49585C411B}">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Gas leakage</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647BDFFF-3246-4C3F-A20D-EB0D9E6467C6}" type="parTrans" cxnId="{1DEB642D-3D0F-4CEA-A2E9-242D0DC23E67}">
      <dgm:prSet/>
      <dgm:spPr/>
      <dgm:t>
        <a:bodyPr/>
        <a:lstStyle/>
        <a:p>
          <a:endParaRPr lang="zh-CN" altLang="en-US"/>
        </a:p>
      </dgm:t>
    </dgm:pt>
    <dgm:pt modelId="{96D15C1D-7D1F-4473-9C7A-6172E9DA331A}" type="sibTrans" cxnId="{1DEB642D-3D0F-4CEA-A2E9-242D0DC23E67}">
      <dgm:prSet/>
      <dgm:spPr/>
      <dgm:t>
        <a:bodyPr/>
        <a:lstStyle/>
        <a:p>
          <a:endParaRPr lang="zh-CN" altLang="en-US"/>
        </a:p>
      </dgm:t>
    </dgm:pt>
    <dgm:pt modelId="{0B0E26E2-59EB-4A33-9F0E-43354AE858A3}">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Low pressure switch</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EF7D7C47-3480-458E-8956-3BA5C747C108}" type="parTrans" cxnId="{8FC7C81A-FE0E-463A-8785-03E4C7C3F65D}">
      <dgm:prSet/>
      <dgm:spPr/>
      <dgm:t>
        <a:bodyPr/>
        <a:lstStyle/>
        <a:p>
          <a:endParaRPr lang="zh-CN" altLang="en-US"/>
        </a:p>
      </dgm:t>
    </dgm:pt>
    <dgm:pt modelId="{E60F03FE-1E2A-4945-9AE8-1E79F92AB113}" type="sibTrans" cxnId="{8FC7C81A-FE0E-463A-8785-03E4C7C3F65D}">
      <dgm:prSet/>
      <dgm:spPr/>
      <dgm:t>
        <a:bodyPr/>
        <a:lstStyle/>
        <a:p>
          <a:endParaRPr lang="zh-CN" altLang="en-US"/>
        </a:p>
      </dgm:t>
    </dgm:pt>
    <dgm:pt modelId="{83B60021-AF66-4BD3-A9EB-EB2FB09A32A4}" type="pres">
      <dgm:prSet presAssocID="{EFD2F231-0B63-491D-817C-3538240DD633}" presName="mainComposite" presStyleCnt="0">
        <dgm:presLayoutVars>
          <dgm:chPref val="1"/>
          <dgm:dir/>
          <dgm:animOne val="branch"/>
          <dgm:animLvl val="lvl"/>
          <dgm:resizeHandles val="exact"/>
        </dgm:presLayoutVars>
      </dgm:prSet>
      <dgm:spPr/>
    </dgm:pt>
    <dgm:pt modelId="{764D8C10-263D-45D0-A66C-F1300D414E7F}" type="pres">
      <dgm:prSet presAssocID="{EFD2F231-0B63-491D-817C-3538240DD633}" presName="hierFlow" presStyleCnt="0"/>
      <dgm:spPr/>
    </dgm:pt>
    <dgm:pt modelId="{D1B72D8B-380D-460B-9284-048C7CB4D535}" type="pres">
      <dgm:prSet presAssocID="{EFD2F231-0B63-491D-817C-3538240DD633}" presName="hierChild1" presStyleCnt="0">
        <dgm:presLayoutVars>
          <dgm:chPref val="1"/>
          <dgm:animOne val="branch"/>
          <dgm:animLvl val="lvl"/>
        </dgm:presLayoutVars>
      </dgm:prSet>
      <dgm:spPr/>
    </dgm:pt>
    <dgm:pt modelId="{42BA3B24-50C5-40E2-AE28-FACB8FAAC794}" type="pres">
      <dgm:prSet presAssocID="{26199348-F64E-4507-A5FF-3F32FFF2892A}" presName="Name14" presStyleCnt="0"/>
      <dgm:spPr/>
    </dgm:pt>
    <dgm:pt modelId="{D05B80DC-E3FD-49A7-AEA7-1E9ED5790CF0}" type="pres">
      <dgm:prSet presAssocID="{26199348-F64E-4507-A5FF-3F32FFF2892A}" presName="level1Shape" presStyleLbl="node0" presStyleIdx="0" presStyleCnt="1" custScaleX="153294" custScaleY="73539" custLinFactNeighborY="-23676">
        <dgm:presLayoutVars>
          <dgm:chPref val="3"/>
        </dgm:presLayoutVars>
      </dgm:prSet>
      <dgm:spPr/>
    </dgm:pt>
    <dgm:pt modelId="{29AE6616-BD0F-405C-B22F-4F92E4D7F9CE}" type="pres">
      <dgm:prSet presAssocID="{26199348-F64E-4507-A5FF-3F32FFF2892A}" presName="hierChild2" presStyleCnt="0"/>
      <dgm:spPr/>
    </dgm:pt>
    <dgm:pt modelId="{D80E8F2B-C3F4-48D4-926D-A2AB97DE764A}" type="pres">
      <dgm:prSet presAssocID="{A8A91BCF-C7C4-44C1-95C8-85D2F281F3EC}" presName="Name19" presStyleLbl="parChTrans1D2" presStyleIdx="0" presStyleCnt="3"/>
      <dgm:spPr/>
    </dgm:pt>
    <dgm:pt modelId="{0EC33E9F-DBC1-4405-95EF-C35449634D76}" type="pres">
      <dgm:prSet presAssocID="{8DAEA349-8414-4B68-A86B-848486044040}" presName="Name21" presStyleCnt="0"/>
      <dgm:spPr/>
    </dgm:pt>
    <dgm:pt modelId="{E5F93E4E-BD7C-4FD3-A4D3-0326AB63153F}" type="pres">
      <dgm:prSet presAssocID="{8DAEA349-8414-4B68-A86B-848486044040}" presName="level2Shape" presStyleLbl="node2" presStyleIdx="0" presStyleCnt="3" custScaleY="48719"/>
      <dgm:spPr/>
    </dgm:pt>
    <dgm:pt modelId="{4CACCDFF-66F9-486E-81C8-8F95D89E737C}" type="pres">
      <dgm:prSet presAssocID="{8DAEA349-8414-4B68-A86B-848486044040}" presName="hierChild3" presStyleCnt="0"/>
      <dgm:spPr/>
    </dgm:pt>
    <dgm:pt modelId="{184387E6-9CB7-4475-B8C3-E027E50B08A1}" type="pres">
      <dgm:prSet presAssocID="{647BDFFF-3246-4C3F-A20D-EB0D9E6467C6}" presName="Name19" presStyleLbl="parChTrans1D2" presStyleIdx="1" presStyleCnt="3"/>
      <dgm:spPr/>
    </dgm:pt>
    <dgm:pt modelId="{25120958-CA56-4A72-B143-18FB7F606B9D}" type="pres">
      <dgm:prSet presAssocID="{728549DC-F5B8-4CF6-AA16-5E49585C411B}" presName="Name21" presStyleCnt="0"/>
      <dgm:spPr/>
    </dgm:pt>
    <dgm:pt modelId="{50B2C8CA-AAFB-4465-8E95-1B35858F2FA1}" type="pres">
      <dgm:prSet presAssocID="{728549DC-F5B8-4CF6-AA16-5E49585C411B}" presName="level2Shape" presStyleLbl="node2" presStyleIdx="1" presStyleCnt="3" custScaleY="48719"/>
      <dgm:spPr/>
    </dgm:pt>
    <dgm:pt modelId="{FB2C97FF-3639-4D83-A80E-7A942654BC03}" type="pres">
      <dgm:prSet presAssocID="{728549DC-F5B8-4CF6-AA16-5E49585C411B}" presName="hierChild3" presStyleCnt="0"/>
      <dgm:spPr/>
    </dgm:pt>
    <dgm:pt modelId="{36F4B10C-4041-4594-A054-BB202971AA91}" type="pres">
      <dgm:prSet presAssocID="{EF7D7C47-3480-458E-8956-3BA5C747C108}" presName="Name19" presStyleLbl="parChTrans1D2" presStyleIdx="2" presStyleCnt="3"/>
      <dgm:spPr/>
    </dgm:pt>
    <dgm:pt modelId="{7708327A-549B-4FB2-9153-DDC71F81124B}" type="pres">
      <dgm:prSet presAssocID="{0B0E26E2-59EB-4A33-9F0E-43354AE858A3}" presName="Name21" presStyleCnt="0"/>
      <dgm:spPr/>
    </dgm:pt>
    <dgm:pt modelId="{A2E705F1-F0F3-4F28-BB48-379F2EE91F30}" type="pres">
      <dgm:prSet presAssocID="{0B0E26E2-59EB-4A33-9F0E-43354AE858A3}" presName="level2Shape" presStyleLbl="node2" presStyleIdx="2" presStyleCnt="3" custScaleY="48719"/>
      <dgm:spPr/>
    </dgm:pt>
    <dgm:pt modelId="{C7EF521E-2A8C-4AD9-A43C-A232E6A9C7A4}" type="pres">
      <dgm:prSet presAssocID="{0B0E26E2-59EB-4A33-9F0E-43354AE858A3}" presName="hierChild3" presStyleCnt="0"/>
      <dgm:spPr/>
    </dgm:pt>
    <dgm:pt modelId="{0DCD7EAB-5216-43EC-A50F-880F30DD470A}" type="pres">
      <dgm:prSet presAssocID="{EFD2F231-0B63-491D-817C-3538240DD633}" presName="bgShapesFlow" presStyleCnt="0"/>
      <dgm:spPr/>
    </dgm:pt>
  </dgm:ptLst>
  <dgm:cxnLst>
    <dgm:cxn modelId="{8FC7C81A-FE0E-463A-8785-03E4C7C3F65D}" srcId="{26199348-F64E-4507-A5FF-3F32FFF2892A}" destId="{0B0E26E2-59EB-4A33-9F0E-43354AE858A3}" srcOrd="2" destOrd="0" parTransId="{EF7D7C47-3480-458E-8956-3BA5C747C108}" sibTransId="{E60F03FE-1E2A-4945-9AE8-1E79F92AB113}"/>
    <dgm:cxn modelId="{9AE68926-A348-4853-A7A1-F05EFAF6CA3A}" type="presOf" srcId="{26199348-F64E-4507-A5FF-3F32FFF2892A}" destId="{D05B80DC-E3FD-49A7-AEA7-1E9ED5790CF0}" srcOrd="0" destOrd="0" presId="urn:microsoft.com/office/officeart/2005/8/layout/hierarchy6"/>
    <dgm:cxn modelId="{F325882B-C8DE-4955-97E4-28F1ACBB18D4}" type="presOf" srcId="{EFD2F231-0B63-491D-817C-3538240DD633}" destId="{83B60021-AF66-4BD3-A9EB-EB2FB09A32A4}" srcOrd="0" destOrd="0" presId="urn:microsoft.com/office/officeart/2005/8/layout/hierarchy6"/>
    <dgm:cxn modelId="{1DEB642D-3D0F-4CEA-A2E9-242D0DC23E67}" srcId="{26199348-F64E-4507-A5FF-3F32FFF2892A}" destId="{728549DC-F5B8-4CF6-AA16-5E49585C411B}" srcOrd="1" destOrd="0" parTransId="{647BDFFF-3246-4C3F-A20D-EB0D9E6467C6}" sibTransId="{96D15C1D-7D1F-4473-9C7A-6172E9DA331A}"/>
    <dgm:cxn modelId="{D0B69D63-F5DF-4D88-AF8C-B863AE5640C9}" type="presOf" srcId="{728549DC-F5B8-4CF6-AA16-5E49585C411B}" destId="{50B2C8CA-AAFB-4465-8E95-1B35858F2FA1}" srcOrd="0" destOrd="0" presId="urn:microsoft.com/office/officeart/2005/8/layout/hierarchy6"/>
    <dgm:cxn modelId="{91F5984C-D8C7-4759-8792-C72CEA83BC3B}" type="presOf" srcId="{8DAEA349-8414-4B68-A86B-848486044040}" destId="{E5F93E4E-BD7C-4FD3-A4D3-0326AB63153F}" srcOrd="0" destOrd="0" presId="urn:microsoft.com/office/officeart/2005/8/layout/hierarchy6"/>
    <dgm:cxn modelId="{6B8EB66E-73B9-4267-9F25-F1F26507854B}" srcId="{EFD2F231-0B63-491D-817C-3538240DD633}" destId="{26199348-F64E-4507-A5FF-3F32FFF2892A}" srcOrd="0" destOrd="0" parTransId="{51A704F2-7527-46A3-961E-11CA3DC98271}" sibTransId="{FDF0C5E9-6B2E-4A06-98C4-66036FA1693E}"/>
    <dgm:cxn modelId="{62952D54-6920-4D39-8ECE-3208E92E16BB}" srcId="{26199348-F64E-4507-A5FF-3F32FFF2892A}" destId="{8DAEA349-8414-4B68-A86B-848486044040}" srcOrd="0" destOrd="0" parTransId="{A8A91BCF-C7C4-44C1-95C8-85D2F281F3EC}" sibTransId="{640B2379-00E8-4BE8-B57F-272C23C0AC82}"/>
    <dgm:cxn modelId="{1E1D737D-3487-4204-B55E-95309F6355E0}" type="presOf" srcId="{A8A91BCF-C7C4-44C1-95C8-85D2F281F3EC}" destId="{D80E8F2B-C3F4-48D4-926D-A2AB97DE764A}" srcOrd="0" destOrd="0" presId="urn:microsoft.com/office/officeart/2005/8/layout/hierarchy6"/>
    <dgm:cxn modelId="{A45922CE-08DD-4A2F-BC29-13130BAEDB6E}" type="presOf" srcId="{0B0E26E2-59EB-4A33-9F0E-43354AE858A3}" destId="{A2E705F1-F0F3-4F28-BB48-379F2EE91F30}" srcOrd="0" destOrd="0" presId="urn:microsoft.com/office/officeart/2005/8/layout/hierarchy6"/>
    <dgm:cxn modelId="{4EB145D0-4A9E-4716-93DA-7EC6676E2AD6}" type="presOf" srcId="{647BDFFF-3246-4C3F-A20D-EB0D9E6467C6}" destId="{184387E6-9CB7-4475-B8C3-E027E50B08A1}" srcOrd="0" destOrd="0" presId="urn:microsoft.com/office/officeart/2005/8/layout/hierarchy6"/>
    <dgm:cxn modelId="{CE5981E0-6679-4EAB-97D1-C3F9F13CE52E}" type="presOf" srcId="{EF7D7C47-3480-458E-8956-3BA5C747C108}" destId="{36F4B10C-4041-4594-A054-BB202971AA91}" srcOrd="0" destOrd="0" presId="urn:microsoft.com/office/officeart/2005/8/layout/hierarchy6"/>
    <dgm:cxn modelId="{ED657772-C174-4D74-8B93-8A58222F68C5}" type="presParOf" srcId="{83B60021-AF66-4BD3-A9EB-EB2FB09A32A4}" destId="{764D8C10-263D-45D0-A66C-F1300D414E7F}" srcOrd="0" destOrd="0" presId="urn:microsoft.com/office/officeart/2005/8/layout/hierarchy6"/>
    <dgm:cxn modelId="{01A84941-8828-4F76-A13D-76C3FFBC3D69}" type="presParOf" srcId="{764D8C10-263D-45D0-A66C-F1300D414E7F}" destId="{D1B72D8B-380D-460B-9284-048C7CB4D535}" srcOrd="0" destOrd="0" presId="urn:microsoft.com/office/officeart/2005/8/layout/hierarchy6"/>
    <dgm:cxn modelId="{52408194-7A66-4353-97AD-DE37B72596A7}" type="presParOf" srcId="{D1B72D8B-380D-460B-9284-048C7CB4D535}" destId="{42BA3B24-50C5-40E2-AE28-FACB8FAAC794}" srcOrd="0" destOrd="0" presId="urn:microsoft.com/office/officeart/2005/8/layout/hierarchy6"/>
    <dgm:cxn modelId="{6E209139-3886-4EE6-AA08-72587E1C763E}" type="presParOf" srcId="{42BA3B24-50C5-40E2-AE28-FACB8FAAC794}" destId="{D05B80DC-E3FD-49A7-AEA7-1E9ED5790CF0}" srcOrd="0" destOrd="0" presId="urn:microsoft.com/office/officeart/2005/8/layout/hierarchy6"/>
    <dgm:cxn modelId="{E2D480CA-484D-41E2-8B75-436598CFBAC4}" type="presParOf" srcId="{42BA3B24-50C5-40E2-AE28-FACB8FAAC794}" destId="{29AE6616-BD0F-405C-B22F-4F92E4D7F9CE}" srcOrd="1" destOrd="0" presId="urn:microsoft.com/office/officeart/2005/8/layout/hierarchy6"/>
    <dgm:cxn modelId="{74F982D0-6BD8-460C-A8DA-8C6771067C56}" type="presParOf" srcId="{29AE6616-BD0F-405C-B22F-4F92E4D7F9CE}" destId="{D80E8F2B-C3F4-48D4-926D-A2AB97DE764A}" srcOrd="0" destOrd="0" presId="urn:microsoft.com/office/officeart/2005/8/layout/hierarchy6"/>
    <dgm:cxn modelId="{77A8BA48-3986-4822-BBDE-8FE9B11F849B}" type="presParOf" srcId="{29AE6616-BD0F-405C-B22F-4F92E4D7F9CE}" destId="{0EC33E9F-DBC1-4405-95EF-C35449634D76}" srcOrd="1" destOrd="0" presId="urn:microsoft.com/office/officeart/2005/8/layout/hierarchy6"/>
    <dgm:cxn modelId="{804D4B40-2EB5-4EEB-934B-8001E09EF794}" type="presParOf" srcId="{0EC33E9F-DBC1-4405-95EF-C35449634D76}" destId="{E5F93E4E-BD7C-4FD3-A4D3-0326AB63153F}" srcOrd="0" destOrd="0" presId="urn:microsoft.com/office/officeart/2005/8/layout/hierarchy6"/>
    <dgm:cxn modelId="{C24610D5-C6E9-46D8-8C0E-6689372044AD}" type="presParOf" srcId="{0EC33E9F-DBC1-4405-95EF-C35449634D76}" destId="{4CACCDFF-66F9-486E-81C8-8F95D89E737C}" srcOrd="1" destOrd="0" presId="urn:microsoft.com/office/officeart/2005/8/layout/hierarchy6"/>
    <dgm:cxn modelId="{BD2427FE-CC1E-43F0-B5B7-D62DADB69E64}" type="presParOf" srcId="{29AE6616-BD0F-405C-B22F-4F92E4D7F9CE}" destId="{184387E6-9CB7-4475-B8C3-E027E50B08A1}" srcOrd="2" destOrd="0" presId="urn:microsoft.com/office/officeart/2005/8/layout/hierarchy6"/>
    <dgm:cxn modelId="{27A09781-2556-4990-9B2F-8BE69076871C}" type="presParOf" srcId="{29AE6616-BD0F-405C-B22F-4F92E4D7F9CE}" destId="{25120958-CA56-4A72-B143-18FB7F606B9D}" srcOrd="3" destOrd="0" presId="urn:microsoft.com/office/officeart/2005/8/layout/hierarchy6"/>
    <dgm:cxn modelId="{54CB2145-0B7E-44FE-84C7-2B98381A0A1B}" type="presParOf" srcId="{25120958-CA56-4A72-B143-18FB7F606B9D}" destId="{50B2C8CA-AAFB-4465-8E95-1B35858F2FA1}" srcOrd="0" destOrd="0" presId="urn:microsoft.com/office/officeart/2005/8/layout/hierarchy6"/>
    <dgm:cxn modelId="{7C22AED9-F20E-417B-B8FC-4C1D8ED4CED8}" type="presParOf" srcId="{25120958-CA56-4A72-B143-18FB7F606B9D}" destId="{FB2C97FF-3639-4D83-A80E-7A942654BC03}" srcOrd="1" destOrd="0" presId="urn:microsoft.com/office/officeart/2005/8/layout/hierarchy6"/>
    <dgm:cxn modelId="{C2751E99-E378-4EF4-B5FB-0647E225B2AC}" type="presParOf" srcId="{29AE6616-BD0F-405C-B22F-4F92E4D7F9CE}" destId="{36F4B10C-4041-4594-A054-BB202971AA91}" srcOrd="4" destOrd="0" presId="urn:microsoft.com/office/officeart/2005/8/layout/hierarchy6"/>
    <dgm:cxn modelId="{3E24B286-B523-480E-BA1F-0961BB674FFB}" type="presParOf" srcId="{29AE6616-BD0F-405C-B22F-4F92E4D7F9CE}" destId="{7708327A-549B-4FB2-9153-DDC71F81124B}" srcOrd="5" destOrd="0" presId="urn:microsoft.com/office/officeart/2005/8/layout/hierarchy6"/>
    <dgm:cxn modelId="{A202FFF6-9216-49AA-B807-7B1EC4771374}" type="presParOf" srcId="{7708327A-549B-4FB2-9153-DDC71F81124B}" destId="{A2E705F1-F0F3-4F28-BB48-379F2EE91F30}" srcOrd="0" destOrd="0" presId="urn:microsoft.com/office/officeart/2005/8/layout/hierarchy6"/>
    <dgm:cxn modelId="{FEE21E08-2EF7-4136-8C84-E35FD3EC4B24}" type="presParOf" srcId="{7708327A-549B-4FB2-9153-DDC71F81124B}" destId="{C7EF521E-2A8C-4AD9-A43C-A232E6A9C7A4}" srcOrd="1" destOrd="0" presId="urn:microsoft.com/office/officeart/2005/8/layout/hierarchy6"/>
    <dgm:cxn modelId="{2837A168-A7FA-40DB-ACD3-D739DF4B3FCC}" type="presParOf" srcId="{83B60021-AF66-4BD3-A9EB-EB2FB09A32A4}" destId="{0DCD7EAB-5216-43EC-A50F-880F30DD470A}"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60F468-CA31-4488-858B-56BC897410D4}"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7D6CAD23-72DB-4E06-B9D1-4004109D9D0E}">
      <dgm:prSet phldrT="[文本]" custT="1"/>
      <dgm:spPr/>
      <dgm: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E8</a:t>
          </a:r>
        </a:p>
        <a:p>
          <a:r>
            <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High exhaust temp protection</a:t>
          </a:r>
          <a:r>
            <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dgm:t>
    </dgm:pt>
    <dgm:pt modelId="{1922EA2D-C2AF-4EFF-AD6B-49BE1C2593B4}" type="parTrans" cxnId="{0148572B-A365-4126-947C-3F3F40A7FADB}">
      <dgm:prSet/>
      <dgm:spPr/>
      <dgm:t>
        <a:bodyPr/>
        <a:lstStyle/>
        <a:p>
          <a:endParaRPr lang="zh-CN" altLang="en-US"/>
        </a:p>
      </dgm:t>
    </dgm:pt>
    <dgm:pt modelId="{B3141D2A-9CCB-4422-A21E-3C0BE7128302}" type="sibTrans" cxnId="{0148572B-A365-4126-947C-3F3F40A7FADB}">
      <dgm:prSet/>
      <dgm:spPr/>
      <dgm:t>
        <a:bodyPr/>
        <a:lstStyle/>
        <a:p>
          <a:endParaRPr lang="zh-CN" altLang="en-US"/>
        </a:p>
      </dgm:t>
    </dgm:pt>
    <dgm:pt modelId="{EB01438B-E262-4BC1-AEEA-A04CD9C74F29}">
      <dgm:prSet phldrT="[文本]" custT="1"/>
      <dgm:spPr/>
      <dgm: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Installation condition</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BF0E1584-4F97-4CB3-9C31-51E7BDF2F420}" type="parTrans" cxnId="{B3FD4871-7E5C-4FD8-80AA-D00C1E61379E}">
      <dgm:prSet/>
      <dgm:spPr/>
      <dgm:t>
        <a:bodyPr/>
        <a:lstStyle/>
        <a:p>
          <a:endParaRPr lang="zh-CN" altLang="en-US"/>
        </a:p>
      </dgm:t>
    </dgm:pt>
    <dgm:pt modelId="{4B78676D-2DDB-40D5-8E6C-707CEF6257BA}" type="sibTrans" cxnId="{B3FD4871-7E5C-4FD8-80AA-D00C1E61379E}">
      <dgm:prSet/>
      <dgm:spPr/>
      <dgm:t>
        <a:bodyPr/>
        <a:lstStyle/>
        <a:p>
          <a:endParaRPr lang="zh-CN" altLang="en-US"/>
        </a:p>
      </dgm:t>
    </dgm:pt>
    <dgm:pt modelId="{89A28EF5-7FD1-4D57-AFFD-B0C344839A37}">
      <dgm:prSet phldrT="[文本]" custT="1"/>
      <dgm:spPr/>
      <dgm:t>
        <a:bodyPr/>
        <a:lstStyle/>
        <a:p>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water pump</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5E652926-2831-4D0D-BA8C-94E4A199EBDF}" type="parTrans" cxnId="{40C06626-4F15-48B2-B174-49F040D15134}">
      <dgm:prSet/>
      <dgm:spPr/>
      <dgm:t>
        <a:bodyPr/>
        <a:lstStyle/>
        <a:p>
          <a:endParaRPr lang="zh-CN" altLang="en-US"/>
        </a:p>
      </dgm:t>
    </dgm:pt>
    <dgm:pt modelId="{0618D40F-218A-4705-968B-4629B46FC7FC}" type="sibTrans" cxnId="{40C06626-4F15-48B2-B174-49F040D15134}">
      <dgm:prSet/>
      <dgm:spPr/>
      <dgm:t>
        <a:bodyPr/>
        <a:lstStyle/>
        <a:p>
          <a:endParaRPr lang="zh-CN" altLang="en-US"/>
        </a:p>
      </dgm:t>
    </dgm:pt>
    <dgm:pt modelId="{3386DD91-01C3-4C88-A941-0895BBDC6CBA}">
      <dgm:prSet phldrT="[文本]" custT="1"/>
      <dgm:spPr/>
      <dgm:t>
        <a:bodyPr/>
        <a:lstStyle/>
        <a:p>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en-GB"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Detect gas leakage</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E8E01630-5FA2-4487-9DCE-12EDFA61118D}" type="parTrans" cxnId="{7E888196-E88F-4640-9172-C7DF558C7B1C}">
      <dgm:prSet/>
      <dgm:spPr/>
      <dgm:t>
        <a:bodyPr/>
        <a:lstStyle/>
        <a:p>
          <a:endParaRPr lang="zh-CN" altLang="en-US"/>
        </a:p>
      </dgm:t>
    </dgm:pt>
    <dgm:pt modelId="{B7048909-A4EE-490A-A150-8FD607D8EB4F}" type="sibTrans" cxnId="{7E888196-E88F-4640-9172-C7DF558C7B1C}">
      <dgm:prSet/>
      <dgm:spPr/>
      <dgm:t>
        <a:bodyPr/>
        <a:lstStyle/>
        <a:p>
          <a:endParaRPr lang="zh-CN" altLang="en-US"/>
        </a:p>
      </dgm:t>
    </dgm:pt>
    <dgm:pt modelId="{B3FB107E-0868-4656-B624-0D1B2E7FF449}">
      <dgm:prSet phldrT="[文本]" custT="1"/>
      <dgm:spPr/>
      <dgm:t>
        <a:bodyPr/>
        <a:lstStyle/>
        <a:p>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a:t>
          </a:r>
          <a:r>
            <a:rPr lang="en-GB"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Gas </a:t>
          </a:r>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exhaust temp sensor</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21885A91-4436-45D5-BFE5-42F4BC1D2716}" type="parTrans" cxnId="{A9136C11-AC81-4707-B464-0EEE15F1A948}">
      <dgm:prSet/>
      <dgm:spPr/>
      <dgm:t>
        <a:bodyPr/>
        <a:lstStyle/>
        <a:p>
          <a:endParaRPr lang="zh-CN" altLang="en-US"/>
        </a:p>
      </dgm:t>
    </dgm:pt>
    <dgm:pt modelId="{0EE9D976-78B4-4371-8E93-66D505F36D25}" type="sibTrans" cxnId="{A9136C11-AC81-4707-B464-0EEE15F1A948}">
      <dgm:prSet/>
      <dgm:spPr/>
      <dgm:t>
        <a:bodyPr/>
        <a:lstStyle/>
        <a:p>
          <a:endParaRPr lang="zh-CN" altLang="en-US"/>
        </a:p>
      </dgm:t>
    </dgm:pt>
    <dgm:pt modelId="{0D934FFC-DD5C-4656-AC71-58CC4B61AA33}" type="pres">
      <dgm:prSet presAssocID="{E560F468-CA31-4488-858B-56BC897410D4}" presName="mainComposite" presStyleCnt="0">
        <dgm:presLayoutVars>
          <dgm:chPref val="1"/>
          <dgm:dir/>
          <dgm:animOne val="branch"/>
          <dgm:animLvl val="lvl"/>
          <dgm:resizeHandles val="exact"/>
        </dgm:presLayoutVars>
      </dgm:prSet>
      <dgm:spPr/>
    </dgm:pt>
    <dgm:pt modelId="{E152593B-B548-42C1-B0EB-49E4B452F111}" type="pres">
      <dgm:prSet presAssocID="{E560F468-CA31-4488-858B-56BC897410D4}" presName="hierFlow" presStyleCnt="0"/>
      <dgm:spPr/>
    </dgm:pt>
    <dgm:pt modelId="{74099868-D558-4BD4-A63A-B95800D5445A}" type="pres">
      <dgm:prSet presAssocID="{E560F468-CA31-4488-858B-56BC897410D4}" presName="hierChild1" presStyleCnt="0">
        <dgm:presLayoutVars>
          <dgm:chPref val="1"/>
          <dgm:animOne val="branch"/>
          <dgm:animLvl val="lvl"/>
        </dgm:presLayoutVars>
      </dgm:prSet>
      <dgm:spPr/>
    </dgm:pt>
    <dgm:pt modelId="{430BC2DA-CDDA-4ADE-A4FA-9C9A9C98F5D8}" type="pres">
      <dgm:prSet presAssocID="{7D6CAD23-72DB-4E06-B9D1-4004109D9D0E}" presName="Name14" presStyleCnt="0"/>
      <dgm:spPr/>
    </dgm:pt>
    <dgm:pt modelId="{6392818B-666D-419C-BD2F-C960C9726391}" type="pres">
      <dgm:prSet presAssocID="{7D6CAD23-72DB-4E06-B9D1-4004109D9D0E}" presName="level1Shape" presStyleLbl="node0" presStyleIdx="0" presStyleCnt="1" custScaleX="186957" custScaleY="79279" custLinFactNeighborY="-36064">
        <dgm:presLayoutVars>
          <dgm:chPref val="3"/>
        </dgm:presLayoutVars>
      </dgm:prSet>
      <dgm:spPr/>
    </dgm:pt>
    <dgm:pt modelId="{F5D3433E-E7C7-41A2-96F8-EBF1F7122462}" type="pres">
      <dgm:prSet presAssocID="{7D6CAD23-72DB-4E06-B9D1-4004109D9D0E}" presName="hierChild2" presStyleCnt="0"/>
      <dgm:spPr/>
    </dgm:pt>
    <dgm:pt modelId="{D2E978AF-7752-4EB5-87E8-9C75C27CD5E1}" type="pres">
      <dgm:prSet presAssocID="{BF0E1584-4F97-4CB3-9C31-51E7BDF2F420}" presName="Name19" presStyleLbl="parChTrans1D2" presStyleIdx="0" presStyleCnt="4"/>
      <dgm:spPr/>
    </dgm:pt>
    <dgm:pt modelId="{4E3385A2-184D-4B30-B812-A39D658C29A9}" type="pres">
      <dgm:prSet presAssocID="{EB01438B-E262-4BC1-AEEA-A04CD9C74F29}" presName="Name21" presStyleCnt="0"/>
      <dgm:spPr/>
    </dgm:pt>
    <dgm:pt modelId="{29194AC0-AD23-4B5E-8E22-2BFF6DB7D2B0}" type="pres">
      <dgm:prSet presAssocID="{EB01438B-E262-4BC1-AEEA-A04CD9C74F29}" presName="level2Shape" presStyleLbl="node2" presStyleIdx="0" presStyleCnt="4" custScaleY="50134"/>
      <dgm:spPr/>
    </dgm:pt>
    <dgm:pt modelId="{DDAF459D-D604-4925-8F4E-3797A6A0D0A9}" type="pres">
      <dgm:prSet presAssocID="{EB01438B-E262-4BC1-AEEA-A04CD9C74F29}" presName="hierChild3" presStyleCnt="0"/>
      <dgm:spPr/>
    </dgm:pt>
    <dgm:pt modelId="{CED1AB13-A472-469B-9FE1-BC385635FC3B}" type="pres">
      <dgm:prSet presAssocID="{5E652926-2831-4D0D-BA8C-94E4A199EBDF}" presName="Name19" presStyleLbl="parChTrans1D2" presStyleIdx="1" presStyleCnt="4"/>
      <dgm:spPr/>
    </dgm:pt>
    <dgm:pt modelId="{672ED4E9-4821-4BE3-81ED-BF98FB3EE234}" type="pres">
      <dgm:prSet presAssocID="{89A28EF5-7FD1-4D57-AFFD-B0C344839A37}" presName="Name21" presStyleCnt="0"/>
      <dgm:spPr/>
    </dgm:pt>
    <dgm:pt modelId="{52A00203-2FF1-45A4-94FC-FD36F957CAC9}" type="pres">
      <dgm:prSet presAssocID="{89A28EF5-7FD1-4D57-AFFD-B0C344839A37}" presName="level2Shape" presStyleLbl="node2" presStyleIdx="1" presStyleCnt="4" custScaleY="50134"/>
      <dgm:spPr/>
    </dgm:pt>
    <dgm:pt modelId="{238FD3F9-5F11-4BFB-9B0B-103A63C5AF37}" type="pres">
      <dgm:prSet presAssocID="{89A28EF5-7FD1-4D57-AFFD-B0C344839A37}" presName="hierChild3" presStyleCnt="0"/>
      <dgm:spPr/>
    </dgm:pt>
    <dgm:pt modelId="{197B3274-8241-42F3-861E-A32027D68C1E}" type="pres">
      <dgm:prSet presAssocID="{E8E01630-5FA2-4487-9DCE-12EDFA61118D}" presName="Name19" presStyleLbl="parChTrans1D2" presStyleIdx="2" presStyleCnt="4"/>
      <dgm:spPr/>
    </dgm:pt>
    <dgm:pt modelId="{E5704666-C107-46F5-8A1C-2FD2069CE4A6}" type="pres">
      <dgm:prSet presAssocID="{3386DD91-01C3-4C88-A941-0895BBDC6CBA}" presName="Name21" presStyleCnt="0"/>
      <dgm:spPr/>
    </dgm:pt>
    <dgm:pt modelId="{2D094433-9BA4-4437-8D1E-33D462353456}" type="pres">
      <dgm:prSet presAssocID="{3386DD91-01C3-4C88-A941-0895BBDC6CBA}" presName="level2Shape" presStyleLbl="node2" presStyleIdx="2" presStyleCnt="4" custScaleY="50134"/>
      <dgm:spPr/>
    </dgm:pt>
    <dgm:pt modelId="{95F719D8-64D7-491B-98BB-DB01C3A10849}" type="pres">
      <dgm:prSet presAssocID="{3386DD91-01C3-4C88-A941-0895BBDC6CBA}" presName="hierChild3" presStyleCnt="0"/>
      <dgm:spPr/>
    </dgm:pt>
    <dgm:pt modelId="{3BBF501D-6738-431F-8B95-7A09A5F440B1}" type="pres">
      <dgm:prSet presAssocID="{21885A91-4436-45D5-BFE5-42F4BC1D2716}" presName="Name19" presStyleLbl="parChTrans1D2" presStyleIdx="3" presStyleCnt="4"/>
      <dgm:spPr/>
    </dgm:pt>
    <dgm:pt modelId="{C4ADBD07-8B13-4FE4-8737-5FC17E22ED50}" type="pres">
      <dgm:prSet presAssocID="{B3FB107E-0868-4656-B624-0D1B2E7FF449}" presName="Name21" presStyleCnt="0"/>
      <dgm:spPr/>
    </dgm:pt>
    <dgm:pt modelId="{A285EE44-D8E9-4C90-A302-0525284D201C}" type="pres">
      <dgm:prSet presAssocID="{B3FB107E-0868-4656-B624-0D1B2E7FF449}" presName="level2Shape" presStyleLbl="node2" presStyleIdx="3" presStyleCnt="4" custScaleY="50134"/>
      <dgm:spPr/>
    </dgm:pt>
    <dgm:pt modelId="{34F7335A-A9C4-4B33-B46D-8335338FD9CC}" type="pres">
      <dgm:prSet presAssocID="{B3FB107E-0868-4656-B624-0D1B2E7FF449}" presName="hierChild3" presStyleCnt="0"/>
      <dgm:spPr/>
    </dgm:pt>
    <dgm:pt modelId="{CA9B1880-9E3D-44D0-BA6F-519FDBF99BA5}" type="pres">
      <dgm:prSet presAssocID="{E560F468-CA31-4488-858B-56BC897410D4}" presName="bgShapesFlow" presStyleCnt="0"/>
      <dgm:spPr/>
    </dgm:pt>
  </dgm:ptLst>
  <dgm:cxnLst>
    <dgm:cxn modelId="{A9136C11-AC81-4707-B464-0EEE15F1A948}" srcId="{7D6CAD23-72DB-4E06-B9D1-4004109D9D0E}" destId="{B3FB107E-0868-4656-B624-0D1B2E7FF449}" srcOrd="3" destOrd="0" parTransId="{21885A91-4436-45D5-BFE5-42F4BC1D2716}" sibTransId="{0EE9D976-78B4-4371-8E93-66D505F36D25}"/>
    <dgm:cxn modelId="{64FB7D1D-D989-457F-A75A-0470C044EBED}" type="presOf" srcId="{EB01438B-E262-4BC1-AEEA-A04CD9C74F29}" destId="{29194AC0-AD23-4B5E-8E22-2BFF6DB7D2B0}" srcOrd="0" destOrd="0" presId="urn:microsoft.com/office/officeart/2005/8/layout/hierarchy6"/>
    <dgm:cxn modelId="{40C06626-4F15-48B2-B174-49F040D15134}" srcId="{7D6CAD23-72DB-4E06-B9D1-4004109D9D0E}" destId="{89A28EF5-7FD1-4D57-AFFD-B0C344839A37}" srcOrd="1" destOrd="0" parTransId="{5E652926-2831-4D0D-BA8C-94E4A199EBDF}" sibTransId="{0618D40F-218A-4705-968B-4629B46FC7FC}"/>
    <dgm:cxn modelId="{0148572B-A365-4126-947C-3F3F40A7FADB}" srcId="{E560F468-CA31-4488-858B-56BC897410D4}" destId="{7D6CAD23-72DB-4E06-B9D1-4004109D9D0E}" srcOrd="0" destOrd="0" parTransId="{1922EA2D-C2AF-4EFF-AD6B-49BE1C2593B4}" sibTransId="{B3141D2A-9CCB-4422-A21E-3C0BE7128302}"/>
    <dgm:cxn modelId="{4C58413E-ECAD-48D3-85C0-DC8CCB0B7DFC}" type="presOf" srcId="{7D6CAD23-72DB-4E06-B9D1-4004109D9D0E}" destId="{6392818B-666D-419C-BD2F-C960C9726391}" srcOrd="0" destOrd="0" presId="urn:microsoft.com/office/officeart/2005/8/layout/hierarchy6"/>
    <dgm:cxn modelId="{1D4A3B42-A66E-4FF1-A903-18CB486631FB}" type="presOf" srcId="{E8E01630-5FA2-4487-9DCE-12EDFA61118D}" destId="{197B3274-8241-42F3-861E-A32027D68C1E}" srcOrd="0" destOrd="0" presId="urn:microsoft.com/office/officeart/2005/8/layout/hierarchy6"/>
    <dgm:cxn modelId="{4CBBA16A-391E-4E99-95DD-4064332A3F4D}" type="presOf" srcId="{B3FB107E-0868-4656-B624-0D1B2E7FF449}" destId="{A285EE44-D8E9-4C90-A302-0525284D201C}" srcOrd="0" destOrd="0" presId="urn:microsoft.com/office/officeart/2005/8/layout/hierarchy6"/>
    <dgm:cxn modelId="{B3FD4871-7E5C-4FD8-80AA-D00C1E61379E}" srcId="{7D6CAD23-72DB-4E06-B9D1-4004109D9D0E}" destId="{EB01438B-E262-4BC1-AEEA-A04CD9C74F29}" srcOrd="0" destOrd="0" parTransId="{BF0E1584-4F97-4CB3-9C31-51E7BDF2F420}" sibTransId="{4B78676D-2DDB-40D5-8E6C-707CEF6257BA}"/>
    <dgm:cxn modelId="{75B88E71-3B7B-492D-897B-6A86B0A533B9}" type="presOf" srcId="{89A28EF5-7FD1-4D57-AFFD-B0C344839A37}" destId="{52A00203-2FF1-45A4-94FC-FD36F957CAC9}" srcOrd="0" destOrd="0" presId="urn:microsoft.com/office/officeart/2005/8/layout/hierarchy6"/>
    <dgm:cxn modelId="{7E888196-E88F-4640-9172-C7DF558C7B1C}" srcId="{7D6CAD23-72DB-4E06-B9D1-4004109D9D0E}" destId="{3386DD91-01C3-4C88-A941-0895BBDC6CBA}" srcOrd="2" destOrd="0" parTransId="{E8E01630-5FA2-4487-9DCE-12EDFA61118D}" sibTransId="{B7048909-A4EE-490A-A150-8FD607D8EB4F}"/>
    <dgm:cxn modelId="{4473F1AA-223F-43F0-8356-CBCED8F728B6}" type="presOf" srcId="{5E652926-2831-4D0D-BA8C-94E4A199EBDF}" destId="{CED1AB13-A472-469B-9FE1-BC385635FC3B}" srcOrd="0" destOrd="0" presId="urn:microsoft.com/office/officeart/2005/8/layout/hierarchy6"/>
    <dgm:cxn modelId="{F42BAEAF-F90E-46AD-BCE4-C10860F97893}" type="presOf" srcId="{E560F468-CA31-4488-858B-56BC897410D4}" destId="{0D934FFC-DD5C-4656-AC71-58CC4B61AA33}" srcOrd="0" destOrd="0" presId="urn:microsoft.com/office/officeart/2005/8/layout/hierarchy6"/>
    <dgm:cxn modelId="{458F93C7-3B33-4B15-9E13-E65ACC938081}" type="presOf" srcId="{21885A91-4436-45D5-BFE5-42F4BC1D2716}" destId="{3BBF501D-6738-431F-8B95-7A09A5F440B1}" srcOrd="0" destOrd="0" presId="urn:microsoft.com/office/officeart/2005/8/layout/hierarchy6"/>
    <dgm:cxn modelId="{C1F523CA-A0D4-4BB0-B47E-242ABD56D9AD}" type="presOf" srcId="{BF0E1584-4F97-4CB3-9C31-51E7BDF2F420}" destId="{D2E978AF-7752-4EB5-87E8-9C75C27CD5E1}" srcOrd="0" destOrd="0" presId="urn:microsoft.com/office/officeart/2005/8/layout/hierarchy6"/>
    <dgm:cxn modelId="{7E444AFA-30CB-46BD-B6F9-744DFCC1DD02}" type="presOf" srcId="{3386DD91-01C3-4C88-A941-0895BBDC6CBA}" destId="{2D094433-9BA4-4437-8D1E-33D462353456}" srcOrd="0" destOrd="0" presId="urn:microsoft.com/office/officeart/2005/8/layout/hierarchy6"/>
    <dgm:cxn modelId="{36620D3E-8CD9-432B-9C31-D2761CC960CA}" type="presParOf" srcId="{0D934FFC-DD5C-4656-AC71-58CC4B61AA33}" destId="{E152593B-B548-42C1-B0EB-49E4B452F111}" srcOrd="0" destOrd="0" presId="urn:microsoft.com/office/officeart/2005/8/layout/hierarchy6"/>
    <dgm:cxn modelId="{BC53D061-1935-4F83-B8DB-5B3C80BD9C3E}" type="presParOf" srcId="{E152593B-B548-42C1-B0EB-49E4B452F111}" destId="{74099868-D558-4BD4-A63A-B95800D5445A}" srcOrd="0" destOrd="0" presId="urn:microsoft.com/office/officeart/2005/8/layout/hierarchy6"/>
    <dgm:cxn modelId="{98E106F2-3DE8-46B9-88BF-F3678247DA29}" type="presParOf" srcId="{74099868-D558-4BD4-A63A-B95800D5445A}" destId="{430BC2DA-CDDA-4ADE-A4FA-9C9A9C98F5D8}" srcOrd="0" destOrd="0" presId="urn:microsoft.com/office/officeart/2005/8/layout/hierarchy6"/>
    <dgm:cxn modelId="{40C18784-7F5A-4227-B665-9C3A6200F226}" type="presParOf" srcId="{430BC2DA-CDDA-4ADE-A4FA-9C9A9C98F5D8}" destId="{6392818B-666D-419C-BD2F-C960C9726391}" srcOrd="0" destOrd="0" presId="urn:microsoft.com/office/officeart/2005/8/layout/hierarchy6"/>
    <dgm:cxn modelId="{54DF28D0-FCF8-4778-A646-777CA5255A78}" type="presParOf" srcId="{430BC2DA-CDDA-4ADE-A4FA-9C9A9C98F5D8}" destId="{F5D3433E-E7C7-41A2-96F8-EBF1F7122462}" srcOrd="1" destOrd="0" presId="urn:microsoft.com/office/officeart/2005/8/layout/hierarchy6"/>
    <dgm:cxn modelId="{1871BFBE-0556-4833-8FFC-D048452D3A45}" type="presParOf" srcId="{F5D3433E-E7C7-41A2-96F8-EBF1F7122462}" destId="{D2E978AF-7752-4EB5-87E8-9C75C27CD5E1}" srcOrd="0" destOrd="0" presId="urn:microsoft.com/office/officeart/2005/8/layout/hierarchy6"/>
    <dgm:cxn modelId="{C41FF290-A7E4-4063-B753-19AD98BE4572}" type="presParOf" srcId="{F5D3433E-E7C7-41A2-96F8-EBF1F7122462}" destId="{4E3385A2-184D-4B30-B812-A39D658C29A9}" srcOrd="1" destOrd="0" presId="urn:microsoft.com/office/officeart/2005/8/layout/hierarchy6"/>
    <dgm:cxn modelId="{BB643121-B020-47A9-A340-BCDB924AC502}" type="presParOf" srcId="{4E3385A2-184D-4B30-B812-A39D658C29A9}" destId="{29194AC0-AD23-4B5E-8E22-2BFF6DB7D2B0}" srcOrd="0" destOrd="0" presId="urn:microsoft.com/office/officeart/2005/8/layout/hierarchy6"/>
    <dgm:cxn modelId="{42D013F9-78F7-46AF-A069-69C4FA8132A7}" type="presParOf" srcId="{4E3385A2-184D-4B30-B812-A39D658C29A9}" destId="{DDAF459D-D604-4925-8F4E-3797A6A0D0A9}" srcOrd="1" destOrd="0" presId="urn:microsoft.com/office/officeart/2005/8/layout/hierarchy6"/>
    <dgm:cxn modelId="{FF672519-1D60-471C-A4A2-B8BAE837F73F}" type="presParOf" srcId="{F5D3433E-E7C7-41A2-96F8-EBF1F7122462}" destId="{CED1AB13-A472-469B-9FE1-BC385635FC3B}" srcOrd="2" destOrd="0" presId="urn:microsoft.com/office/officeart/2005/8/layout/hierarchy6"/>
    <dgm:cxn modelId="{6FD91BA2-B99B-49E0-824F-42B0507AB89C}" type="presParOf" srcId="{F5D3433E-E7C7-41A2-96F8-EBF1F7122462}" destId="{672ED4E9-4821-4BE3-81ED-BF98FB3EE234}" srcOrd="3" destOrd="0" presId="urn:microsoft.com/office/officeart/2005/8/layout/hierarchy6"/>
    <dgm:cxn modelId="{E1376BDA-C520-4969-B1E7-45A05DF25CE0}" type="presParOf" srcId="{672ED4E9-4821-4BE3-81ED-BF98FB3EE234}" destId="{52A00203-2FF1-45A4-94FC-FD36F957CAC9}" srcOrd="0" destOrd="0" presId="urn:microsoft.com/office/officeart/2005/8/layout/hierarchy6"/>
    <dgm:cxn modelId="{FC146976-16CF-43DB-9A0D-0135AED67268}" type="presParOf" srcId="{672ED4E9-4821-4BE3-81ED-BF98FB3EE234}" destId="{238FD3F9-5F11-4BFB-9B0B-103A63C5AF37}" srcOrd="1" destOrd="0" presId="urn:microsoft.com/office/officeart/2005/8/layout/hierarchy6"/>
    <dgm:cxn modelId="{0A02FA60-23FF-44DD-855B-DE4277BD2D57}" type="presParOf" srcId="{F5D3433E-E7C7-41A2-96F8-EBF1F7122462}" destId="{197B3274-8241-42F3-861E-A32027D68C1E}" srcOrd="4" destOrd="0" presId="urn:microsoft.com/office/officeart/2005/8/layout/hierarchy6"/>
    <dgm:cxn modelId="{F88F1734-5C52-4EA3-A275-475D3881BBD5}" type="presParOf" srcId="{F5D3433E-E7C7-41A2-96F8-EBF1F7122462}" destId="{E5704666-C107-46F5-8A1C-2FD2069CE4A6}" srcOrd="5" destOrd="0" presId="urn:microsoft.com/office/officeart/2005/8/layout/hierarchy6"/>
    <dgm:cxn modelId="{68B8C339-4EEE-4FF4-95AE-563BA038EA67}" type="presParOf" srcId="{E5704666-C107-46F5-8A1C-2FD2069CE4A6}" destId="{2D094433-9BA4-4437-8D1E-33D462353456}" srcOrd="0" destOrd="0" presId="urn:microsoft.com/office/officeart/2005/8/layout/hierarchy6"/>
    <dgm:cxn modelId="{A4CA50CF-D698-475D-A934-7D9A5A12396C}" type="presParOf" srcId="{E5704666-C107-46F5-8A1C-2FD2069CE4A6}" destId="{95F719D8-64D7-491B-98BB-DB01C3A10849}" srcOrd="1" destOrd="0" presId="urn:microsoft.com/office/officeart/2005/8/layout/hierarchy6"/>
    <dgm:cxn modelId="{F3895243-5C74-4524-85A3-2B1260258F52}" type="presParOf" srcId="{F5D3433E-E7C7-41A2-96F8-EBF1F7122462}" destId="{3BBF501D-6738-431F-8B95-7A09A5F440B1}" srcOrd="6" destOrd="0" presId="urn:microsoft.com/office/officeart/2005/8/layout/hierarchy6"/>
    <dgm:cxn modelId="{8682CA2B-946E-4F0B-973E-BC298C43649B}" type="presParOf" srcId="{F5D3433E-E7C7-41A2-96F8-EBF1F7122462}" destId="{C4ADBD07-8B13-4FE4-8737-5FC17E22ED50}" srcOrd="7" destOrd="0" presId="urn:microsoft.com/office/officeart/2005/8/layout/hierarchy6"/>
    <dgm:cxn modelId="{C06380ED-A3F7-435B-8E25-741EB4522A46}" type="presParOf" srcId="{C4ADBD07-8B13-4FE4-8737-5FC17E22ED50}" destId="{A285EE44-D8E9-4C90-A302-0525284D201C}" srcOrd="0" destOrd="0" presId="urn:microsoft.com/office/officeart/2005/8/layout/hierarchy6"/>
    <dgm:cxn modelId="{0F1D637A-CEEC-406D-BF21-D82B07510C1A}" type="presParOf" srcId="{C4ADBD07-8B13-4FE4-8737-5FC17E22ED50}" destId="{34F7335A-A9C4-4B33-B46D-8335338FD9CC}" srcOrd="1" destOrd="0" presId="urn:microsoft.com/office/officeart/2005/8/layout/hierarchy6"/>
    <dgm:cxn modelId="{697A2807-2C8E-4358-846A-5A3F56C18DFB}" type="presParOf" srcId="{0D934FFC-DD5C-4656-AC71-58CC4B61AA33}" destId="{CA9B1880-9E3D-44D0-BA6F-519FDBF99BA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60F468-CA31-4488-858B-56BC897410D4}"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7D6CAD23-72DB-4E06-B9D1-4004109D9D0E}">
      <dgm:prSet phldrT="[文本]" custT="1"/>
      <dgm:spPr/>
      <dgm: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EA</a:t>
          </a:r>
        </a:p>
        <a:p>
          <a:r>
            <a:rPr lang="en-US"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Evaporator overheat protection</a:t>
          </a:r>
        </a:p>
        <a:p>
          <a:r>
            <a:rPr lang="en-US"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(only at cooling mode )</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1922EA2D-C2AF-4EFF-AD6B-49BE1C2593B4}" type="parTrans" cxnId="{0148572B-A365-4126-947C-3F3F40A7FADB}">
      <dgm:prSet/>
      <dgm:spPr/>
      <dgm:t>
        <a:bodyPr/>
        <a:lstStyle/>
        <a:p>
          <a:endParaRPr lang="zh-CN" altLang="en-US"/>
        </a:p>
      </dgm:t>
    </dgm:pt>
    <dgm:pt modelId="{B3141D2A-9CCB-4422-A21E-3C0BE7128302}" type="sibTrans" cxnId="{0148572B-A365-4126-947C-3F3F40A7FADB}">
      <dgm:prSet/>
      <dgm:spPr/>
      <dgm:t>
        <a:bodyPr/>
        <a:lstStyle/>
        <a:p>
          <a:endParaRPr lang="zh-CN" altLang="en-US"/>
        </a:p>
      </dgm:t>
    </dgm:pt>
    <dgm:pt modelId="{EB01438B-E262-4BC1-AEEA-A04CD9C74F29}">
      <dgm:prSet phldrT="[文本]" custT="1"/>
      <dgm:spPr/>
      <dgm: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Installation condition</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BF0E1584-4F97-4CB3-9C31-51E7BDF2F420}" type="parTrans" cxnId="{B3FD4871-7E5C-4FD8-80AA-D00C1E61379E}">
      <dgm:prSet/>
      <dgm:spPr/>
      <dgm:t>
        <a:bodyPr/>
        <a:lstStyle/>
        <a:p>
          <a:endParaRPr lang="zh-CN" altLang="en-US"/>
        </a:p>
      </dgm:t>
    </dgm:pt>
    <dgm:pt modelId="{4B78676D-2DDB-40D5-8E6C-707CEF6257BA}" type="sibTrans" cxnId="{B3FD4871-7E5C-4FD8-80AA-D00C1E61379E}">
      <dgm:prSet/>
      <dgm:spPr/>
      <dgm:t>
        <a:bodyPr/>
        <a:lstStyle/>
        <a:p>
          <a:endParaRPr lang="zh-CN" altLang="en-US"/>
        </a:p>
      </dgm:t>
    </dgm:pt>
    <dgm:pt modelId="{89A28EF5-7FD1-4D57-AFFD-B0C344839A37}">
      <dgm:prSet phldrT="[文本]" custT="1"/>
      <dgm:spPr/>
      <dgm: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Fan is broken or not </a:t>
          </a:r>
          <a:endParaRPr lang="zh-CN"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5E652926-2831-4D0D-BA8C-94E4A199EBDF}" type="parTrans" cxnId="{40C06626-4F15-48B2-B174-49F040D15134}">
      <dgm:prSet/>
      <dgm:spPr/>
      <dgm:t>
        <a:bodyPr/>
        <a:lstStyle/>
        <a:p>
          <a:endParaRPr lang="zh-CN" altLang="en-US"/>
        </a:p>
      </dgm:t>
    </dgm:pt>
    <dgm:pt modelId="{0618D40F-218A-4705-968B-4629B46FC7FC}" type="sibTrans" cxnId="{40C06626-4F15-48B2-B174-49F040D15134}">
      <dgm:prSet/>
      <dgm:spPr/>
      <dgm:t>
        <a:bodyPr/>
        <a:lstStyle/>
        <a:p>
          <a:endParaRPr lang="zh-CN" altLang="en-US"/>
        </a:p>
      </dgm:t>
    </dgm:pt>
    <dgm:pt modelId="{3386DD91-01C3-4C88-A941-0895BBDC6CBA}">
      <dgm:prSet phldrT="[文本]" custT="1"/>
      <dgm:spPr/>
      <dgm: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Replace fan motor</a:t>
          </a:r>
          <a:endParaRPr lang="zh-CN"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E8E01630-5FA2-4487-9DCE-12EDFA61118D}" type="parTrans" cxnId="{7E888196-E88F-4640-9172-C7DF558C7B1C}">
      <dgm:prSet/>
      <dgm:spPr/>
      <dgm:t>
        <a:bodyPr/>
        <a:lstStyle/>
        <a:p>
          <a:endParaRPr lang="zh-CN" altLang="en-US"/>
        </a:p>
      </dgm:t>
    </dgm:pt>
    <dgm:pt modelId="{B7048909-A4EE-490A-A150-8FD607D8EB4F}" type="sibTrans" cxnId="{7E888196-E88F-4640-9172-C7DF558C7B1C}">
      <dgm:prSet/>
      <dgm:spPr/>
      <dgm:t>
        <a:bodyPr/>
        <a:lstStyle/>
        <a:p>
          <a:endParaRPr lang="zh-CN" altLang="en-US"/>
        </a:p>
      </dgm:t>
    </dgm:pt>
    <dgm:pt modelId="{0D934FFC-DD5C-4656-AC71-58CC4B61AA33}" type="pres">
      <dgm:prSet presAssocID="{E560F468-CA31-4488-858B-56BC897410D4}" presName="mainComposite" presStyleCnt="0">
        <dgm:presLayoutVars>
          <dgm:chPref val="1"/>
          <dgm:dir/>
          <dgm:animOne val="branch"/>
          <dgm:animLvl val="lvl"/>
          <dgm:resizeHandles val="exact"/>
        </dgm:presLayoutVars>
      </dgm:prSet>
      <dgm:spPr/>
    </dgm:pt>
    <dgm:pt modelId="{E152593B-B548-42C1-B0EB-49E4B452F111}" type="pres">
      <dgm:prSet presAssocID="{E560F468-CA31-4488-858B-56BC897410D4}" presName="hierFlow" presStyleCnt="0"/>
      <dgm:spPr/>
    </dgm:pt>
    <dgm:pt modelId="{74099868-D558-4BD4-A63A-B95800D5445A}" type="pres">
      <dgm:prSet presAssocID="{E560F468-CA31-4488-858B-56BC897410D4}" presName="hierChild1" presStyleCnt="0">
        <dgm:presLayoutVars>
          <dgm:chPref val="1"/>
          <dgm:animOne val="branch"/>
          <dgm:animLvl val="lvl"/>
        </dgm:presLayoutVars>
      </dgm:prSet>
      <dgm:spPr/>
    </dgm:pt>
    <dgm:pt modelId="{430BC2DA-CDDA-4ADE-A4FA-9C9A9C98F5D8}" type="pres">
      <dgm:prSet presAssocID="{7D6CAD23-72DB-4E06-B9D1-4004109D9D0E}" presName="Name14" presStyleCnt="0"/>
      <dgm:spPr/>
    </dgm:pt>
    <dgm:pt modelId="{6392818B-666D-419C-BD2F-C960C9726391}" type="pres">
      <dgm:prSet presAssocID="{7D6CAD23-72DB-4E06-B9D1-4004109D9D0E}" presName="level1Shape" presStyleLbl="node0" presStyleIdx="0" presStyleCnt="1" custScaleX="186957" custScaleY="79279" custLinFactNeighborY="-36064">
        <dgm:presLayoutVars>
          <dgm:chPref val="3"/>
        </dgm:presLayoutVars>
      </dgm:prSet>
      <dgm:spPr/>
    </dgm:pt>
    <dgm:pt modelId="{F5D3433E-E7C7-41A2-96F8-EBF1F7122462}" type="pres">
      <dgm:prSet presAssocID="{7D6CAD23-72DB-4E06-B9D1-4004109D9D0E}" presName="hierChild2" presStyleCnt="0"/>
      <dgm:spPr/>
    </dgm:pt>
    <dgm:pt modelId="{D2E978AF-7752-4EB5-87E8-9C75C27CD5E1}" type="pres">
      <dgm:prSet presAssocID="{BF0E1584-4F97-4CB3-9C31-51E7BDF2F420}" presName="Name19" presStyleLbl="parChTrans1D2" presStyleIdx="0" presStyleCnt="3"/>
      <dgm:spPr/>
    </dgm:pt>
    <dgm:pt modelId="{4E3385A2-184D-4B30-B812-A39D658C29A9}" type="pres">
      <dgm:prSet presAssocID="{EB01438B-E262-4BC1-AEEA-A04CD9C74F29}" presName="Name21" presStyleCnt="0"/>
      <dgm:spPr/>
    </dgm:pt>
    <dgm:pt modelId="{29194AC0-AD23-4B5E-8E22-2BFF6DB7D2B0}" type="pres">
      <dgm:prSet presAssocID="{EB01438B-E262-4BC1-AEEA-A04CD9C74F29}" presName="level2Shape" presStyleLbl="node2" presStyleIdx="0" presStyleCnt="3" custScaleY="50134"/>
      <dgm:spPr/>
    </dgm:pt>
    <dgm:pt modelId="{DDAF459D-D604-4925-8F4E-3797A6A0D0A9}" type="pres">
      <dgm:prSet presAssocID="{EB01438B-E262-4BC1-AEEA-A04CD9C74F29}" presName="hierChild3" presStyleCnt="0"/>
      <dgm:spPr/>
    </dgm:pt>
    <dgm:pt modelId="{CED1AB13-A472-469B-9FE1-BC385635FC3B}" type="pres">
      <dgm:prSet presAssocID="{5E652926-2831-4D0D-BA8C-94E4A199EBDF}" presName="Name19" presStyleLbl="parChTrans1D2" presStyleIdx="1" presStyleCnt="3"/>
      <dgm:spPr/>
    </dgm:pt>
    <dgm:pt modelId="{672ED4E9-4821-4BE3-81ED-BF98FB3EE234}" type="pres">
      <dgm:prSet presAssocID="{89A28EF5-7FD1-4D57-AFFD-B0C344839A37}" presName="Name21" presStyleCnt="0"/>
      <dgm:spPr/>
    </dgm:pt>
    <dgm:pt modelId="{52A00203-2FF1-45A4-94FC-FD36F957CAC9}" type="pres">
      <dgm:prSet presAssocID="{89A28EF5-7FD1-4D57-AFFD-B0C344839A37}" presName="level2Shape" presStyleLbl="node2" presStyleIdx="1" presStyleCnt="3" custScaleY="50134"/>
      <dgm:spPr/>
    </dgm:pt>
    <dgm:pt modelId="{238FD3F9-5F11-4BFB-9B0B-103A63C5AF37}" type="pres">
      <dgm:prSet presAssocID="{89A28EF5-7FD1-4D57-AFFD-B0C344839A37}" presName="hierChild3" presStyleCnt="0"/>
      <dgm:spPr/>
    </dgm:pt>
    <dgm:pt modelId="{197B3274-8241-42F3-861E-A32027D68C1E}" type="pres">
      <dgm:prSet presAssocID="{E8E01630-5FA2-4487-9DCE-12EDFA61118D}" presName="Name19" presStyleLbl="parChTrans1D2" presStyleIdx="2" presStyleCnt="3"/>
      <dgm:spPr/>
    </dgm:pt>
    <dgm:pt modelId="{E5704666-C107-46F5-8A1C-2FD2069CE4A6}" type="pres">
      <dgm:prSet presAssocID="{3386DD91-01C3-4C88-A941-0895BBDC6CBA}" presName="Name21" presStyleCnt="0"/>
      <dgm:spPr/>
    </dgm:pt>
    <dgm:pt modelId="{2D094433-9BA4-4437-8D1E-33D462353456}" type="pres">
      <dgm:prSet presAssocID="{3386DD91-01C3-4C88-A941-0895BBDC6CBA}" presName="level2Shape" presStyleLbl="node2" presStyleIdx="2" presStyleCnt="3" custScaleY="50134"/>
      <dgm:spPr/>
    </dgm:pt>
    <dgm:pt modelId="{95F719D8-64D7-491B-98BB-DB01C3A10849}" type="pres">
      <dgm:prSet presAssocID="{3386DD91-01C3-4C88-A941-0895BBDC6CBA}" presName="hierChild3" presStyleCnt="0"/>
      <dgm:spPr/>
    </dgm:pt>
    <dgm:pt modelId="{CA9B1880-9E3D-44D0-BA6F-519FDBF99BA5}" type="pres">
      <dgm:prSet presAssocID="{E560F468-CA31-4488-858B-56BC897410D4}" presName="bgShapesFlow" presStyleCnt="0"/>
      <dgm:spPr/>
    </dgm:pt>
  </dgm:ptLst>
  <dgm:cxnLst>
    <dgm:cxn modelId="{64FB7D1D-D989-457F-A75A-0470C044EBED}" type="presOf" srcId="{EB01438B-E262-4BC1-AEEA-A04CD9C74F29}" destId="{29194AC0-AD23-4B5E-8E22-2BFF6DB7D2B0}" srcOrd="0" destOrd="0" presId="urn:microsoft.com/office/officeart/2005/8/layout/hierarchy6"/>
    <dgm:cxn modelId="{40C06626-4F15-48B2-B174-49F040D15134}" srcId="{7D6CAD23-72DB-4E06-B9D1-4004109D9D0E}" destId="{89A28EF5-7FD1-4D57-AFFD-B0C344839A37}" srcOrd="1" destOrd="0" parTransId="{5E652926-2831-4D0D-BA8C-94E4A199EBDF}" sibTransId="{0618D40F-218A-4705-968B-4629B46FC7FC}"/>
    <dgm:cxn modelId="{0148572B-A365-4126-947C-3F3F40A7FADB}" srcId="{E560F468-CA31-4488-858B-56BC897410D4}" destId="{7D6CAD23-72DB-4E06-B9D1-4004109D9D0E}" srcOrd="0" destOrd="0" parTransId="{1922EA2D-C2AF-4EFF-AD6B-49BE1C2593B4}" sibTransId="{B3141D2A-9CCB-4422-A21E-3C0BE7128302}"/>
    <dgm:cxn modelId="{4C58413E-ECAD-48D3-85C0-DC8CCB0B7DFC}" type="presOf" srcId="{7D6CAD23-72DB-4E06-B9D1-4004109D9D0E}" destId="{6392818B-666D-419C-BD2F-C960C9726391}" srcOrd="0" destOrd="0" presId="urn:microsoft.com/office/officeart/2005/8/layout/hierarchy6"/>
    <dgm:cxn modelId="{1D4A3B42-A66E-4FF1-A903-18CB486631FB}" type="presOf" srcId="{E8E01630-5FA2-4487-9DCE-12EDFA61118D}" destId="{197B3274-8241-42F3-861E-A32027D68C1E}" srcOrd="0" destOrd="0" presId="urn:microsoft.com/office/officeart/2005/8/layout/hierarchy6"/>
    <dgm:cxn modelId="{B3FD4871-7E5C-4FD8-80AA-D00C1E61379E}" srcId="{7D6CAD23-72DB-4E06-B9D1-4004109D9D0E}" destId="{EB01438B-E262-4BC1-AEEA-A04CD9C74F29}" srcOrd="0" destOrd="0" parTransId="{BF0E1584-4F97-4CB3-9C31-51E7BDF2F420}" sibTransId="{4B78676D-2DDB-40D5-8E6C-707CEF6257BA}"/>
    <dgm:cxn modelId="{75B88E71-3B7B-492D-897B-6A86B0A533B9}" type="presOf" srcId="{89A28EF5-7FD1-4D57-AFFD-B0C344839A37}" destId="{52A00203-2FF1-45A4-94FC-FD36F957CAC9}" srcOrd="0" destOrd="0" presId="urn:microsoft.com/office/officeart/2005/8/layout/hierarchy6"/>
    <dgm:cxn modelId="{7E888196-E88F-4640-9172-C7DF558C7B1C}" srcId="{7D6CAD23-72DB-4E06-B9D1-4004109D9D0E}" destId="{3386DD91-01C3-4C88-A941-0895BBDC6CBA}" srcOrd="2" destOrd="0" parTransId="{E8E01630-5FA2-4487-9DCE-12EDFA61118D}" sibTransId="{B7048909-A4EE-490A-A150-8FD607D8EB4F}"/>
    <dgm:cxn modelId="{4473F1AA-223F-43F0-8356-CBCED8F728B6}" type="presOf" srcId="{5E652926-2831-4D0D-BA8C-94E4A199EBDF}" destId="{CED1AB13-A472-469B-9FE1-BC385635FC3B}" srcOrd="0" destOrd="0" presId="urn:microsoft.com/office/officeart/2005/8/layout/hierarchy6"/>
    <dgm:cxn modelId="{F42BAEAF-F90E-46AD-BCE4-C10860F97893}" type="presOf" srcId="{E560F468-CA31-4488-858B-56BC897410D4}" destId="{0D934FFC-DD5C-4656-AC71-58CC4B61AA33}" srcOrd="0" destOrd="0" presId="urn:microsoft.com/office/officeart/2005/8/layout/hierarchy6"/>
    <dgm:cxn modelId="{C1F523CA-A0D4-4BB0-B47E-242ABD56D9AD}" type="presOf" srcId="{BF0E1584-4F97-4CB3-9C31-51E7BDF2F420}" destId="{D2E978AF-7752-4EB5-87E8-9C75C27CD5E1}" srcOrd="0" destOrd="0" presId="urn:microsoft.com/office/officeart/2005/8/layout/hierarchy6"/>
    <dgm:cxn modelId="{7E444AFA-30CB-46BD-B6F9-744DFCC1DD02}" type="presOf" srcId="{3386DD91-01C3-4C88-A941-0895BBDC6CBA}" destId="{2D094433-9BA4-4437-8D1E-33D462353456}" srcOrd="0" destOrd="0" presId="urn:microsoft.com/office/officeart/2005/8/layout/hierarchy6"/>
    <dgm:cxn modelId="{36620D3E-8CD9-432B-9C31-D2761CC960CA}" type="presParOf" srcId="{0D934FFC-DD5C-4656-AC71-58CC4B61AA33}" destId="{E152593B-B548-42C1-B0EB-49E4B452F111}" srcOrd="0" destOrd="0" presId="urn:microsoft.com/office/officeart/2005/8/layout/hierarchy6"/>
    <dgm:cxn modelId="{BC53D061-1935-4F83-B8DB-5B3C80BD9C3E}" type="presParOf" srcId="{E152593B-B548-42C1-B0EB-49E4B452F111}" destId="{74099868-D558-4BD4-A63A-B95800D5445A}" srcOrd="0" destOrd="0" presId="urn:microsoft.com/office/officeart/2005/8/layout/hierarchy6"/>
    <dgm:cxn modelId="{98E106F2-3DE8-46B9-88BF-F3678247DA29}" type="presParOf" srcId="{74099868-D558-4BD4-A63A-B95800D5445A}" destId="{430BC2DA-CDDA-4ADE-A4FA-9C9A9C98F5D8}" srcOrd="0" destOrd="0" presId="urn:microsoft.com/office/officeart/2005/8/layout/hierarchy6"/>
    <dgm:cxn modelId="{40C18784-7F5A-4227-B665-9C3A6200F226}" type="presParOf" srcId="{430BC2DA-CDDA-4ADE-A4FA-9C9A9C98F5D8}" destId="{6392818B-666D-419C-BD2F-C960C9726391}" srcOrd="0" destOrd="0" presId="urn:microsoft.com/office/officeart/2005/8/layout/hierarchy6"/>
    <dgm:cxn modelId="{54DF28D0-FCF8-4778-A646-777CA5255A78}" type="presParOf" srcId="{430BC2DA-CDDA-4ADE-A4FA-9C9A9C98F5D8}" destId="{F5D3433E-E7C7-41A2-96F8-EBF1F7122462}" srcOrd="1" destOrd="0" presId="urn:microsoft.com/office/officeart/2005/8/layout/hierarchy6"/>
    <dgm:cxn modelId="{1871BFBE-0556-4833-8FFC-D048452D3A45}" type="presParOf" srcId="{F5D3433E-E7C7-41A2-96F8-EBF1F7122462}" destId="{D2E978AF-7752-4EB5-87E8-9C75C27CD5E1}" srcOrd="0" destOrd="0" presId="urn:microsoft.com/office/officeart/2005/8/layout/hierarchy6"/>
    <dgm:cxn modelId="{C41FF290-A7E4-4063-B753-19AD98BE4572}" type="presParOf" srcId="{F5D3433E-E7C7-41A2-96F8-EBF1F7122462}" destId="{4E3385A2-184D-4B30-B812-A39D658C29A9}" srcOrd="1" destOrd="0" presId="urn:microsoft.com/office/officeart/2005/8/layout/hierarchy6"/>
    <dgm:cxn modelId="{BB643121-B020-47A9-A340-BCDB924AC502}" type="presParOf" srcId="{4E3385A2-184D-4B30-B812-A39D658C29A9}" destId="{29194AC0-AD23-4B5E-8E22-2BFF6DB7D2B0}" srcOrd="0" destOrd="0" presId="urn:microsoft.com/office/officeart/2005/8/layout/hierarchy6"/>
    <dgm:cxn modelId="{42D013F9-78F7-46AF-A069-69C4FA8132A7}" type="presParOf" srcId="{4E3385A2-184D-4B30-B812-A39D658C29A9}" destId="{DDAF459D-D604-4925-8F4E-3797A6A0D0A9}" srcOrd="1" destOrd="0" presId="urn:microsoft.com/office/officeart/2005/8/layout/hierarchy6"/>
    <dgm:cxn modelId="{FF672519-1D60-471C-A4A2-B8BAE837F73F}" type="presParOf" srcId="{F5D3433E-E7C7-41A2-96F8-EBF1F7122462}" destId="{CED1AB13-A472-469B-9FE1-BC385635FC3B}" srcOrd="2" destOrd="0" presId="urn:microsoft.com/office/officeart/2005/8/layout/hierarchy6"/>
    <dgm:cxn modelId="{6FD91BA2-B99B-49E0-824F-42B0507AB89C}" type="presParOf" srcId="{F5D3433E-E7C7-41A2-96F8-EBF1F7122462}" destId="{672ED4E9-4821-4BE3-81ED-BF98FB3EE234}" srcOrd="3" destOrd="0" presId="urn:microsoft.com/office/officeart/2005/8/layout/hierarchy6"/>
    <dgm:cxn modelId="{E1376BDA-C520-4969-B1E7-45A05DF25CE0}" type="presParOf" srcId="{672ED4E9-4821-4BE3-81ED-BF98FB3EE234}" destId="{52A00203-2FF1-45A4-94FC-FD36F957CAC9}" srcOrd="0" destOrd="0" presId="urn:microsoft.com/office/officeart/2005/8/layout/hierarchy6"/>
    <dgm:cxn modelId="{FC146976-16CF-43DB-9A0D-0135AED67268}" type="presParOf" srcId="{672ED4E9-4821-4BE3-81ED-BF98FB3EE234}" destId="{238FD3F9-5F11-4BFB-9B0B-103A63C5AF37}" srcOrd="1" destOrd="0" presId="urn:microsoft.com/office/officeart/2005/8/layout/hierarchy6"/>
    <dgm:cxn modelId="{0A02FA60-23FF-44DD-855B-DE4277BD2D57}" type="presParOf" srcId="{F5D3433E-E7C7-41A2-96F8-EBF1F7122462}" destId="{197B3274-8241-42F3-861E-A32027D68C1E}" srcOrd="4" destOrd="0" presId="urn:microsoft.com/office/officeart/2005/8/layout/hierarchy6"/>
    <dgm:cxn modelId="{F88F1734-5C52-4EA3-A275-475D3881BBD5}" type="presParOf" srcId="{F5D3433E-E7C7-41A2-96F8-EBF1F7122462}" destId="{E5704666-C107-46F5-8A1C-2FD2069CE4A6}" srcOrd="5" destOrd="0" presId="urn:microsoft.com/office/officeart/2005/8/layout/hierarchy6"/>
    <dgm:cxn modelId="{68B8C339-4EEE-4FF4-95AE-563BA038EA67}" type="presParOf" srcId="{E5704666-C107-46F5-8A1C-2FD2069CE4A6}" destId="{2D094433-9BA4-4437-8D1E-33D462353456}" srcOrd="0" destOrd="0" presId="urn:microsoft.com/office/officeart/2005/8/layout/hierarchy6"/>
    <dgm:cxn modelId="{A4CA50CF-D698-475D-A934-7D9A5A12396C}" type="presParOf" srcId="{E5704666-C107-46F5-8A1C-2FD2069CE4A6}" destId="{95F719D8-64D7-491B-98BB-DB01C3A10849}" srcOrd="1" destOrd="0" presId="urn:microsoft.com/office/officeart/2005/8/layout/hierarchy6"/>
    <dgm:cxn modelId="{697A2807-2C8E-4358-846A-5A3F56C18DFB}" type="presParOf" srcId="{0D934FFC-DD5C-4656-AC71-58CC4B61AA33}" destId="{CA9B1880-9E3D-44D0-BA6F-519FDBF99BA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F9A1AF-4AA8-422E-9786-9C5E0C2A4962}"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0501921F-3482-478B-9311-DAADDD63504C}">
      <dgm:prSet phldrT="[文本]" custT="1"/>
      <dgm:spPr/>
      <dgm:t>
        <a:bodyPr/>
        <a:lstStyle/>
        <a:p>
          <a:pPr>
            <a:lnSpc>
              <a:spcPct val="120000"/>
            </a:lnSpc>
            <a:spcAft>
              <a:spcPts val="0"/>
            </a:spcAft>
          </a:pPr>
          <a:r>
            <a:rPr lang="en-GB"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a:t>
          </a: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E7</a:t>
          </a:r>
        </a:p>
        <a:p>
          <a:pPr>
            <a:lnSpc>
              <a:spcPct val="120000"/>
            </a:lnSpc>
            <a:spcAft>
              <a:spcPts val="0"/>
            </a:spcAft>
          </a:pP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Water outlet temp too high or too low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protection</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8F75D874-3BC2-47CA-83B3-B41860277070}" type="parTrans" cxnId="{65FCF2E2-79D9-47BA-BEB7-F19991F66268}">
      <dgm:prSet/>
      <dgm:spPr/>
      <dgm:t>
        <a:bodyPr/>
        <a:lstStyle/>
        <a:p>
          <a:endParaRPr lang="zh-CN" altLang="en-US"/>
        </a:p>
      </dgm:t>
    </dgm:pt>
    <dgm:pt modelId="{96CADCE8-6174-440D-9AB0-44E19B222E85}" type="sibTrans" cxnId="{65FCF2E2-79D9-47BA-BEB7-F19991F66268}">
      <dgm:prSet/>
      <dgm:spPr/>
      <dgm:t>
        <a:bodyPr/>
        <a:lstStyle/>
        <a:p>
          <a:endParaRPr lang="zh-CN" altLang="en-US"/>
        </a:p>
      </dgm:t>
    </dgm:pt>
    <dgm:pt modelId="{20CA5016-5DF3-40B4-AA8E-36EA8F6CAF3E}">
      <dgm:prSet phldrT="[文本]" custT="1"/>
      <dgm:spPr/>
      <dgm:t>
        <a:bodyPr/>
        <a:lstStyle/>
        <a:p>
          <a:r>
            <a:rPr lang="en-US"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outlet temp</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DE1CE27A-EB8E-40BB-9EFF-AF30F1D67834}" type="parTrans" cxnId="{8DA36875-381A-4D22-A17B-7805CB1C13AB}">
      <dgm:prSet/>
      <dgm:spPr/>
      <dgm:t>
        <a:bodyPr/>
        <a:lstStyle/>
        <a:p>
          <a:endParaRPr lang="zh-CN" altLang="en-US"/>
        </a:p>
      </dgm:t>
    </dgm:pt>
    <dgm:pt modelId="{0F71FACB-3D11-4419-B318-9FAE29236F01}" type="sibTrans" cxnId="{8DA36875-381A-4D22-A17B-7805CB1C13AB}">
      <dgm:prSet/>
      <dgm:spPr/>
      <dgm:t>
        <a:bodyPr/>
        <a:lstStyle/>
        <a:p>
          <a:endParaRPr lang="zh-CN" altLang="en-US"/>
        </a:p>
      </dgm:t>
    </dgm:pt>
    <dgm:pt modelId="{747B8ECC-CF7C-43FD-9506-E870491D0718}">
      <dgm:prSet phldrT="[文本]" custT="1"/>
      <dgm:spPr/>
      <dgm:t>
        <a:bodyPr/>
        <a:lstStyle/>
        <a:p>
          <a:r>
            <a:rPr lang="en-US"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pump</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A5901919-0341-453A-AAC8-38E06FBD5910}" type="parTrans" cxnId="{6DF5C231-D8B3-4D3B-BD32-FB5F64D0EE11}">
      <dgm:prSet/>
      <dgm:spPr/>
      <dgm:t>
        <a:bodyPr/>
        <a:lstStyle/>
        <a:p>
          <a:endParaRPr lang="zh-CN" altLang="en-US"/>
        </a:p>
      </dgm:t>
    </dgm:pt>
    <dgm:pt modelId="{3D347AF1-037C-4ADC-8620-2678C020B395}" type="sibTrans" cxnId="{6DF5C231-D8B3-4D3B-BD32-FB5F64D0EE11}">
      <dgm:prSet/>
      <dgm:spPr/>
      <dgm:t>
        <a:bodyPr/>
        <a:lstStyle/>
        <a:p>
          <a:endParaRPr lang="zh-CN" altLang="en-US"/>
        </a:p>
      </dgm:t>
    </dgm:pt>
    <dgm:pt modelId="{46BEEA0B-5CD6-4AC2-B269-3B53D12EAB77}">
      <dgm:prSet phldrT="[文本]" custT="1"/>
      <dgm:spPr/>
      <dgm:t>
        <a:bodyPr/>
        <a:lstStyle/>
        <a:p>
          <a:r>
            <a:rPr lang="en-US"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Water outlet temp sensor</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5056F8DB-7633-47BF-94FE-A0833C9F9422}" type="parTrans" cxnId="{1415995B-9089-4695-95D2-468A0772A0A7}">
      <dgm:prSet/>
      <dgm:spPr/>
      <dgm:t>
        <a:bodyPr/>
        <a:lstStyle/>
        <a:p>
          <a:endParaRPr lang="zh-CN" altLang="en-US"/>
        </a:p>
      </dgm:t>
    </dgm:pt>
    <dgm:pt modelId="{83ACE3D2-9BDA-4C4E-9513-79E81982FA7D}" type="sibTrans" cxnId="{1415995B-9089-4695-95D2-468A0772A0A7}">
      <dgm:prSet/>
      <dgm:spPr/>
      <dgm:t>
        <a:bodyPr/>
        <a:lstStyle/>
        <a:p>
          <a:endParaRPr lang="zh-CN" altLang="en-US"/>
        </a:p>
      </dgm:t>
    </dgm:pt>
    <dgm:pt modelId="{235E61BA-A2C4-4BA9-9304-800D3615184F}">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 Replace </a:t>
          </a:r>
          <a:r>
            <a:rPr lang="en-US" altLang="zh-CN" sz="1400" b="0" dirty="0">
              <a:cs typeface="Arial" panose="020B0604020202020204" pitchFamily="34" charset="0"/>
              <a:sym typeface="Arial" panose="020B0604020202020204" pitchFamily="34" charset="0"/>
            </a:rPr>
            <a:t>Integrated board/</a:t>
          </a:r>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a:t>
          </a:r>
          <a:endParaRPr lang="zh-CN" altLang="en-US" sz="14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gm:t>
    </dgm:pt>
    <dgm:pt modelId="{5D72EB5F-03F0-4667-9F2C-CC453B5B0C17}" type="parTrans" cxnId="{1C36B2D1-47BC-4BD8-AF4D-7B2B76F1BE8E}">
      <dgm:prSet/>
      <dgm:spPr/>
      <dgm:t>
        <a:bodyPr/>
        <a:lstStyle/>
        <a:p>
          <a:endParaRPr lang="zh-CN" altLang="en-US"/>
        </a:p>
      </dgm:t>
    </dgm:pt>
    <dgm:pt modelId="{34ED40CF-1121-498F-B034-C5DAA64F166D}" type="sibTrans" cxnId="{1C36B2D1-47BC-4BD8-AF4D-7B2B76F1BE8E}">
      <dgm:prSet/>
      <dgm:spPr/>
      <dgm:t>
        <a:bodyPr/>
        <a:lstStyle/>
        <a:p>
          <a:endParaRPr lang="zh-CN" altLang="en-US"/>
        </a:p>
      </dgm:t>
    </dgm:pt>
    <dgm:pt modelId="{25482250-BF69-44DA-938F-E88594DD3D23}" type="pres">
      <dgm:prSet presAssocID="{55F9A1AF-4AA8-422E-9786-9C5E0C2A4962}" presName="mainComposite" presStyleCnt="0">
        <dgm:presLayoutVars>
          <dgm:chPref val="1"/>
          <dgm:dir/>
          <dgm:animOne val="branch"/>
          <dgm:animLvl val="lvl"/>
          <dgm:resizeHandles val="exact"/>
        </dgm:presLayoutVars>
      </dgm:prSet>
      <dgm:spPr/>
    </dgm:pt>
    <dgm:pt modelId="{5BDF4234-25AF-4194-B89A-E807E37D8EE2}" type="pres">
      <dgm:prSet presAssocID="{55F9A1AF-4AA8-422E-9786-9C5E0C2A4962}" presName="hierFlow" presStyleCnt="0"/>
      <dgm:spPr/>
    </dgm:pt>
    <dgm:pt modelId="{F37325E9-365E-4B43-905E-35BE6961E5B0}" type="pres">
      <dgm:prSet presAssocID="{55F9A1AF-4AA8-422E-9786-9C5E0C2A4962}" presName="hierChild1" presStyleCnt="0">
        <dgm:presLayoutVars>
          <dgm:chPref val="1"/>
          <dgm:animOne val="branch"/>
          <dgm:animLvl val="lvl"/>
        </dgm:presLayoutVars>
      </dgm:prSet>
      <dgm:spPr/>
    </dgm:pt>
    <dgm:pt modelId="{820D914A-0698-4A07-BCD0-26A4C252E802}" type="pres">
      <dgm:prSet presAssocID="{0501921F-3482-478B-9311-DAADDD63504C}" presName="Name14" presStyleCnt="0"/>
      <dgm:spPr/>
    </dgm:pt>
    <dgm:pt modelId="{4375A279-3BD7-4C0F-9FE6-AED966F85646}" type="pres">
      <dgm:prSet presAssocID="{0501921F-3482-478B-9311-DAADDD63504C}" presName="level1Shape" presStyleLbl="node0" presStyleIdx="0" presStyleCnt="1" custScaleX="195418" custScaleY="79466" custLinFactNeighborY="-55216">
        <dgm:presLayoutVars>
          <dgm:chPref val="3"/>
        </dgm:presLayoutVars>
      </dgm:prSet>
      <dgm:spPr/>
    </dgm:pt>
    <dgm:pt modelId="{C105D7FE-32D1-4A60-A43E-DB5E549BC617}" type="pres">
      <dgm:prSet presAssocID="{0501921F-3482-478B-9311-DAADDD63504C}" presName="hierChild2" presStyleCnt="0"/>
      <dgm:spPr/>
    </dgm:pt>
    <dgm:pt modelId="{B163C891-8B44-4FD0-8D86-D73EFFE62E02}" type="pres">
      <dgm:prSet presAssocID="{DE1CE27A-EB8E-40BB-9EFF-AF30F1D67834}" presName="Name19" presStyleLbl="parChTrans1D2" presStyleIdx="0" presStyleCnt="4"/>
      <dgm:spPr/>
    </dgm:pt>
    <dgm:pt modelId="{3DDC11B8-D8AA-4C0E-A118-7484D8449777}" type="pres">
      <dgm:prSet presAssocID="{20CA5016-5DF3-40B4-AA8E-36EA8F6CAF3E}" presName="Name21" presStyleCnt="0"/>
      <dgm:spPr/>
    </dgm:pt>
    <dgm:pt modelId="{94D44611-FF18-4E38-80BE-09C259C9D945}" type="pres">
      <dgm:prSet presAssocID="{20CA5016-5DF3-40B4-AA8E-36EA8F6CAF3E}" presName="level2Shape" presStyleLbl="node2" presStyleIdx="0" presStyleCnt="4" custScaleY="59815"/>
      <dgm:spPr/>
    </dgm:pt>
    <dgm:pt modelId="{3B18C4B7-71C0-4008-B971-E57964D5ADA6}" type="pres">
      <dgm:prSet presAssocID="{20CA5016-5DF3-40B4-AA8E-36EA8F6CAF3E}" presName="hierChild3" presStyleCnt="0"/>
      <dgm:spPr/>
    </dgm:pt>
    <dgm:pt modelId="{8B2BCF5F-2B1A-4A7C-A76F-2F63FD6D1052}" type="pres">
      <dgm:prSet presAssocID="{A5901919-0341-453A-AAC8-38E06FBD5910}" presName="Name19" presStyleLbl="parChTrans1D2" presStyleIdx="1" presStyleCnt="4"/>
      <dgm:spPr/>
    </dgm:pt>
    <dgm:pt modelId="{D75691D2-345A-4DBD-8EC1-A29D4D1C0969}" type="pres">
      <dgm:prSet presAssocID="{747B8ECC-CF7C-43FD-9506-E870491D0718}" presName="Name21" presStyleCnt="0"/>
      <dgm:spPr/>
    </dgm:pt>
    <dgm:pt modelId="{F87A6C8C-3756-4E6A-9991-DF6A130C93B2}" type="pres">
      <dgm:prSet presAssocID="{747B8ECC-CF7C-43FD-9506-E870491D0718}" presName="level2Shape" presStyleLbl="node2" presStyleIdx="1" presStyleCnt="4" custScaleY="59815"/>
      <dgm:spPr/>
    </dgm:pt>
    <dgm:pt modelId="{6F184E43-6E6A-4DCF-A6CC-735768D18858}" type="pres">
      <dgm:prSet presAssocID="{747B8ECC-CF7C-43FD-9506-E870491D0718}" presName="hierChild3" presStyleCnt="0"/>
      <dgm:spPr/>
    </dgm:pt>
    <dgm:pt modelId="{92436583-084A-4A37-AD65-A081318688D7}" type="pres">
      <dgm:prSet presAssocID="{5056F8DB-7633-47BF-94FE-A0833C9F9422}" presName="Name19" presStyleLbl="parChTrans1D2" presStyleIdx="2" presStyleCnt="4"/>
      <dgm:spPr/>
    </dgm:pt>
    <dgm:pt modelId="{FF8019F2-9D5F-4AF5-A0DB-A9448C922813}" type="pres">
      <dgm:prSet presAssocID="{46BEEA0B-5CD6-4AC2-B269-3B53D12EAB77}" presName="Name21" presStyleCnt="0"/>
      <dgm:spPr/>
    </dgm:pt>
    <dgm:pt modelId="{83358C7B-D7C1-467D-8688-4D9C8BE26296}" type="pres">
      <dgm:prSet presAssocID="{46BEEA0B-5CD6-4AC2-B269-3B53D12EAB77}" presName="level2Shape" presStyleLbl="node2" presStyleIdx="2" presStyleCnt="4" custScaleY="59815"/>
      <dgm:spPr/>
    </dgm:pt>
    <dgm:pt modelId="{A13DE7A0-9056-4FAE-B801-A8E7E4C59CA9}" type="pres">
      <dgm:prSet presAssocID="{46BEEA0B-5CD6-4AC2-B269-3B53D12EAB77}" presName="hierChild3" presStyleCnt="0"/>
      <dgm:spPr/>
    </dgm:pt>
    <dgm:pt modelId="{FF49004D-FE61-4C6B-A9F7-301F3133EE58}" type="pres">
      <dgm:prSet presAssocID="{5D72EB5F-03F0-4667-9F2C-CC453B5B0C17}" presName="Name19" presStyleLbl="parChTrans1D2" presStyleIdx="3" presStyleCnt="4"/>
      <dgm:spPr/>
    </dgm:pt>
    <dgm:pt modelId="{17CB0BEA-A713-49AD-AED8-8A1D6A7F8DB3}" type="pres">
      <dgm:prSet presAssocID="{235E61BA-A2C4-4BA9-9304-800D3615184F}" presName="Name21" presStyleCnt="0"/>
      <dgm:spPr/>
    </dgm:pt>
    <dgm:pt modelId="{EEC2203B-A290-4246-A90C-6BD9E054C13F}" type="pres">
      <dgm:prSet presAssocID="{235E61BA-A2C4-4BA9-9304-800D3615184F}" presName="level2Shape" presStyleLbl="node2" presStyleIdx="3" presStyleCnt="4" custScaleY="59815"/>
      <dgm:spPr/>
    </dgm:pt>
    <dgm:pt modelId="{CF76120A-7D01-4F8C-8F83-F37FED286915}" type="pres">
      <dgm:prSet presAssocID="{235E61BA-A2C4-4BA9-9304-800D3615184F}" presName="hierChild3" presStyleCnt="0"/>
      <dgm:spPr/>
    </dgm:pt>
    <dgm:pt modelId="{B259FE60-1A9F-4F4D-9DAA-8515B5FAC907}" type="pres">
      <dgm:prSet presAssocID="{55F9A1AF-4AA8-422E-9786-9C5E0C2A4962}" presName="bgShapesFlow" presStyleCnt="0"/>
      <dgm:spPr/>
    </dgm:pt>
  </dgm:ptLst>
  <dgm:cxnLst>
    <dgm:cxn modelId="{74E33225-D5F4-4083-B5DB-31EE480D04C0}" type="presOf" srcId="{0501921F-3482-478B-9311-DAADDD63504C}" destId="{4375A279-3BD7-4C0F-9FE6-AED966F85646}" srcOrd="0" destOrd="0" presId="urn:microsoft.com/office/officeart/2005/8/layout/hierarchy6"/>
    <dgm:cxn modelId="{6DF5C231-D8B3-4D3B-BD32-FB5F64D0EE11}" srcId="{0501921F-3482-478B-9311-DAADDD63504C}" destId="{747B8ECC-CF7C-43FD-9506-E870491D0718}" srcOrd="1" destOrd="0" parTransId="{A5901919-0341-453A-AAC8-38E06FBD5910}" sibTransId="{3D347AF1-037C-4ADC-8620-2678C020B395}"/>
    <dgm:cxn modelId="{1415995B-9089-4695-95D2-468A0772A0A7}" srcId="{0501921F-3482-478B-9311-DAADDD63504C}" destId="{46BEEA0B-5CD6-4AC2-B269-3B53D12EAB77}" srcOrd="2" destOrd="0" parTransId="{5056F8DB-7633-47BF-94FE-A0833C9F9422}" sibTransId="{83ACE3D2-9BDA-4C4E-9513-79E81982FA7D}"/>
    <dgm:cxn modelId="{EACC9968-6EE9-49BF-AD49-C249DDB633CD}" type="presOf" srcId="{A5901919-0341-453A-AAC8-38E06FBD5910}" destId="{8B2BCF5F-2B1A-4A7C-A76F-2F63FD6D1052}" srcOrd="0" destOrd="0" presId="urn:microsoft.com/office/officeart/2005/8/layout/hierarchy6"/>
    <dgm:cxn modelId="{8DA36875-381A-4D22-A17B-7805CB1C13AB}" srcId="{0501921F-3482-478B-9311-DAADDD63504C}" destId="{20CA5016-5DF3-40B4-AA8E-36EA8F6CAF3E}" srcOrd="0" destOrd="0" parTransId="{DE1CE27A-EB8E-40BB-9EFF-AF30F1D67834}" sibTransId="{0F71FACB-3D11-4419-B318-9FAE29236F01}"/>
    <dgm:cxn modelId="{DB7F7682-C932-44C7-A619-38652378409B}" type="presOf" srcId="{20CA5016-5DF3-40B4-AA8E-36EA8F6CAF3E}" destId="{94D44611-FF18-4E38-80BE-09C259C9D945}" srcOrd="0" destOrd="0" presId="urn:microsoft.com/office/officeart/2005/8/layout/hierarchy6"/>
    <dgm:cxn modelId="{093AB392-C77A-428B-AF52-5D5371D1ADC1}" type="presOf" srcId="{5D72EB5F-03F0-4667-9F2C-CC453B5B0C17}" destId="{FF49004D-FE61-4C6B-A9F7-301F3133EE58}" srcOrd="0" destOrd="0" presId="urn:microsoft.com/office/officeart/2005/8/layout/hierarchy6"/>
    <dgm:cxn modelId="{C1363694-CB7F-42BC-BA77-8300DE0E4DDE}" type="presOf" srcId="{747B8ECC-CF7C-43FD-9506-E870491D0718}" destId="{F87A6C8C-3756-4E6A-9991-DF6A130C93B2}" srcOrd="0" destOrd="0" presId="urn:microsoft.com/office/officeart/2005/8/layout/hierarchy6"/>
    <dgm:cxn modelId="{B31C05A7-FFB9-4AF3-8BC4-BE027E14D538}" type="presOf" srcId="{5056F8DB-7633-47BF-94FE-A0833C9F9422}" destId="{92436583-084A-4A37-AD65-A081318688D7}" srcOrd="0" destOrd="0" presId="urn:microsoft.com/office/officeart/2005/8/layout/hierarchy6"/>
    <dgm:cxn modelId="{755CDBB6-F33C-4A90-B11D-0B18A0B14554}" type="presOf" srcId="{55F9A1AF-4AA8-422E-9786-9C5E0C2A4962}" destId="{25482250-BF69-44DA-938F-E88594DD3D23}" srcOrd="0" destOrd="0" presId="urn:microsoft.com/office/officeart/2005/8/layout/hierarchy6"/>
    <dgm:cxn modelId="{B929E1B8-C774-4A39-91B7-5B52C27E940D}" type="presOf" srcId="{DE1CE27A-EB8E-40BB-9EFF-AF30F1D67834}" destId="{B163C891-8B44-4FD0-8D86-D73EFFE62E02}" srcOrd="0" destOrd="0" presId="urn:microsoft.com/office/officeart/2005/8/layout/hierarchy6"/>
    <dgm:cxn modelId="{B0D4E2BA-647A-4616-B935-8E5E66A05C60}" type="presOf" srcId="{235E61BA-A2C4-4BA9-9304-800D3615184F}" destId="{EEC2203B-A290-4246-A90C-6BD9E054C13F}" srcOrd="0" destOrd="0" presId="urn:microsoft.com/office/officeart/2005/8/layout/hierarchy6"/>
    <dgm:cxn modelId="{1C36B2D1-47BC-4BD8-AF4D-7B2B76F1BE8E}" srcId="{0501921F-3482-478B-9311-DAADDD63504C}" destId="{235E61BA-A2C4-4BA9-9304-800D3615184F}" srcOrd="3" destOrd="0" parTransId="{5D72EB5F-03F0-4667-9F2C-CC453B5B0C17}" sibTransId="{34ED40CF-1121-498F-B034-C5DAA64F166D}"/>
    <dgm:cxn modelId="{65FCF2E2-79D9-47BA-BEB7-F19991F66268}" srcId="{55F9A1AF-4AA8-422E-9786-9C5E0C2A4962}" destId="{0501921F-3482-478B-9311-DAADDD63504C}" srcOrd="0" destOrd="0" parTransId="{8F75D874-3BC2-47CA-83B3-B41860277070}" sibTransId="{96CADCE8-6174-440D-9AB0-44E19B222E85}"/>
    <dgm:cxn modelId="{ED7868F8-C544-4CAC-AFCB-A2112300F466}" type="presOf" srcId="{46BEEA0B-5CD6-4AC2-B269-3B53D12EAB77}" destId="{83358C7B-D7C1-467D-8688-4D9C8BE26296}" srcOrd="0" destOrd="0" presId="urn:microsoft.com/office/officeart/2005/8/layout/hierarchy6"/>
    <dgm:cxn modelId="{77E402A4-5B87-40C6-8EEA-B858A2283DB7}" type="presParOf" srcId="{25482250-BF69-44DA-938F-E88594DD3D23}" destId="{5BDF4234-25AF-4194-B89A-E807E37D8EE2}" srcOrd="0" destOrd="0" presId="urn:microsoft.com/office/officeart/2005/8/layout/hierarchy6"/>
    <dgm:cxn modelId="{F97E7F40-244F-4569-AF2F-7DD862763DFD}" type="presParOf" srcId="{5BDF4234-25AF-4194-B89A-E807E37D8EE2}" destId="{F37325E9-365E-4B43-905E-35BE6961E5B0}" srcOrd="0" destOrd="0" presId="urn:microsoft.com/office/officeart/2005/8/layout/hierarchy6"/>
    <dgm:cxn modelId="{E1141688-F374-41DA-9A73-82DFAA2081F6}" type="presParOf" srcId="{F37325E9-365E-4B43-905E-35BE6961E5B0}" destId="{820D914A-0698-4A07-BCD0-26A4C252E802}" srcOrd="0" destOrd="0" presId="urn:microsoft.com/office/officeart/2005/8/layout/hierarchy6"/>
    <dgm:cxn modelId="{B573D829-A8B2-41CC-AE82-11270DF859FC}" type="presParOf" srcId="{820D914A-0698-4A07-BCD0-26A4C252E802}" destId="{4375A279-3BD7-4C0F-9FE6-AED966F85646}" srcOrd="0" destOrd="0" presId="urn:microsoft.com/office/officeart/2005/8/layout/hierarchy6"/>
    <dgm:cxn modelId="{28C51297-1512-47BB-A570-9DAA32B56B16}" type="presParOf" srcId="{820D914A-0698-4A07-BCD0-26A4C252E802}" destId="{C105D7FE-32D1-4A60-A43E-DB5E549BC617}" srcOrd="1" destOrd="0" presId="urn:microsoft.com/office/officeart/2005/8/layout/hierarchy6"/>
    <dgm:cxn modelId="{A660D734-55BF-48C4-8709-0E1033D7E0BC}" type="presParOf" srcId="{C105D7FE-32D1-4A60-A43E-DB5E549BC617}" destId="{B163C891-8B44-4FD0-8D86-D73EFFE62E02}" srcOrd="0" destOrd="0" presId="urn:microsoft.com/office/officeart/2005/8/layout/hierarchy6"/>
    <dgm:cxn modelId="{A2DCDB9A-34DA-4C76-9510-BCB7352CD465}" type="presParOf" srcId="{C105D7FE-32D1-4A60-A43E-DB5E549BC617}" destId="{3DDC11B8-D8AA-4C0E-A118-7484D8449777}" srcOrd="1" destOrd="0" presId="urn:microsoft.com/office/officeart/2005/8/layout/hierarchy6"/>
    <dgm:cxn modelId="{BF259A32-F770-4E63-B376-E3AA598B76AE}" type="presParOf" srcId="{3DDC11B8-D8AA-4C0E-A118-7484D8449777}" destId="{94D44611-FF18-4E38-80BE-09C259C9D945}" srcOrd="0" destOrd="0" presId="urn:microsoft.com/office/officeart/2005/8/layout/hierarchy6"/>
    <dgm:cxn modelId="{8327AF77-9DF6-4BC2-A527-EED89794B748}" type="presParOf" srcId="{3DDC11B8-D8AA-4C0E-A118-7484D8449777}" destId="{3B18C4B7-71C0-4008-B971-E57964D5ADA6}" srcOrd="1" destOrd="0" presId="urn:microsoft.com/office/officeart/2005/8/layout/hierarchy6"/>
    <dgm:cxn modelId="{761E18C6-785C-4F91-93A7-D0FDAFBD5196}" type="presParOf" srcId="{C105D7FE-32D1-4A60-A43E-DB5E549BC617}" destId="{8B2BCF5F-2B1A-4A7C-A76F-2F63FD6D1052}" srcOrd="2" destOrd="0" presId="urn:microsoft.com/office/officeart/2005/8/layout/hierarchy6"/>
    <dgm:cxn modelId="{E43E1746-CB8C-401A-929E-83E21B4E8D84}" type="presParOf" srcId="{C105D7FE-32D1-4A60-A43E-DB5E549BC617}" destId="{D75691D2-345A-4DBD-8EC1-A29D4D1C0969}" srcOrd="3" destOrd="0" presId="urn:microsoft.com/office/officeart/2005/8/layout/hierarchy6"/>
    <dgm:cxn modelId="{41B0ACC0-DAF8-4A4D-B9DD-935D53D2775B}" type="presParOf" srcId="{D75691D2-345A-4DBD-8EC1-A29D4D1C0969}" destId="{F87A6C8C-3756-4E6A-9991-DF6A130C93B2}" srcOrd="0" destOrd="0" presId="urn:microsoft.com/office/officeart/2005/8/layout/hierarchy6"/>
    <dgm:cxn modelId="{3322B3A5-66E5-46C5-AE30-924EAAA5A7FB}" type="presParOf" srcId="{D75691D2-345A-4DBD-8EC1-A29D4D1C0969}" destId="{6F184E43-6E6A-4DCF-A6CC-735768D18858}" srcOrd="1" destOrd="0" presId="urn:microsoft.com/office/officeart/2005/8/layout/hierarchy6"/>
    <dgm:cxn modelId="{6EB796AF-81F9-4C17-9302-390D39FD194E}" type="presParOf" srcId="{C105D7FE-32D1-4A60-A43E-DB5E549BC617}" destId="{92436583-084A-4A37-AD65-A081318688D7}" srcOrd="4" destOrd="0" presId="urn:microsoft.com/office/officeart/2005/8/layout/hierarchy6"/>
    <dgm:cxn modelId="{EA7DC6F8-47B8-43AE-B06B-F1AF5179C9F8}" type="presParOf" srcId="{C105D7FE-32D1-4A60-A43E-DB5E549BC617}" destId="{FF8019F2-9D5F-4AF5-A0DB-A9448C922813}" srcOrd="5" destOrd="0" presId="urn:microsoft.com/office/officeart/2005/8/layout/hierarchy6"/>
    <dgm:cxn modelId="{E04AB99B-1CEC-47FE-96FE-1E60CA10158B}" type="presParOf" srcId="{FF8019F2-9D5F-4AF5-A0DB-A9448C922813}" destId="{83358C7B-D7C1-467D-8688-4D9C8BE26296}" srcOrd="0" destOrd="0" presId="urn:microsoft.com/office/officeart/2005/8/layout/hierarchy6"/>
    <dgm:cxn modelId="{FC2FC4CC-5BF2-4F95-BEB4-9EE6F80C9ADE}" type="presParOf" srcId="{FF8019F2-9D5F-4AF5-A0DB-A9448C922813}" destId="{A13DE7A0-9056-4FAE-B801-A8E7E4C59CA9}" srcOrd="1" destOrd="0" presId="urn:microsoft.com/office/officeart/2005/8/layout/hierarchy6"/>
    <dgm:cxn modelId="{1B4B645C-4E02-46EF-AC1C-9B88C6450D0F}" type="presParOf" srcId="{C105D7FE-32D1-4A60-A43E-DB5E549BC617}" destId="{FF49004D-FE61-4C6B-A9F7-301F3133EE58}" srcOrd="6" destOrd="0" presId="urn:microsoft.com/office/officeart/2005/8/layout/hierarchy6"/>
    <dgm:cxn modelId="{E2EAD73C-CF2C-4745-A0CC-3443F08982C3}" type="presParOf" srcId="{C105D7FE-32D1-4A60-A43E-DB5E549BC617}" destId="{17CB0BEA-A713-49AD-AED8-8A1D6A7F8DB3}" srcOrd="7" destOrd="0" presId="urn:microsoft.com/office/officeart/2005/8/layout/hierarchy6"/>
    <dgm:cxn modelId="{8E9859F6-8021-4484-ADA9-F67DD4BE6891}" type="presParOf" srcId="{17CB0BEA-A713-49AD-AED8-8A1D6A7F8DB3}" destId="{EEC2203B-A290-4246-A90C-6BD9E054C13F}" srcOrd="0" destOrd="0" presId="urn:microsoft.com/office/officeart/2005/8/layout/hierarchy6"/>
    <dgm:cxn modelId="{96AEAAC9-368F-4CF1-B0E7-A5FBFE9493E7}" type="presParOf" srcId="{17CB0BEA-A713-49AD-AED8-8A1D6A7F8DB3}" destId="{CF76120A-7D01-4F8C-8F83-F37FED286915}" srcOrd="1" destOrd="0" presId="urn:microsoft.com/office/officeart/2005/8/layout/hierarchy6"/>
    <dgm:cxn modelId="{35A965BB-6025-43EC-8BB3-DDCB83A209DC}" type="presParOf" srcId="{25482250-BF69-44DA-938F-E88594DD3D23}" destId="{B259FE60-1A9F-4F4D-9DAA-8515B5FAC907}"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5C3F9D1-600D-484B-8CDB-9D10EDB557EA}"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AF8967AB-D66B-4954-BCAB-276AE07E1883}">
      <dgm:prSet phldrT="[文本]" custT="1"/>
      <dgm:spPr/>
      <dgm: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P1/2/3/4/5/6/7</a:t>
          </a:r>
        </a:p>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Temp sensor failure</a:t>
          </a:r>
          <a:endParaRPr lang="zh-CN" altLang="en-US" sz="1400" b="0" dirty="0">
            <a:latin typeface="Arial" panose="020B0604020202020204" pitchFamily="34" charset="0"/>
            <a:cs typeface="Arial" panose="020B0604020202020204" pitchFamily="34" charset="0"/>
          </a:endParaRPr>
        </a:p>
      </dgm:t>
    </dgm:pt>
    <dgm:pt modelId="{D4F4CADA-76BC-423D-817D-AE239E6FC314}" type="parTrans" cxnId="{E391D176-884C-4B31-8626-C513D05FEEFC}">
      <dgm:prSet/>
      <dgm:spPr/>
      <dgm:t>
        <a:bodyPr/>
        <a:lstStyle/>
        <a:p>
          <a:endParaRPr lang="zh-CN" altLang="en-US"/>
        </a:p>
      </dgm:t>
    </dgm:pt>
    <dgm:pt modelId="{9EA37262-4C16-47BA-B52A-118A6DDAE645}" type="sibTrans" cxnId="{E391D176-884C-4B31-8626-C513D05FEEFC}">
      <dgm:prSet/>
      <dgm:spPr/>
      <dgm:t>
        <a:bodyPr/>
        <a:lstStyle/>
        <a:p>
          <a:endParaRPr lang="zh-CN" altLang="en-US"/>
        </a:p>
      </dgm:t>
    </dgm:pt>
    <dgm:pt modelId="{0DE79683-C292-4B50-BB07-D00B5F5FFDC0}">
      <dgm:prSet phldrT="[文本]" custT="1"/>
      <dgm:spPr/>
      <dgm:t>
        <a:bodyPr/>
        <a:lstStyle/>
        <a:p>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Wiring</a:t>
          </a:r>
          <a:endParaRPr lang="zh-CN" altLang="en-US" sz="1400" dirty="0">
            <a:latin typeface="Arial" panose="020B0604020202020204" pitchFamily="34" charset="0"/>
            <a:cs typeface="Arial" panose="020B0604020202020204" pitchFamily="34" charset="0"/>
          </a:endParaRPr>
        </a:p>
      </dgm:t>
    </dgm:pt>
    <dgm:pt modelId="{71252929-1499-4777-AD8F-8C84BFA4FF97}" type="parTrans" cxnId="{7E5F6812-BF80-4FD4-86C0-D4C6587447BE}">
      <dgm:prSet/>
      <dgm:spPr/>
      <dgm:t>
        <a:bodyPr/>
        <a:lstStyle/>
        <a:p>
          <a:endParaRPr lang="zh-CN" altLang="en-US"/>
        </a:p>
      </dgm:t>
    </dgm:pt>
    <dgm:pt modelId="{4E21B06B-52D0-4D74-A468-A4DA2A33D8AB}" type="sibTrans" cxnId="{7E5F6812-BF80-4FD4-86C0-D4C6587447BE}">
      <dgm:prSet/>
      <dgm:spPr/>
      <dgm:t>
        <a:bodyPr/>
        <a:lstStyle/>
        <a:p>
          <a:endParaRPr lang="zh-CN" altLang="en-US"/>
        </a:p>
      </dgm:t>
    </dgm:pt>
    <dgm:pt modelId="{8996A024-CCD2-4940-95D7-DDBD95EA0A37}">
      <dgm:prSet phldrT="[文本]" custT="1"/>
      <dgm:spPr/>
      <dgm:t>
        <a:bodyPr/>
        <a:lstStyle/>
        <a:p>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temp sensor </a:t>
          </a:r>
          <a:endParaRPr lang="zh-CN" altLang="en-US" sz="1400" dirty="0">
            <a:latin typeface="Arial" panose="020B0604020202020204" pitchFamily="34" charset="0"/>
            <a:cs typeface="Arial" panose="020B0604020202020204" pitchFamily="34" charset="0"/>
          </a:endParaRPr>
        </a:p>
      </dgm:t>
    </dgm:pt>
    <dgm:pt modelId="{7CBB051D-FB53-481A-9205-D2EB5DCE3E58}" type="parTrans" cxnId="{1A2BEABD-73A2-4CF6-A2C7-42CA53BBADE0}">
      <dgm:prSet/>
      <dgm:spPr/>
      <dgm:t>
        <a:bodyPr/>
        <a:lstStyle/>
        <a:p>
          <a:endParaRPr lang="zh-CN" altLang="en-US"/>
        </a:p>
      </dgm:t>
    </dgm:pt>
    <dgm:pt modelId="{625FC4EF-2072-4524-B663-1A45B91CF66F}" type="sibTrans" cxnId="{1A2BEABD-73A2-4CF6-A2C7-42CA53BBADE0}">
      <dgm:prSet/>
      <dgm:spPr/>
      <dgm:t>
        <a:bodyPr/>
        <a:lstStyle/>
        <a:p>
          <a:endParaRPr lang="zh-CN" altLang="en-US"/>
        </a:p>
      </dgm:t>
    </dgm:pt>
    <dgm:pt modelId="{A9041BB9-2B62-42F0-A782-381A617F0BA9}">
      <dgm:prSet phldrT="[文本]" custT="1"/>
      <dgm:spPr/>
      <dgm: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Replace Integrated board/</a:t>
          </a:r>
          <a:r>
            <a:rPr lang="en-US" altLang="zh-CN" sz="14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a:t>
          </a:r>
          <a:endParaRPr lang="zh-CN" altLang="en-US" sz="1400" dirty="0">
            <a:solidFill>
              <a:srgbClr val="0000FF"/>
            </a:solidFill>
            <a:latin typeface="Arial" panose="020B0604020202020204" pitchFamily="34" charset="0"/>
            <a:cs typeface="Arial" panose="020B0604020202020204" pitchFamily="34" charset="0"/>
          </a:endParaRPr>
        </a:p>
      </dgm:t>
    </dgm:pt>
    <dgm:pt modelId="{7AC66AA0-D55C-4C3E-8E2C-B0D5411521F1}" type="parTrans" cxnId="{1B0A9192-D5DC-471B-95CF-CADF8860106F}">
      <dgm:prSet/>
      <dgm:spPr/>
      <dgm:t>
        <a:bodyPr/>
        <a:lstStyle/>
        <a:p>
          <a:endParaRPr lang="zh-CN" altLang="en-US"/>
        </a:p>
      </dgm:t>
    </dgm:pt>
    <dgm:pt modelId="{120A4060-3472-4277-B5AD-BE33D2088037}" type="sibTrans" cxnId="{1B0A9192-D5DC-471B-95CF-CADF8860106F}">
      <dgm:prSet/>
      <dgm:spPr/>
      <dgm:t>
        <a:bodyPr/>
        <a:lstStyle/>
        <a:p>
          <a:endParaRPr lang="zh-CN" altLang="en-US"/>
        </a:p>
      </dgm:t>
    </dgm:pt>
    <dgm:pt modelId="{6C1568D3-5BB7-40E7-9227-81EB1C16FED4}" type="pres">
      <dgm:prSet presAssocID="{85C3F9D1-600D-484B-8CDB-9D10EDB557EA}" presName="mainComposite" presStyleCnt="0">
        <dgm:presLayoutVars>
          <dgm:chPref val="1"/>
          <dgm:dir/>
          <dgm:animOne val="branch"/>
          <dgm:animLvl val="lvl"/>
          <dgm:resizeHandles val="exact"/>
        </dgm:presLayoutVars>
      </dgm:prSet>
      <dgm:spPr/>
    </dgm:pt>
    <dgm:pt modelId="{49CAE301-3BAF-4FDA-9C44-FFFC1525945F}" type="pres">
      <dgm:prSet presAssocID="{85C3F9D1-600D-484B-8CDB-9D10EDB557EA}" presName="hierFlow" presStyleCnt="0"/>
      <dgm:spPr/>
    </dgm:pt>
    <dgm:pt modelId="{529900D0-88F7-480C-83B6-7F8A731D5A74}" type="pres">
      <dgm:prSet presAssocID="{85C3F9D1-600D-484B-8CDB-9D10EDB557EA}" presName="hierChild1" presStyleCnt="0">
        <dgm:presLayoutVars>
          <dgm:chPref val="1"/>
          <dgm:animOne val="branch"/>
          <dgm:animLvl val="lvl"/>
        </dgm:presLayoutVars>
      </dgm:prSet>
      <dgm:spPr/>
    </dgm:pt>
    <dgm:pt modelId="{F4E641D1-3C98-4822-BABA-AADA6368A0C9}" type="pres">
      <dgm:prSet presAssocID="{AF8967AB-D66B-4954-BCAB-276AE07E1883}" presName="Name14" presStyleCnt="0"/>
      <dgm:spPr/>
    </dgm:pt>
    <dgm:pt modelId="{BC9E5504-CFB7-4EB0-8C30-3D73A3868C11}" type="pres">
      <dgm:prSet presAssocID="{AF8967AB-D66B-4954-BCAB-276AE07E1883}" presName="level1Shape" presStyleLbl="node0" presStyleIdx="0" presStyleCnt="1" custScaleX="228026" custScaleY="70268" custLinFactNeighborY="-33327">
        <dgm:presLayoutVars>
          <dgm:chPref val="3"/>
        </dgm:presLayoutVars>
      </dgm:prSet>
      <dgm:spPr/>
    </dgm:pt>
    <dgm:pt modelId="{2A7D5B44-5029-4D6C-A33B-25DED7115F60}" type="pres">
      <dgm:prSet presAssocID="{AF8967AB-D66B-4954-BCAB-276AE07E1883}" presName="hierChild2" presStyleCnt="0"/>
      <dgm:spPr/>
    </dgm:pt>
    <dgm:pt modelId="{D4816C28-DC2E-4FD4-AAF9-B391F3FA59F6}" type="pres">
      <dgm:prSet presAssocID="{71252929-1499-4777-AD8F-8C84BFA4FF97}" presName="Name19" presStyleLbl="parChTrans1D2" presStyleIdx="0" presStyleCnt="3"/>
      <dgm:spPr/>
    </dgm:pt>
    <dgm:pt modelId="{72E964BB-DFF2-4937-86C7-3C8114549656}" type="pres">
      <dgm:prSet presAssocID="{0DE79683-C292-4B50-BB07-D00B5F5FFDC0}" presName="Name21" presStyleCnt="0"/>
      <dgm:spPr/>
    </dgm:pt>
    <dgm:pt modelId="{88A95552-E964-4007-89AE-20DA50F82E36}" type="pres">
      <dgm:prSet presAssocID="{0DE79683-C292-4B50-BB07-D00B5F5FFDC0}" presName="level2Shape" presStyleLbl="node2" presStyleIdx="0" presStyleCnt="3" custScaleY="58966"/>
      <dgm:spPr/>
    </dgm:pt>
    <dgm:pt modelId="{C35F0CBC-2E22-439F-8074-5286E0F94399}" type="pres">
      <dgm:prSet presAssocID="{0DE79683-C292-4B50-BB07-D00B5F5FFDC0}" presName="hierChild3" presStyleCnt="0"/>
      <dgm:spPr/>
    </dgm:pt>
    <dgm:pt modelId="{F6908D02-4940-4500-AE28-2CF643DC9EA1}" type="pres">
      <dgm:prSet presAssocID="{7CBB051D-FB53-481A-9205-D2EB5DCE3E58}" presName="Name19" presStyleLbl="parChTrans1D2" presStyleIdx="1" presStyleCnt="3"/>
      <dgm:spPr/>
    </dgm:pt>
    <dgm:pt modelId="{C3D72509-BB03-4160-9C76-08B40703839C}" type="pres">
      <dgm:prSet presAssocID="{8996A024-CCD2-4940-95D7-DDBD95EA0A37}" presName="Name21" presStyleCnt="0"/>
      <dgm:spPr/>
    </dgm:pt>
    <dgm:pt modelId="{6326F3E5-015B-440E-B822-B0220D3D3E13}" type="pres">
      <dgm:prSet presAssocID="{8996A024-CCD2-4940-95D7-DDBD95EA0A37}" presName="level2Shape" presStyleLbl="node2" presStyleIdx="1" presStyleCnt="3" custScaleY="58966"/>
      <dgm:spPr/>
    </dgm:pt>
    <dgm:pt modelId="{D4473137-4946-4B49-9BAB-546849E55B84}" type="pres">
      <dgm:prSet presAssocID="{8996A024-CCD2-4940-95D7-DDBD95EA0A37}" presName="hierChild3" presStyleCnt="0"/>
      <dgm:spPr/>
    </dgm:pt>
    <dgm:pt modelId="{6162876C-3354-4F59-916A-3E075898C2EF}" type="pres">
      <dgm:prSet presAssocID="{7AC66AA0-D55C-4C3E-8E2C-B0D5411521F1}" presName="Name19" presStyleLbl="parChTrans1D2" presStyleIdx="2" presStyleCnt="3"/>
      <dgm:spPr/>
    </dgm:pt>
    <dgm:pt modelId="{D3BD4A05-5B3D-4638-A409-F414D7D82594}" type="pres">
      <dgm:prSet presAssocID="{A9041BB9-2B62-42F0-A782-381A617F0BA9}" presName="Name21" presStyleCnt="0"/>
      <dgm:spPr/>
    </dgm:pt>
    <dgm:pt modelId="{8E2D7A64-A16E-4D0C-8508-2CAE6220E58F}" type="pres">
      <dgm:prSet presAssocID="{A9041BB9-2B62-42F0-A782-381A617F0BA9}" presName="level2Shape" presStyleLbl="node2" presStyleIdx="2" presStyleCnt="3" custScaleY="58966"/>
      <dgm:spPr/>
    </dgm:pt>
    <dgm:pt modelId="{EDB5595E-0958-4D2E-B51D-970295AB095D}" type="pres">
      <dgm:prSet presAssocID="{A9041BB9-2B62-42F0-A782-381A617F0BA9}" presName="hierChild3" presStyleCnt="0"/>
      <dgm:spPr/>
    </dgm:pt>
    <dgm:pt modelId="{A6B4A361-F99F-47AF-829A-458A5B42C54F}" type="pres">
      <dgm:prSet presAssocID="{85C3F9D1-600D-484B-8CDB-9D10EDB557EA}" presName="bgShapesFlow" presStyleCnt="0"/>
      <dgm:spPr/>
    </dgm:pt>
  </dgm:ptLst>
  <dgm:cxnLst>
    <dgm:cxn modelId="{7E5F6812-BF80-4FD4-86C0-D4C6587447BE}" srcId="{AF8967AB-D66B-4954-BCAB-276AE07E1883}" destId="{0DE79683-C292-4B50-BB07-D00B5F5FFDC0}" srcOrd="0" destOrd="0" parTransId="{71252929-1499-4777-AD8F-8C84BFA4FF97}" sibTransId="{4E21B06B-52D0-4D74-A468-A4DA2A33D8AB}"/>
    <dgm:cxn modelId="{BEB6B714-A9D2-4D93-888A-E73D009CD95F}" type="presOf" srcId="{7AC66AA0-D55C-4C3E-8E2C-B0D5411521F1}" destId="{6162876C-3354-4F59-916A-3E075898C2EF}" srcOrd="0" destOrd="0" presId="urn:microsoft.com/office/officeart/2005/8/layout/hierarchy6"/>
    <dgm:cxn modelId="{D1BA2F31-9CC1-4D49-8514-8105DCE5FCEA}" type="presOf" srcId="{85C3F9D1-600D-484B-8CDB-9D10EDB557EA}" destId="{6C1568D3-5BB7-40E7-9227-81EB1C16FED4}" srcOrd="0" destOrd="0" presId="urn:microsoft.com/office/officeart/2005/8/layout/hierarchy6"/>
    <dgm:cxn modelId="{06FD3238-2D6B-40F6-90CD-89F453239EE1}" type="presOf" srcId="{7CBB051D-FB53-481A-9205-D2EB5DCE3E58}" destId="{F6908D02-4940-4500-AE28-2CF643DC9EA1}" srcOrd="0" destOrd="0" presId="urn:microsoft.com/office/officeart/2005/8/layout/hierarchy6"/>
    <dgm:cxn modelId="{B59D2161-5266-4F69-A225-3B25C5126EF5}" type="presOf" srcId="{AF8967AB-D66B-4954-BCAB-276AE07E1883}" destId="{BC9E5504-CFB7-4EB0-8C30-3D73A3868C11}" srcOrd="0" destOrd="0" presId="urn:microsoft.com/office/officeart/2005/8/layout/hierarchy6"/>
    <dgm:cxn modelId="{2990484F-CF3D-4D20-B85D-D3B64BD432A5}" type="presOf" srcId="{0DE79683-C292-4B50-BB07-D00B5F5FFDC0}" destId="{88A95552-E964-4007-89AE-20DA50F82E36}" srcOrd="0" destOrd="0" presId="urn:microsoft.com/office/officeart/2005/8/layout/hierarchy6"/>
    <dgm:cxn modelId="{E391D176-884C-4B31-8626-C513D05FEEFC}" srcId="{85C3F9D1-600D-484B-8CDB-9D10EDB557EA}" destId="{AF8967AB-D66B-4954-BCAB-276AE07E1883}" srcOrd="0" destOrd="0" parTransId="{D4F4CADA-76BC-423D-817D-AE239E6FC314}" sibTransId="{9EA37262-4C16-47BA-B52A-118A6DDAE645}"/>
    <dgm:cxn modelId="{7C3E6D7F-1669-4D79-B979-0B725E2AFED2}" type="presOf" srcId="{A9041BB9-2B62-42F0-A782-381A617F0BA9}" destId="{8E2D7A64-A16E-4D0C-8508-2CAE6220E58F}" srcOrd="0" destOrd="0" presId="urn:microsoft.com/office/officeart/2005/8/layout/hierarchy6"/>
    <dgm:cxn modelId="{1B0A9192-D5DC-471B-95CF-CADF8860106F}" srcId="{AF8967AB-D66B-4954-BCAB-276AE07E1883}" destId="{A9041BB9-2B62-42F0-A782-381A617F0BA9}" srcOrd="2" destOrd="0" parTransId="{7AC66AA0-D55C-4C3E-8E2C-B0D5411521F1}" sibTransId="{120A4060-3472-4277-B5AD-BE33D2088037}"/>
    <dgm:cxn modelId="{5BAC6FA0-14A5-4373-B4D5-9031A463D3BE}" type="presOf" srcId="{8996A024-CCD2-4940-95D7-DDBD95EA0A37}" destId="{6326F3E5-015B-440E-B822-B0220D3D3E13}" srcOrd="0" destOrd="0" presId="urn:microsoft.com/office/officeart/2005/8/layout/hierarchy6"/>
    <dgm:cxn modelId="{1A2BEABD-73A2-4CF6-A2C7-42CA53BBADE0}" srcId="{AF8967AB-D66B-4954-BCAB-276AE07E1883}" destId="{8996A024-CCD2-4940-95D7-DDBD95EA0A37}" srcOrd="1" destOrd="0" parTransId="{7CBB051D-FB53-481A-9205-D2EB5DCE3E58}" sibTransId="{625FC4EF-2072-4524-B663-1A45B91CF66F}"/>
    <dgm:cxn modelId="{15C25FEA-B9F4-460C-A965-76ACFA9BB965}" type="presOf" srcId="{71252929-1499-4777-AD8F-8C84BFA4FF97}" destId="{D4816C28-DC2E-4FD4-AAF9-B391F3FA59F6}" srcOrd="0" destOrd="0" presId="urn:microsoft.com/office/officeart/2005/8/layout/hierarchy6"/>
    <dgm:cxn modelId="{278D3668-B393-4CE5-9466-F4C44CB6E2EE}" type="presParOf" srcId="{6C1568D3-5BB7-40E7-9227-81EB1C16FED4}" destId="{49CAE301-3BAF-4FDA-9C44-FFFC1525945F}" srcOrd="0" destOrd="0" presId="urn:microsoft.com/office/officeart/2005/8/layout/hierarchy6"/>
    <dgm:cxn modelId="{B1E8E71E-C597-4216-867B-CBD465ABE64F}" type="presParOf" srcId="{49CAE301-3BAF-4FDA-9C44-FFFC1525945F}" destId="{529900D0-88F7-480C-83B6-7F8A731D5A74}" srcOrd="0" destOrd="0" presId="urn:microsoft.com/office/officeart/2005/8/layout/hierarchy6"/>
    <dgm:cxn modelId="{8F490341-168A-4A55-80D5-19EA8078AF1A}" type="presParOf" srcId="{529900D0-88F7-480C-83B6-7F8A731D5A74}" destId="{F4E641D1-3C98-4822-BABA-AADA6368A0C9}" srcOrd="0" destOrd="0" presId="urn:microsoft.com/office/officeart/2005/8/layout/hierarchy6"/>
    <dgm:cxn modelId="{7281D23F-64E8-4E2C-A58E-D724D5BB3499}" type="presParOf" srcId="{F4E641D1-3C98-4822-BABA-AADA6368A0C9}" destId="{BC9E5504-CFB7-4EB0-8C30-3D73A3868C11}" srcOrd="0" destOrd="0" presId="urn:microsoft.com/office/officeart/2005/8/layout/hierarchy6"/>
    <dgm:cxn modelId="{E2CFDE87-0329-4494-8B75-4069E4BD45C2}" type="presParOf" srcId="{F4E641D1-3C98-4822-BABA-AADA6368A0C9}" destId="{2A7D5B44-5029-4D6C-A33B-25DED7115F60}" srcOrd="1" destOrd="0" presId="urn:microsoft.com/office/officeart/2005/8/layout/hierarchy6"/>
    <dgm:cxn modelId="{44BBE32F-B1FD-4FAF-9799-0B63D4F3E97E}" type="presParOf" srcId="{2A7D5B44-5029-4D6C-A33B-25DED7115F60}" destId="{D4816C28-DC2E-4FD4-AAF9-B391F3FA59F6}" srcOrd="0" destOrd="0" presId="urn:microsoft.com/office/officeart/2005/8/layout/hierarchy6"/>
    <dgm:cxn modelId="{A3F4AD3A-A312-40B6-A798-7EB6B2F6B9B5}" type="presParOf" srcId="{2A7D5B44-5029-4D6C-A33B-25DED7115F60}" destId="{72E964BB-DFF2-4937-86C7-3C8114549656}" srcOrd="1" destOrd="0" presId="urn:microsoft.com/office/officeart/2005/8/layout/hierarchy6"/>
    <dgm:cxn modelId="{7C4F6F4B-0FA9-4B73-8A87-E67EB4FE1230}" type="presParOf" srcId="{72E964BB-DFF2-4937-86C7-3C8114549656}" destId="{88A95552-E964-4007-89AE-20DA50F82E36}" srcOrd="0" destOrd="0" presId="urn:microsoft.com/office/officeart/2005/8/layout/hierarchy6"/>
    <dgm:cxn modelId="{EE468A93-00D7-4B1B-B9E2-4C891D7A4B21}" type="presParOf" srcId="{72E964BB-DFF2-4937-86C7-3C8114549656}" destId="{C35F0CBC-2E22-439F-8074-5286E0F94399}" srcOrd="1" destOrd="0" presId="urn:microsoft.com/office/officeart/2005/8/layout/hierarchy6"/>
    <dgm:cxn modelId="{93BD19BB-45CC-44DA-9E9A-5EA8E21EABD3}" type="presParOf" srcId="{2A7D5B44-5029-4D6C-A33B-25DED7115F60}" destId="{F6908D02-4940-4500-AE28-2CF643DC9EA1}" srcOrd="2" destOrd="0" presId="urn:microsoft.com/office/officeart/2005/8/layout/hierarchy6"/>
    <dgm:cxn modelId="{3FB27BBE-CFB1-4049-90EA-B357D1604F80}" type="presParOf" srcId="{2A7D5B44-5029-4D6C-A33B-25DED7115F60}" destId="{C3D72509-BB03-4160-9C76-08B40703839C}" srcOrd="3" destOrd="0" presId="urn:microsoft.com/office/officeart/2005/8/layout/hierarchy6"/>
    <dgm:cxn modelId="{775A309A-13DE-4F60-B65A-EE8DFC2F5BAF}" type="presParOf" srcId="{C3D72509-BB03-4160-9C76-08B40703839C}" destId="{6326F3E5-015B-440E-B822-B0220D3D3E13}" srcOrd="0" destOrd="0" presId="urn:microsoft.com/office/officeart/2005/8/layout/hierarchy6"/>
    <dgm:cxn modelId="{8FE95ACC-44F2-4512-A14E-42A82904D6A6}" type="presParOf" srcId="{C3D72509-BB03-4160-9C76-08B40703839C}" destId="{D4473137-4946-4B49-9BAB-546849E55B84}" srcOrd="1" destOrd="0" presId="urn:microsoft.com/office/officeart/2005/8/layout/hierarchy6"/>
    <dgm:cxn modelId="{E4C33AEF-701B-4119-BB49-451BB5B3AEA0}" type="presParOf" srcId="{2A7D5B44-5029-4D6C-A33B-25DED7115F60}" destId="{6162876C-3354-4F59-916A-3E075898C2EF}" srcOrd="4" destOrd="0" presId="urn:microsoft.com/office/officeart/2005/8/layout/hierarchy6"/>
    <dgm:cxn modelId="{750CB1E1-777C-4282-B35F-E577337B9134}" type="presParOf" srcId="{2A7D5B44-5029-4D6C-A33B-25DED7115F60}" destId="{D3BD4A05-5B3D-4638-A409-F414D7D82594}" srcOrd="5" destOrd="0" presId="urn:microsoft.com/office/officeart/2005/8/layout/hierarchy6"/>
    <dgm:cxn modelId="{4B13E9A8-1F42-41E7-B303-BD75C74E3B86}" type="presParOf" srcId="{D3BD4A05-5B3D-4638-A409-F414D7D82594}" destId="{8E2D7A64-A16E-4D0C-8508-2CAE6220E58F}" srcOrd="0" destOrd="0" presId="urn:microsoft.com/office/officeart/2005/8/layout/hierarchy6"/>
    <dgm:cxn modelId="{C1B8FCE2-6CBF-47D6-857D-1E42C6312BE8}" type="presParOf" srcId="{D3BD4A05-5B3D-4638-A409-F414D7D82594}" destId="{EDB5595E-0958-4D2E-B51D-970295AB095D}" srcOrd="1" destOrd="0" presId="urn:microsoft.com/office/officeart/2005/8/layout/hierarchy6"/>
    <dgm:cxn modelId="{D2EAFBA6-4654-4F07-BB53-BA78576FDA10}" type="presParOf" srcId="{6C1568D3-5BB7-40E7-9227-81EB1C16FED4}" destId="{A6B4A361-F99F-47AF-829A-458A5B42C54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41A826E-9C1D-4EA7-8439-4411CDD5E70C}"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C5F335F-6DCD-4D90-89AC-8378847BCC9E}">
      <dgm:prSet phldrT="[文本]" custT="1"/>
      <dgm:spPr/>
      <dgm:t>
        <a:bodyPr/>
        <a:lstStyle/>
        <a:p>
          <a:r>
            <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P8</a:t>
          </a:r>
        </a:p>
        <a:p>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Cooling plate temp sensor failure</a:t>
          </a:r>
        </a:p>
        <a:p>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Single phase/Three phase</a:t>
          </a:r>
          <a:endParaRPr lang="zh-CN" altLang="en-US" sz="1400" dirty="0">
            <a:solidFill>
              <a:schemeClr val="tx1"/>
            </a:solidFill>
            <a:latin typeface="Arial" panose="020B0604020202020204" pitchFamily="34" charset="0"/>
            <a:cs typeface="Arial" panose="020B0604020202020204" pitchFamily="34" charset="0"/>
          </a:endParaRPr>
        </a:p>
      </dgm:t>
    </dgm:pt>
    <dgm:pt modelId="{97EA214D-D9B0-4951-AD57-3D7587125CED}" type="parTrans" cxnId="{B5A63821-EAD2-4C66-AE93-B6FAA9ACAAD2}">
      <dgm:prSet/>
      <dgm:spPr/>
      <dgm:t>
        <a:bodyPr/>
        <a:lstStyle/>
        <a:p>
          <a:endParaRPr lang="zh-CN" altLang="en-US"/>
        </a:p>
      </dgm:t>
    </dgm:pt>
    <dgm:pt modelId="{F755FEC0-6DDB-484F-91F8-911AC28BA7B9}" type="sibTrans" cxnId="{B5A63821-EAD2-4C66-AE93-B6FAA9ACAAD2}">
      <dgm:prSet/>
      <dgm:spPr/>
      <dgm:t>
        <a:bodyPr/>
        <a:lstStyle/>
        <a:p>
          <a:endParaRPr lang="zh-CN" altLang="en-US"/>
        </a:p>
      </dgm:t>
    </dgm:pt>
    <dgm:pt modelId="{5E97FC3C-3677-42CE-A069-9629E849D2E9}">
      <dgm:prSet phldrT="[文本]" custT="1"/>
      <dgm:spPr/>
      <dgm:t>
        <a:bodyPr/>
        <a:lstStyle/>
        <a:p>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a:t>
          </a: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Integrated board</a:t>
          </a:r>
          <a:endParaRPr lang="zh-CN" altLang="en-US" sz="1400" dirty="0">
            <a:solidFill>
              <a:schemeClr val="tx1"/>
            </a:solidFill>
            <a:latin typeface="Arial" panose="020B0604020202020204" pitchFamily="34" charset="0"/>
            <a:cs typeface="Arial" panose="020B0604020202020204" pitchFamily="34" charset="0"/>
          </a:endParaRPr>
        </a:p>
      </dgm:t>
    </dgm:pt>
    <dgm:pt modelId="{5EEC731B-348D-4D70-A606-E94E640BBFA2}" type="parTrans" cxnId="{9F0C9C08-77AD-49B3-8128-1F7E7CB672EE}">
      <dgm:prSet/>
      <dgm:spPr/>
      <dgm:t>
        <a:bodyPr/>
        <a:lstStyle/>
        <a:p>
          <a:endParaRPr lang="zh-CN" altLang="en-US"/>
        </a:p>
      </dgm:t>
    </dgm:pt>
    <dgm:pt modelId="{7EA583A1-6D59-4223-8723-60978AB07350}" type="sibTrans" cxnId="{9F0C9C08-77AD-49B3-8128-1F7E7CB672EE}">
      <dgm:prSet/>
      <dgm:spPr/>
      <dgm:t>
        <a:bodyPr/>
        <a:lstStyle/>
        <a:p>
          <a:endParaRPr lang="zh-CN" altLang="en-US"/>
        </a:p>
      </dgm:t>
    </dgm:pt>
    <dgm:pt modelId="{48A5C897-3A27-485A-BE69-656DEAA271EE}">
      <dgm:prSet phldrT="[文本]" custT="1"/>
      <dgm:spPr/>
      <dgm:t>
        <a:bodyPr/>
        <a:lstStyle/>
        <a:p>
          <a:r>
            <a:rPr lang="en-US" altLang="zh-CN" sz="1400" dirty="0">
              <a:solidFill>
                <a:schemeClr val="tx1"/>
              </a:solidFill>
              <a:latin typeface="Arial" panose="020B0604020202020204" pitchFamily="34" charset="0"/>
              <a:cs typeface="Arial" panose="020B0604020202020204" pitchFamily="34" charset="0"/>
            </a:rPr>
            <a:t>Single phase model</a:t>
          </a:r>
          <a:endParaRPr lang="zh-CN" altLang="en-US" sz="1400" dirty="0">
            <a:solidFill>
              <a:schemeClr val="tx1"/>
            </a:solidFill>
            <a:latin typeface="Arial" panose="020B0604020202020204" pitchFamily="34" charset="0"/>
            <a:cs typeface="Arial" panose="020B0604020202020204" pitchFamily="34" charset="0"/>
          </a:endParaRPr>
        </a:p>
      </dgm:t>
    </dgm:pt>
    <dgm:pt modelId="{B9878EDA-3117-4C40-A465-7A6B6EA4C7FA}" type="parTrans" cxnId="{21A435D1-CF4E-404A-BD58-B48828502F19}">
      <dgm:prSet/>
      <dgm:spPr/>
      <dgm:t>
        <a:bodyPr/>
        <a:lstStyle/>
        <a:p>
          <a:endParaRPr lang="zh-CN" altLang="en-US"/>
        </a:p>
      </dgm:t>
    </dgm:pt>
    <dgm:pt modelId="{2B1A8FCE-0ED8-47F8-B6A1-7D3F99FED236}" type="sibTrans" cxnId="{21A435D1-CF4E-404A-BD58-B48828502F19}">
      <dgm:prSet/>
      <dgm:spPr/>
      <dgm:t>
        <a:bodyPr/>
        <a:lstStyle/>
        <a:p>
          <a:endParaRPr lang="zh-CN" altLang="en-US"/>
        </a:p>
      </dgm:t>
    </dgm:pt>
    <dgm:pt modelId="{5AA294C6-9B84-440B-B8BD-4DAA2D16819E}">
      <dgm:prSet phldrT="[文本]" custT="1"/>
      <dgm:spPr/>
      <dgm:t>
        <a:bodyPr/>
        <a:lstStyle/>
        <a:p>
          <a:r>
            <a:rPr lang="en-US" altLang="zh-CN" sz="1400" dirty="0">
              <a:solidFill>
                <a:srgbClr val="0000FF"/>
              </a:solidFill>
              <a:latin typeface="Arial" panose="020B0604020202020204" pitchFamily="34" charset="0"/>
              <a:cs typeface="Arial" panose="020B0604020202020204" pitchFamily="34" charset="0"/>
            </a:rPr>
            <a:t>Three-phase model</a:t>
          </a:r>
          <a:endParaRPr lang="zh-CN" altLang="en-US" sz="1400" dirty="0">
            <a:solidFill>
              <a:srgbClr val="0000FF"/>
            </a:solidFill>
            <a:latin typeface="Arial" panose="020B0604020202020204" pitchFamily="34" charset="0"/>
            <a:cs typeface="Arial" panose="020B0604020202020204" pitchFamily="34" charset="0"/>
          </a:endParaRPr>
        </a:p>
      </dgm:t>
    </dgm:pt>
    <dgm:pt modelId="{64704E26-246E-4FC5-91D5-459D21780581}" type="parTrans" cxnId="{B59374D5-69BF-4804-8421-90513695EE78}">
      <dgm:prSet/>
      <dgm:spPr/>
      <dgm:t>
        <a:bodyPr/>
        <a:lstStyle/>
        <a:p>
          <a:endParaRPr lang="zh-CN" altLang="en-US"/>
        </a:p>
      </dgm:t>
    </dgm:pt>
    <dgm:pt modelId="{2B9AA3F4-A5A5-40A5-A6F4-9A14E2BDBEE9}" type="sibTrans" cxnId="{B59374D5-69BF-4804-8421-90513695EE78}">
      <dgm:prSet/>
      <dgm:spPr/>
      <dgm:t>
        <a:bodyPr/>
        <a:lstStyle/>
        <a:p>
          <a:endParaRPr lang="zh-CN" altLang="en-US"/>
        </a:p>
      </dgm:t>
    </dgm:pt>
    <dgm:pt modelId="{75FDD626-948E-40B3-A360-5AE9C1C109BA}">
      <dgm:prSet phldrT="[文本]" custT="1"/>
      <dgm:spPr/>
      <dgm:t>
        <a:bodyPr/>
        <a:lstStyle/>
        <a:p>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Inverter board</a:t>
          </a:r>
          <a:endParaRPr lang="zh-CN" altLang="en-US" sz="1400" dirty="0">
            <a:solidFill>
              <a:srgbClr val="0000FF"/>
            </a:solidFill>
            <a:latin typeface="Arial" panose="020B0604020202020204" pitchFamily="34" charset="0"/>
            <a:cs typeface="Arial" panose="020B0604020202020204" pitchFamily="34" charset="0"/>
          </a:endParaRPr>
        </a:p>
      </dgm:t>
    </dgm:pt>
    <dgm:pt modelId="{96F6AA3A-4872-437D-BD3A-B0A1A5043F90}" type="parTrans" cxnId="{AEE58322-275D-4C78-88F6-673BAF077F69}">
      <dgm:prSet/>
      <dgm:spPr/>
      <dgm:t>
        <a:bodyPr/>
        <a:lstStyle/>
        <a:p>
          <a:endParaRPr lang="zh-CN" altLang="en-US"/>
        </a:p>
      </dgm:t>
    </dgm:pt>
    <dgm:pt modelId="{63670213-A19D-4657-9007-88982CACFD00}" type="sibTrans" cxnId="{AEE58322-275D-4C78-88F6-673BAF077F69}">
      <dgm:prSet/>
      <dgm:spPr/>
      <dgm:t>
        <a:bodyPr/>
        <a:lstStyle/>
        <a:p>
          <a:endParaRPr lang="zh-CN" altLang="en-US"/>
        </a:p>
      </dgm:t>
    </dgm:pt>
    <dgm:pt modelId="{0F2A1BEA-0C22-4887-B7E4-BBFC9C866F0A}" type="pres">
      <dgm:prSet presAssocID="{F41A826E-9C1D-4EA7-8439-4411CDD5E70C}" presName="mainComposite" presStyleCnt="0">
        <dgm:presLayoutVars>
          <dgm:chPref val="1"/>
          <dgm:dir/>
          <dgm:animOne val="branch"/>
          <dgm:animLvl val="lvl"/>
          <dgm:resizeHandles val="exact"/>
        </dgm:presLayoutVars>
      </dgm:prSet>
      <dgm:spPr/>
    </dgm:pt>
    <dgm:pt modelId="{4D42F237-FADC-456E-970B-74A0BD2E7824}" type="pres">
      <dgm:prSet presAssocID="{F41A826E-9C1D-4EA7-8439-4411CDD5E70C}" presName="hierFlow" presStyleCnt="0"/>
      <dgm:spPr/>
    </dgm:pt>
    <dgm:pt modelId="{80AD3176-B958-412E-8FC3-ECBE67E491B8}" type="pres">
      <dgm:prSet presAssocID="{F41A826E-9C1D-4EA7-8439-4411CDD5E70C}" presName="hierChild1" presStyleCnt="0">
        <dgm:presLayoutVars>
          <dgm:chPref val="1"/>
          <dgm:animOne val="branch"/>
          <dgm:animLvl val="lvl"/>
        </dgm:presLayoutVars>
      </dgm:prSet>
      <dgm:spPr/>
    </dgm:pt>
    <dgm:pt modelId="{68B8CDC3-F6B5-4DAA-A6BF-49EE6E5FF605}" type="pres">
      <dgm:prSet presAssocID="{1C5F335F-6DCD-4D90-89AC-8378847BCC9E}" presName="Name14" presStyleCnt="0"/>
      <dgm:spPr/>
    </dgm:pt>
    <dgm:pt modelId="{567EBAFA-55C4-45BC-AAD9-17D9A361A38E}" type="pres">
      <dgm:prSet presAssocID="{1C5F335F-6DCD-4D90-89AC-8378847BCC9E}" presName="level1Shape" presStyleLbl="node0" presStyleIdx="0" presStyleCnt="1" custScaleX="258239" custScaleY="118167">
        <dgm:presLayoutVars>
          <dgm:chPref val="3"/>
        </dgm:presLayoutVars>
      </dgm:prSet>
      <dgm:spPr/>
    </dgm:pt>
    <dgm:pt modelId="{2DE2114D-BFB4-4426-A390-4748C1973DE0}" type="pres">
      <dgm:prSet presAssocID="{1C5F335F-6DCD-4D90-89AC-8378847BCC9E}" presName="hierChild2" presStyleCnt="0"/>
      <dgm:spPr/>
    </dgm:pt>
    <dgm:pt modelId="{DA07CF32-AC12-4CD8-9454-7A7DE339E1CD}" type="pres">
      <dgm:prSet presAssocID="{B9878EDA-3117-4C40-A465-7A6B6EA4C7FA}" presName="Name19" presStyleLbl="parChTrans1D2" presStyleIdx="0" presStyleCnt="2"/>
      <dgm:spPr/>
    </dgm:pt>
    <dgm:pt modelId="{8CE12B25-2F75-4BEF-B843-A138BEFE5EFE}" type="pres">
      <dgm:prSet presAssocID="{48A5C897-3A27-485A-BE69-656DEAA271EE}" presName="Name21" presStyleCnt="0"/>
      <dgm:spPr/>
    </dgm:pt>
    <dgm:pt modelId="{7B956322-0C13-4DEE-8EFD-4A5DDC9ABF0D}" type="pres">
      <dgm:prSet presAssocID="{48A5C897-3A27-485A-BE69-656DEAA271EE}" presName="level2Shape" presStyleLbl="node2" presStyleIdx="0" presStyleCnt="2" custLinFactNeighborY="10621"/>
      <dgm:spPr/>
    </dgm:pt>
    <dgm:pt modelId="{776F3005-1571-440A-9B62-83E725A0454D}" type="pres">
      <dgm:prSet presAssocID="{48A5C897-3A27-485A-BE69-656DEAA271EE}" presName="hierChild3" presStyleCnt="0"/>
      <dgm:spPr/>
    </dgm:pt>
    <dgm:pt modelId="{E18B2353-5318-463C-9549-19ADF3AC159A}" type="pres">
      <dgm:prSet presAssocID="{5EEC731B-348D-4D70-A606-E94E640BBFA2}" presName="Name19" presStyleLbl="parChTrans1D3" presStyleIdx="0" presStyleCnt="2"/>
      <dgm:spPr/>
    </dgm:pt>
    <dgm:pt modelId="{5AEDA31B-AC2E-418C-85E2-1D97E70A555A}" type="pres">
      <dgm:prSet presAssocID="{5E97FC3C-3677-42CE-A069-9629E849D2E9}" presName="Name21" presStyleCnt="0"/>
      <dgm:spPr/>
    </dgm:pt>
    <dgm:pt modelId="{A6B4FAC4-C7CE-43B6-AEBA-89C734E06FA1}" type="pres">
      <dgm:prSet presAssocID="{5E97FC3C-3677-42CE-A069-9629E849D2E9}" presName="level2Shape" presStyleLbl="node3" presStyleIdx="0" presStyleCnt="2"/>
      <dgm:spPr/>
    </dgm:pt>
    <dgm:pt modelId="{80D7189A-C86B-4ACC-AE63-67FAC54C912E}" type="pres">
      <dgm:prSet presAssocID="{5E97FC3C-3677-42CE-A069-9629E849D2E9}" presName="hierChild3" presStyleCnt="0"/>
      <dgm:spPr/>
    </dgm:pt>
    <dgm:pt modelId="{58838AF1-05A8-4E38-BF97-4266D3CEEB65}" type="pres">
      <dgm:prSet presAssocID="{64704E26-246E-4FC5-91D5-459D21780581}" presName="Name19" presStyleLbl="parChTrans1D2" presStyleIdx="1" presStyleCnt="2"/>
      <dgm:spPr/>
    </dgm:pt>
    <dgm:pt modelId="{09C621C2-4FB2-4B65-9497-CEE29A7669C7}" type="pres">
      <dgm:prSet presAssocID="{5AA294C6-9B84-440B-B8BD-4DAA2D16819E}" presName="Name21" presStyleCnt="0"/>
      <dgm:spPr/>
    </dgm:pt>
    <dgm:pt modelId="{ABA4CFB7-A299-48A4-91C1-FC1D2C5471D8}" type="pres">
      <dgm:prSet presAssocID="{5AA294C6-9B84-440B-B8BD-4DAA2D16819E}" presName="level2Shape" presStyleLbl="node2" presStyleIdx="1" presStyleCnt="2" custLinFactNeighborY="10621"/>
      <dgm:spPr/>
    </dgm:pt>
    <dgm:pt modelId="{97B61FA3-399C-4BC8-8713-DD433864F59D}" type="pres">
      <dgm:prSet presAssocID="{5AA294C6-9B84-440B-B8BD-4DAA2D16819E}" presName="hierChild3" presStyleCnt="0"/>
      <dgm:spPr/>
    </dgm:pt>
    <dgm:pt modelId="{AD745DEC-8DE3-4B69-A3E0-AD25BF548B2A}" type="pres">
      <dgm:prSet presAssocID="{96F6AA3A-4872-437D-BD3A-B0A1A5043F90}" presName="Name19" presStyleLbl="parChTrans1D3" presStyleIdx="1" presStyleCnt="2"/>
      <dgm:spPr/>
    </dgm:pt>
    <dgm:pt modelId="{A906FA03-A30E-41C1-9B75-B5C9BA5518A0}" type="pres">
      <dgm:prSet presAssocID="{75FDD626-948E-40B3-A360-5AE9C1C109BA}" presName="Name21" presStyleCnt="0"/>
      <dgm:spPr/>
    </dgm:pt>
    <dgm:pt modelId="{7DA59427-1C03-4696-8CAA-8599187192D4}" type="pres">
      <dgm:prSet presAssocID="{75FDD626-948E-40B3-A360-5AE9C1C109BA}" presName="level2Shape" presStyleLbl="node3" presStyleIdx="1" presStyleCnt="2"/>
      <dgm:spPr/>
    </dgm:pt>
    <dgm:pt modelId="{DAE7DC90-AF97-4E66-A462-29DE22116A4A}" type="pres">
      <dgm:prSet presAssocID="{75FDD626-948E-40B3-A360-5AE9C1C109BA}" presName="hierChild3" presStyleCnt="0"/>
      <dgm:spPr/>
    </dgm:pt>
    <dgm:pt modelId="{9646E32A-DD20-4F00-B8D0-DD3323110851}" type="pres">
      <dgm:prSet presAssocID="{F41A826E-9C1D-4EA7-8439-4411CDD5E70C}" presName="bgShapesFlow" presStyleCnt="0"/>
      <dgm:spPr/>
    </dgm:pt>
  </dgm:ptLst>
  <dgm:cxnLst>
    <dgm:cxn modelId="{9F0C9C08-77AD-49B3-8128-1F7E7CB672EE}" srcId="{48A5C897-3A27-485A-BE69-656DEAA271EE}" destId="{5E97FC3C-3677-42CE-A069-9629E849D2E9}" srcOrd="0" destOrd="0" parTransId="{5EEC731B-348D-4D70-A606-E94E640BBFA2}" sibTransId="{7EA583A1-6D59-4223-8723-60978AB07350}"/>
    <dgm:cxn modelId="{B5A63821-EAD2-4C66-AE93-B6FAA9ACAAD2}" srcId="{F41A826E-9C1D-4EA7-8439-4411CDD5E70C}" destId="{1C5F335F-6DCD-4D90-89AC-8378847BCC9E}" srcOrd="0" destOrd="0" parTransId="{97EA214D-D9B0-4951-AD57-3D7587125CED}" sibTransId="{F755FEC0-6DDB-484F-91F8-911AC28BA7B9}"/>
    <dgm:cxn modelId="{AEE58322-275D-4C78-88F6-673BAF077F69}" srcId="{5AA294C6-9B84-440B-B8BD-4DAA2D16819E}" destId="{75FDD626-948E-40B3-A360-5AE9C1C109BA}" srcOrd="0" destOrd="0" parTransId="{96F6AA3A-4872-437D-BD3A-B0A1A5043F90}" sibTransId="{63670213-A19D-4657-9007-88982CACFD00}"/>
    <dgm:cxn modelId="{837B0F2B-E6C6-4517-958A-98167AC746A2}" type="presOf" srcId="{F41A826E-9C1D-4EA7-8439-4411CDD5E70C}" destId="{0F2A1BEA-0C22-4887-B7E4-BBFC9C866F0A}" srcOrd="0" destOrd="0" presId="urn:microsoft.com/office/officeart/2005/8/layout/hierarchy6"/>
    <dgm:cxn modelId="{8FAF9D2C-293E-4A8D-A5E0-80BABE28E0B6}" type="presOf" srcId="{5E97FC3C-3677-42CE-A069-9629E849D2E9}" destId="{A6B4FAC4-C7CE-43B6-AEBA-89C734E06FA1}" srcOrd="0" destOrd="0" presId="urn:microsoft.com/office/officeart/2005/8/layout/hierarchy6"/>
    <dgm:cxn modelId="{ED96833D-8004-4017-92AD-A9C4169D0CDD}" type="presOf" srcId="{48A5C897-3A27-485A-BE69-656DEAA271EE}" destId="{7B956322-0C13-4DEE-8EFD-4A5DDC9ABF0D}" srcOrd="0" destOrd="0" presId="urn:microsoft.com/office/officeart/2005/8/layout/hierarchy6"/>
    <dgm:cxn modelId="{9ACE165F-DEE2-4891-845F-667C473003CB}" type="presOf" srcId="{5AA294C6-9B84-440B-B8BD-4DAA2D16819E}" destId="{ABA4CFB7-A299-48A4-91C1-FC1D2C5471D8}" srcOrd="0" destOrd="0" presId="urn:microsoft.com/office/officeart/2005/8/layout/hierarchy6"/>
    <dgm:cxn modelId="{229B8760-A1B6-4179-B983-FB835C0E2BDE}" type="presOf" srcId="{B9878EDA-3117-4C40-A465-7A6B6EA4C7FA}" destId="{DA07CF32-AC12-4CD8-9454-7A7DE339E1CD}" srcOrd="0" destOrd="0" presId="urn:microsoft.com/office/officeart/2005/8/layout/hierarchy6"/>
    <dgm:cxn modelId="{301DBBB8-571C-4535-8C5D-5D27BDB28516}" type="presOf" srcId="{75FDD626-948E-40B3-A360-5AE9C1C109BA}" destId="{7DA59427-1C03-4696-8CAA-8599187192D4}" srcOrd="0" destOrd="0" presId="urn:microsoft.com/office/officeart/2005/8/layout/hierarchy6"/>
    <dgm:cxn modelId="{E0733AC7-7BA6-4A30-AB37-AF91BE467722}" type="presOf" srcId="{1C5F335F-6DCD-4D90-89AC-8378847BCC9E}" destId="{567EBAFA-55C4-45BC-AAD9-17D9A361A38E}" srcOrd="0" destOrd="0" presId="urn:microsoft.com/office/officeart/2005/8/layout/hierarchy6"/>
    <dgm:cxn modelId="{533517CF-DE27-49DE-9248-D32F6FCF930A}" type="presOf" srcId="{64704E26-246E-4FC5-91D5-459D21780581}" destId="{58838AF1-05A8-4E38-BF97-4266D3CEEB65}" srcOrd="0" destOrd="0" presId="urn:microsoft.com/office/officeart/2005/8/layout/hierarchy6"/>
    <dgm:cxn modelId="{21A435D1-CF4E-404A-BD58-B48828502F19}" srcId="{1C5F335F-6DCD-4D90-89AC-8378847BCC9E}" destId="{48A5C897-3A27-485A-BE69-656DEAA271EE}" srcOrd="0" destOrd="0" parTransId="{B9878EDA-3117-4C40-A465-7A6B6EA4C7FA}" sibTransId="{2B1A8FCE-0ED8-47F8-B6A1-7D3F99FED236}"/>
    <dgm:cxn modelId="{B59374D5-69BF-4804-8421-90513695EE78}" srcId="{1C5F335F-6DCD-4D90-89AC-8378847BCC9E}" destId="{5AA294C6-9B84-440B-B8BD-4DAA2D16819E}" srcOrd="1" destOrd="0" parTransId="{64704E26-246E-4FC5-91D5-459D21780581}" sibTransId="{2B9AA3F4-A5A5-40A5-A6F4-9A14E2BDBEE9}"/>
    <dgm:cxn modelId="{C23099E2-C41A-4845-AFC0-E43505B6C303}" type="presOf" srcId="{96F6AA3A-4872-437D-BD3A-B0A1A5043F90}" destId="{AD745DEC-8DE3-4B69-A3E0-AD25BF548B2A}" srcOrd="0" destOrd="0" presId="urn:microsoft.com/office/officeart/2005/8/layout/hierarchy6"/>
    <dgm:cxn modelId="{55F00DF8-2003-4C6F-812D-9EEBA59E433B}" type="presOf" srcId="{5EEC731B-348D-4D70-A606-E94E640BBFA2}" destId="{E18B2353-5318-463C-9549-19ADF3AC159A}" srcOrd="0" destOrd="0" presId="urn:microsoft.com/office/officeart/2005/8/layout/hierarchy6"/>
    <dgm:cxn modelId="{A090FF98-5795-4E7F-82EB-1999FB813702}" type="presParOf" srcId="{0F2A1BEA-0C22-4887-B7E4-BBFC9C866F0A}" destId="{4D42F237-FADC-456E-970B-74A0BD2E7824}" srcOrd="0" destOrd="0" presId="urn:microsoft.com/office/officeart/2005/8/layout/hierarchy6"/>
    <dgm:cxn modelId="{847C9420-9ABE-4316-9EA5-82E846203902}" type="presParOf" srcId="{4D42F237-FADC-456E-970B-74A0BD2E7824}" destId="{80AD3176-B958-412E-8FC3-ECBE67E491B8}" srcOrd="0" destOrd="0" presId="urn:microsoft.com/office/officeart/2005/8/layout/hierarchy6"/>
    <dgm:cxn modelId="{92D83E15-4CBE-4CE8-8ACF-128CE67EF463}" type="presParOf" srcId="{80AD3176-B958-412E-8FC3-ECBE67E491B8}" destId="{68B8CDC3-F6B5-4DAA-A6BF-49EE6E5FF605}" srcOrd="0" destOrd="0" presId="urn:microsoft.com/office/officeart/2005/8/layout/hierarchy6"/>
    <dgm:cxn modelId="{7B1975F4-7BC9-4D77-BB32-6DA49CA12F4B}" type="presParOf" srcId="{68B8CDC3-F6B5-4DAA-A6BF-49EE6E5FF605}" destId="{567EBAFA-55C4-45BC-AAD9-17D9A361A38E}" srcOrd="0" destOrd="0" presId="urn:microsoft.com/office/officeart/2005/8/layout/hierarchy6"/>
    <dgm:cxn modelId="{FBF59F9D-0B47-4CBD-A40A-AC49D305CF86}" type="presParOf" srcId="{68B8CDC3-F6B5-4DAA-A6BF-49EE6E5FF605}" destId="{2DE2114D-BFB4-4426-A390-4748C1973DE0}" srcOrd="1" destOrd="0" presId="urn:microsoft.com/office/officeart/2005/8/layout/hierarchy6"/>
    <dgm:cxn modelId="{95C74E1D-0F6F-4D3D-99B8-4195FA24D060}" type="presParOf" srcId="{2DE2114D-BFB4-4426-A390-4748C1973DE0}" destId="{DA07CF32-AC12-4CD8-9454-7A7DE339E1CD}" srcOrd="0" destOrd="0" presId="urn:microsoft.com/office/officeart/2005/8/layout/hierarchy6"/>
    <dgm:cxn modelId="{C40E4B52-B461-499C-B763-9A37B440BCD0}" type="presParOf" srcId="{2DE2114D-BFB4-4426-A390-4748C1973DE0}" destId="{8CE12B25-2F75-4BEF-B843-A138BEFE5EFE}" srcOrd="1" destOrd="0" presId="urn:microsoft.com/office/officeart/2005/8/layout/hierarchy6"/>
    <dgm:cxn modelId="{2C1128A8-AFC5-4CC0-8769-43305A72DA2E}" type="presParOf" srcId="{8CE12B25-2F75-4BEF-B843-A138BEFE5EFE}" destId="{7B956322-0C13-4DEE-8EFD-4A5DDC9ABF0D}" srcOrd="0" destOrd="0" presId="urn:microsoft.com/office/officeart/2005/8/layout/hierarchy6"/>
    <dgm:cxn modelId="{36990BCE-F235-4C78-80FF-C477E0EFB240}" type="presParOf" srcId="{8CE12B25-2F75-4BEF-B843-A138BEFE5EFE}" destId="{776F3005-1571-440A-9B62-83E725A0454D}" srcOrd="1" destOrd="0" presId="urn:microsoft.com/office/officeart/2005/8/layout/hierarchy6"/>
    <dgm:cxn modelId="{23E58B14-E532-42FB-BD31-C481D0DCC222}" type="presParOf" srcId="{776F3005-1571-440A-9B62-83E725A0454D}" destId="{E18B2353-5318-463C-9549-19ADF3AC159A}" srcOrd="0" destOrd="0" presId="urn:microsoft.com/office/officeart/2005/8/layout/hierarchy6"/>
    <dgm:cxn modelId="{0AB3AB5E-2F12-4641-B5A5-9632FA3AB30D}" type="presParOf" srcId="{776F3005-1571-440A-9B62-83E725A0454D}" destId="{5AEDA31B-AC2E-418C-85E2-1D97E70A555A}" srcOrd="1" destOrd="0" presId="urn:microsoft.com/office/officeart/2005/8/layout/hierarchy6"/>
    <dgm:cxn modelId="{25AF3C1B-3D07-48BB-B8E0-4CB67D685D1E}" type="presParOf" srcId="{5AEDA31B-AC2E-418C-85E2-1D97E70A555A}" destId="{A6B4FAC4-C7CE-43B6-AEBA-89C734E06FA1}" srcOrd="0" destOrd="0" presId="urn:microsoft.com/office/officeart/2005/8/layout/hierarchy6"/>
    <dgm:cxn modelId="{42820BE0-0F01-40ED-822A-E932FE0BDB96}" type="presParOf" srcId="{5AEDA31B-AC2E-418C-85E2-1D97E70A555A}" destId="{80D7189A-C86B-4ACC-AE63-67FAC54C912E}" srcOrd="1" destOrd="0" presId="urn:microsoft.com/office/officeart/2005/8/layout/hierarchy6"/>
    <dgm:cxn modelId="{EFD4FF6A-4EBE-4816-892F-049B55C4A085}" type="presParOf" srcId="{2DE2114D-BFB4-4426-A390-4748C1973DE0}" destId="{58838AF1-05A8-4E38-BF97-4266D3CEEB65}" srcOrd="2" destOrd="0" presId="urn:microsoft.com/office/officeart/2005/8/layout/hierarchy6"/>
    <dgm:cxn modelId="{7623B285-284F-4AA5-AA41-E6A66FD48ECB}" type="presParOf" srcId="{2DE2114D-BFB4-4426-A390-4748C1973DE0}" destId="{09C621C2-4FB2-4B65-9497-CEE29A7669C7}" srcOrd="3" destOrd="0" presId="urn:microsoft.com/office/officeart/2005/8/layout/hierarchy6"/>
    <dgm:cxn modelId="{6D1301B8-3988-41ED-BA17-EA287A90E129}" type="presParOf" srcId="{09C621C2-4FB2-4B65-9497-CEE29A7669C7}" destId="{ABA4CFB7-A299-48A4-91C1-FC1D2C5471D8}" srcOrd="0" destOrd="0" presId="urn:microsoft.com/office/officeart/2005/8/layout/hierarchy6"/>
    <dgm:cxn modelId="{095D386D-9C75-4A61-8BEA-B4FF2E3630CC}" type="presParOf" srcId="{09C621C2-4FB2-4B65-9497-CEE29A7669C7}" destId="{97B61FA3-399C-4BC8-8713-DD433864F59D}" srcOrd="1" destOrd="0" presId="urn:microsoft.com/office/officeart/2005/8/layout/hierarchy6"/>
    <dgm:cxn modelId="{B45AE332-4058-42DE-BEA8-7E4D90AC0E7E}" type="presParOf" srcId="{97B61FA3-399C-4BC8-8713-DD433864F59D}" destId="{AD745DEC-8DE3-4B69-A3E0-AD25BF548B2A}" srcOrd="0" destOrd="0" presId="urn:microsoft.com/office/officeart/2005/8/layout/hierarchy6"/>
    <dgm:cxn modelId="{A1BE77D2-7D79-4843-AC1A-1710B77C0EDA}" type="presParOf" srcId="{97B61FA3-399C-4BC8-8713-DD433864F59D}" destId="{A906FA03-A30E-41C1-9B75-B5C9BA5518A0}" srcOrd="1" destOrd="0" presId="urn:microsoft.com/office/officeart/2005/8/layout/hierarchy6"/>
    <dgm:cxn modelId="{7BA76FA3-4A2F-483D-A072-92F0DB941E1D}" type="presParOf" srcId="{A906FA03-A30E-41C1-9B75-B5C9BA5518A0}" destId="{7DA59427-1C03-4696-8CAA-8599187192D4}" srcOrd="0" destOrd="0" presId="urn:microsoft.com/office/officeart/2005/8/layout/hierarchy6"/>
    <dgm:cxn modelId="{1FEA55DD-2182-4347-AC6C-467A21BEB05E}" type="presParOf" srcId="{A906FA03-A30E-41C1-9B75-B5C9BA5518A0}" destId="{DAE7DC90-AF97-4E66-A462-29DE22116A4A}" srcOrd="1" destOrd="0" presId="urn:microsoft.com/office/officeart/2005/8/layout/hierarchy6"/>
    <dgm:cxn modelId="{255D2FD2-A995-44E9-BA4A-13F17C1F9384}" type="presParOf" srcId="{0F2A1BEA-0C22-4887-B7E4-BBFC9C866F0A}" destId="{9646E32A-DD20-4F00-B8D0-DD332311085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991033B-9A25-4247-A4F5-B93A2A5D868E}">
      <dgm:prSet custT="1"/>
      <dgm:spPr/>
      <dgm:t>
        <a:bodyPr/>
        <a:lstStyle/>
        <a:p>
          <a:r>
            <a:rPr lang="en-US" altLang="zh-CN" sz="1800" b="1"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F2</a:t>
          </a:r>
        </a:p>
        <a:p>
          <a:r>
            <a:rPr lang="en-US" altLang="zh-CN" sz="1400" dirty="0">
              <a:latin typeface="Arial" panose="020B0604020202020204" pitchFamily="34" charset="0"/>
              <a:ea typeface="+mj-ea"/>
              <a:cs typeface="Arial" panose="020B0604020202020204" pitchFamily="34" charset="0"/>
              <a:sym typeface="Arial" panose="020B0604020202020204" pitchFamily="34" charset="0"/>
            </a:rPr>
            <a:t>PFC module failure</a:t>
          </a:r>
          <a:endParaRPr lang="en-US" altLang="zh-CN" sz="1100" dirty="0">
            <a:latin typeface="Arial" panose="020B0604020202020204" pitchFamily="34" charset="0"/>
            <a:cs typeface="Arial" panose="020B0604020202020204" pitchFamily="34" charset="0"/>
            <a:sym typeface="Arial" panose="020B0604020202020204" pitchFamily="34" charset="0"/>
          </a:endParaRPr>
        </a:p>
      </dgm:t>
    </dgm:pt>
    <dgm:pt modelId="{2E0D07F1-A23E-4AC9-BD42-DB473C0203C3}" type="par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20643D19-96BA-40C3-9157-D6D114C9953D}" type="sib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5552D1AD-ADCD-4EE3-B04A-75183F119ACA}">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Single phase model</a:t>
          </a:r>
        </a:p>
      </dgm:t>
    </dgm:pt>
    <dgm:pt modelId="{E1B267E0-E133-4009-A4BD-21F36058EEDC}" type="parTrans" cxnId="{01140402-0344-4F94-AF2A-300D55B86731}">
      <dgm:prSet/>
      <dgm:spPr/>
      <dgm:t>
        <a:bodyPr/>
        <a:lstStyle/>
        <a:p>
          <a:endParaRPr lang="zh-CN" altLang="en-US" sz="1400">
            <a:latin typeface="Arial" panose="020B0604020202020204" pitchFamily="34" charset="0"/>
            <a:cs typeface="Arial" panose="020B0604020202020204" pitchFamily="34" charset="0"/>
          </a:endParaRPr>
        </a:p>
      </dgm:t>
    </dgm:pt>
    <dgm:pt modelId="{26BB5CF5-AC0A-4542-8CE0-833CD9C732C9}" type="sibTrans" cxnId="{01140402-0344-4F94-AF2A-300D55B86731}">
      <dgm:prSet/>
      <dgm:spPr/>
      <dgm:t>
        <a:bodyPr/>
        <a:lstStyle/>
        <a:p>
          <a:endParaRPr lang="zh-CN" altLang="en-US" sz="1400">
            <a:latin typeface="Arial" panose="020B0604020202020204" pitchFamily="34" charset="0"/>
            <a:cs typeface="Arial" panose="020B0604020202020204" pitchFamily="34" charset="0"/>
          </a:endParaRPr>
        </a:p>
      </dgm:t>
    </dgm:pt>
    <dgm:pt modelId="{3F883CB8-461B-427C-8775-AFA4232DAF16}">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Three-phase model</a:t>
          </a:r>
        </a:p>
      </dgm:t>
    </dgm:pt>
    <dgm:pt modelId="{BB0F1AC6-DA68-4D9E-8A63-1ABD186BB6A3}" type="parTrans" cxnId="{4222696C-386F-4CA4-84BA-4B0387154AD0}">
      <dgm:prSet/>
      <dgm:spPr/>
      <dgm:t>
        <a:bodyPr/>
        <a:lstStyle/>
        <a:p>
          <a:endParaRPr lang="zh-CN" altLang="en-US" sz="1400">
            <a:latin typeface="Arial" panose="020B0604020202020204" pitchFamily="34" charset="0"/>
            <a:cs typeface="Arial" panose="020B0604020202020204" pitchFamily="34" charset="0"/>
          </a:endParaRPr>
        </a:p>
      </dgm:t>
    </dgm:pt>
    <dgm:pt modelId="{6237ACF3-4598-4ADE-A0B1-326E2BD921DB}" type="sibTrans" cxnId="{4222696C-386F-4CA4-84BA-4B0387154AD0}">
      <dgm:prSet/>
      <dgm:spPr/>
      <dgm:t>
        <a:bodyPr/>
        <a:lstStyle/>
        <a:p>
          <a:endParaRPr lang="zh-CN" altLang="en-US" sz="1400">
            <a:latin typeface="Arial" panose="020B0604020202020204" pitchFamily="34" charset="0"/>
            <a:cs typeface="Arial" panose="020B0604020202020204" pitchFamily="34" charset="0"/>
          </a:endParaRPr>
        </a:p>
      </dgm:t>
    </dgm:pt>
    <dgm:pt modelId="{2F6C77B8-FF77-414B-A9BA-8C2391592ED1}">
      <dgm:prSet custT="1"/>
      <dgm:spPr/>
      <dgm:t>
        <a:bodyPr/>
        <a:lstStyle/>
        <a:p>
          <a:r>
            <a:rPr kumimoji="0" lang="en-US" altLang="zh-CN" sz="1400" b="0" i="0" u="none" strike="noStrike" cap="none" normalizeH="0" baseline="0" dirty="0">
              <a:ln/>
              <a:effectLst/>
              <a:latin typeface="Arial" pitchFamily="34" charset="0"/>
              <a:ea typeface="宋体" pitchFamily="2" charset="-122"/>
              <a:cs typeface="Arial" pitchFamily="34" charset="0"/>
              <a:sym typeface="Arial" panose="020B0604020202020204" pitchFamily="34" charset="0"/>
            </a:rPr>
            <a:t>Replace Integrated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0E86A23F-F840-4953-BD9A-468E7FA2DAFD}" type="parTrans" cxnId="{0D07E81D-DEEF-4643-8F47-DE765D4D86BA}">
      <dgm:prSet/>
      <dgm:spPr/>
      <dgm:t>
        <a:bodyPr/>
        <a:lstStyle/>
        <a:p>
          <a:endParaRPr lang="zh-CN" altLang="en-US" sz="1400">
            <a:latin typeface="Arial" panose="020B0604020202020204" pitchFamily="34" charset="0"/>
            <a:cs typeface="Arial" panose="020B0604020202020204" pitchFamily="34" charset="0"/>
          </a:endParaRPr>
        </a:p>
      </dgm:t>
    </dgm:pt>
    <dgm:pt modelId="{AAA2F0D5-4FA1-4428-98D6-D64FC85AFA19}" type="sibTrans" cxnId="{0D07E81D-DEEF-4643-8F47-DE765D4D86BA}">
      <dgm:prSet/>
      <dgm:spPr/>
      <dgm:t>
        <a:bodyPr/>
        <a:lstStyle/>
        <a:p>
          <a:endParaRPr lang="zh-CN" altLang="en-US" sz="1400">
            <a:latin typeface="Arial" panose="020B0604020202020204" pitchFamily="34" charset="0"/>
            <a:cs typeface="Arial" panose="020B0604020202020204" pitchFamily="34" charset="0"/>
          </a:endParaRPr>
        </a:p>
      </dgm:t>
    </dgm:pt>
    <dgm:pt modelId="{25522EB8-CEE8-4EF5-9DC7-0F53D1E7CC23}">
      <dgm:prSet custT="1"/>
      <dgm:spPr/>
      <dgm:t>
        <a:bodyPr/>
        <a:lstStyle/>
        <a:p>
          <a:r>
            <a:rPr kumimoji="0" lang="en-US" altLang="zh-CN" sz="1400" b="0" i="0" u="none" strike="noStrike" cap="none" normalizeH="0" baseline="0" dirty="0">
              <a:ln/>
              <a:effectLst/>
              <a:latin typeface="Arial" pitchFamily="34" charset="0"/>
              <a:ea typeface="+mn-ea"/>
              <a:cs typeface="Arial" pitchFamily="34" charset="0"/>
              <a:sym typeface="Arial" panose="020B0604020202020204" pitchFamily="34" charset="0"/>
            </a:rPr>
            <a:t>A. Inverter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141B5CE8-1308-4951-938C-B693BF694788}" type="parTrans" cxnId="{59691186-FACC-4476-A6B5-34CAC044B9F2}">
      <dgm:prSet/>
      <dgm:spPr/>
      <dgm:t>
        <a:bodyPr/>
        <a:lstStyle/>
        <a:p>
          <a:endParaRPr lang="zh-CN" altLang="en-US" sz="1400">
            <a:latin typeface="Arial" panose="020B0604020202020204" pitchFamily="34" charset="0"/>
            <a:cs typeface="Arial" panose="020B0604020202020204" pitchFamily="34" charset="0"/>
          </a:endParaRPr>
        </a:p>
      </dgm:t>
    </dgm:pt>
    <dgm:pt modelId="{004F3254-8CE8-4EFE-A75C-E2CC2695D002}" type="sibTrans" cxnId="{59691186-FACC-4476-A6B5-34CAC044B9F2}">
      <dgm:prSet/>
      <dgm:spPr/>
      <dgm:t>
        <a:bodyPr/>
        <a:lstStyle/>
        <a:p>
          <a:endParaRPr lang="zh-CN" altLang="en-US" sz="1400">
            <a:latin typeface="Arial" panose="020B0604020202020204" pitchFamily="34" charset="0"/>
            <a:cs typeface="Arial" panose="020B0604020202020204" pitchFamily="34" charset="0"/>
          </a:endParaRPr>
        </a:p>
      </dgm:t>
    </dgm:pt>
    <dgm:pt modelId="{4F45D8FA-E3DA-47E3-99CB-30072FD57B65}">
      <dgm:prSet custT="1"/>
      <dgm:spPr/>
      <dgm:t>
        <a:bodyPr/>
        <a:lstStyle/>
        <a:p>
          <a:r>
            <a:rPr kumimoji="0" lang="en-US" altLang="zh-CN" sz="1400" b="0" i="0" u="none" strike="noStrike" cap="none" normalizeH="0" baseline="0" dirty="0">
              <a:ln/>
              <a:effectLst/>
              <a:latin typeface="Arial" pitchFamily="34" charset="0"/>
              <a:ea typeface="+mn-ea"/>
              <a:cs typeface="Arial" pitchFamily="34" charset="0"/>
              <a:sym typeface="Arial" panose="020B0604020202020204" pitchFamily="34" charset="0"/>
            </a:rPr>
            <a:t>B. PC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FF41BF3F-5E92-495E-814E-8CDF33E5B3EE}" type="parTrans" cxnId="{5BE83D58-54EA-4A27-B210-E5C66D0E2364}">
      <dgm:prSet/>
      <dgm:spPr/>
      <dgm:t>
        <a:bodyPr/>
        <a:lstStyle/>
        <a:p>
          <a:endParaRPr lang="zh-CN" altLang="en-US" sz="1400">
            <a:latin typeface="Arial" panose="020B0604020202020204" pitchFamily="34" charset="0"/>
            <a:cs typeface="Arial" panose="020B0604020202020204" pitchFamily="34" charset="0"/>
          </a:endParaRPr>
        </a:p>
      </dgm:t>
    </dgm:pt>
    <dgm:pt modelId="{E7883140-3D47-46F1-AA66-DA8656819288}" type="sibTrans" cxnId="{5BE83D58-54EA-4A27-B210-E5C66D0E2364}">
      <dgm:prSet/>
      <dgm:spPr/>
      <dgm:t>
        <a:bodyPr/>
        <a:lstStyle/>
        <a:p>
          <a:endParaRPr lang="zh-CN" altLang="en-US" sz="1400">
            <a:latin typeface="Arial" panose="020B0604020202020204" pitchFamily="34" charset="0"/>
            <a:cs typeface="Arial" panose="020B0604020202020204" pitchFamily="34" charset="0"/>
          </a:endParaRPr>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D40D0B7-22C3-4917-8202-30AB6DAEAEC0}" type="pres">
      <dgm:prSet presAssocID="{1991033B-9A25-4247-A4F5-B93A2A5D868E}" presName="Name14" presStyleCnt="0"/>
      <dgm:spPr/>
    </dgm:pt>
    <dgm:pt modelId="{CD7A9D51-69AA-4C8E-90DD-4FBB1CBDB17D}" type="pres">
      <dgm:prSet presAssocID="{1991033B-9A25-4247-A4F5-B93A2A5D868E}" presName="level1Shape" presStyleLbl="node0" presStyleIdx="0" presStyleCnt="1" custScaleX="265707" custLinFactNeighborY="-53862">
        <dgm:presLayoutVars>
          <dgm:chPref val="3"/>
        </dgm:presLayoutVars>
      </dgm:prSet>
      <dgm:spPr/>
    </dgm:pt>
    <dgm:pt modelId="{A7C30937-DB71-47BF-859B-55FE8A4E1B2B}" type="pres">
      <dgm:prSet presAssocID="{1991033B-9A25-4247-A4F5-B93A2A5D868E}" presName="hierChild2" presStyleCnt="0"/>
      <dgm:spPr/>
    </dgm:pt>
    <dgm:pt modelId="{186C411C-78CF-4469-AAC9-91FFD531DEB3}" type="pres">
      <dgm:prSet presAssocID="{E1B267E0-E133-4009-A4BD-21F36058EEDC}" presName="Name19" presStyleLbl="parChTrans1D2" presStyleIdx="0" presStyleCnt="2"/>
      <dgm:spPr/>
    </dgm:pt>
    <dgm:pt modelId="{2C35F3F4-A013-41FC-87F5-76C8A87BD718}" type="pres">
      <dgm:prSet presAssocID="{5552D1AD-ADCD-4EE3-B04A-75183F119ACA}" presName="Name21" presStyleCnt="0"/>
      <dgm:spPr/>
    </dgm:pt>
    <dgm:pt modelId="{6E8185DD-42EC-4507-A38F-5AC5D14520B7}" type="pres">
      <dgm:prSet presAssocID="{5552D1AD-ADCD-4EE3-B04A-75183F119ACA}" presName="level2Shape" presStyleLbl="node2" presStyleIdx="0" presStyleCnt="2" custScaleX="130688" custScaleY="71410" custLinFactNeighborY="-21052"/>
      <dgm:spPr/>
    </dgm:pt>
    <dgm:pt modelId="{5EF606AD-6B8D-4A5A-BCFA-6154AB1CC501}" type="pres">
      <dgm:prSet presAssocID="{5552D1AD-ADCD-4EE3-B04A-75183F119ACA}" presName="hierChild3" presStyleCnt="0"/>
      <dgm:spPr/>
    </dgm:pt>
    <dgm:pt modelId="{10A3F9E2-AB48-4885-8C51-593EE14ED613}" type="pres">
      <dgm:prSet presAssocID="{0E86A23F-F840-4953-BD9A-468E7FA2DAFD}" presName="Name19" presStyleLbl="parChTrans1D3" presStyleIdx="0" presStyleCnt="3"/>
      <dgm:spPr/>
    </dgm:pt>
    <dgm:pt modelId="{2DCBB394-0F64-4A73-84E6-668C30E7BA73}" type="pres">
      <dgm:prSet presAssocID="{2F6C77B8-FF77-414B-A9BA-8C2391592ED1}" presName="Name21" presStyleCnt="0"/>
      <dgm:spPr/>
    </dgm:pt>
    <dgm:pt modelId="{8853FB3F-6F6E-4ED6-97E4-CCAEFB1768CC}" type="pres">
      <dgm:prSet presAssocID="{2F6C77B8-FF77-414B-A9BA-8C2391592ED1}" presName="level2Shape" presStyleLbl="node3" presStyleIdx="0" presStyleCnt="3" custScaleX="156240" custScaleY="71410"/>
      <dgm:spPr/>
    </dgm:pt>
    <dgm:pt modelId="{F1559582-2063-4C54-92AF-2BBF02887F60}" type="pres">
      <dgm:prSet presAssocID="{2F6C77B8-FF77-414B-A9BA-8C2391592ED1}" presName="hierChild3" presStyleCnt="0"/>
      <dgm:spPr/>
    </dgm:pt>
    <dgm:pt modelId="{713066F4-4736-43FA-BED4-B6A145E4E1F5}" type="pres">
      <dgm:prSet presAssocID="{BB0F1AC6-DA68-4D9E-8A63-1ABD186BB6A3}" presName="Name19" presStyleLbl="parChTrans1D2" presStyleIdx="1" presStyleCnt="2"/>
      <dgm:spPr/>
    </dgm:pt>
    <dgm:pt modelId="{BCD27B63-21A8-4C15-8E23-306457A73D5D}" type="pres">
      <dgm:prSet presAssocID="{3F883CB8-461B-427C-8775-AFA4232DAF16}" presName="Name21" presStyleCnt="0"/>
      <dgm:spPr/>
    </dgm:pt>
    <dgm:pt modelId="{C4BD25AB-41F4-4948-AC23-F00426AF180A}" type="pres">
      <dgm:prSet presAssocID="{3F883CB8-461B-427C-8775-AFA4232DAF16}" presName="level2Shape" presStyleLbl="node2" presStyleIdx="1" presStyleCnt="2" custScaleX="132057" custScaleY="71410" custLinFactNeighborY="-21052"/>
      <dgm:spPr/>
    </dgm:pt>
    <dgm:pt modelId="{EC46B9D6-1982-4F1D-AC24-9708ACB70E5B}" type="pres">
      <dgm:prSet presAssocID="{3F883CB8-461B-427C-8775-AFA4232DAF16}" presName="hierChild3" presStyleCnt="0"/>
      <dgm:spPr/>
    </dgm:pt>
    <dgm:pt modelId="{1CDB4C21-968F-4AF0-AB5A-D8C926AA6AAD}" type="pres">
      <dgm:prSet presAssocID="{141B5CE8-1308-4951-938C-B693BF694788}" presName="Name19" presStyleLbl="parChTrans1D3" presStyleIdx="1" presStyleCnt="3"/>
      <dgm:spPr/>
    </dgm:pt>
    <dgm:pt modelId="{9BD38929-6F90-4BAB-BE00-5FAC7CFD1C10}" type="pres">
      <dgm:prSet presAssocID="{25522EB8-CEE8-4EF5-9DC7-0F53D1E7CC23}" presName="Name21" presStyleCnt="0"/>
      <dgm:spPr/>
    </dgm:pt>
    <dgm:pt modelId="{D6E2C8D1-7DB6-4D1E-A14C-7AD4972264E0}" type="pres">
      <dgm:prSet presAssocID="{25522EB8-CEE8-4EF5-9DC7-0F53D1E7CC23}" presName="level2Shape" presStyleLbl="node3" presStyleIdx="1" presStyleCnt="3" custScaleY="71410"/>
      <dgm:spPr/>
    </dgm:pt>
    <dgm:pt modelId="{F28202CF-B000-4255-944D-EF1C2D937EC4}" type="pres">
      <dgm:prSet presAssocID="{25522EB8-CEE8-4EF5-9DC7-0F53D1E7CC23}" presName="hierChild3" presStyleCnt="0"/>
      <dgm:spPr/>
    </dgm:pt>
    <dgm:pt modelId="{AE10015A-AAA2-4CDC-A4D0-52998426A02B}" type="pres">
      <dgm:prSet presAssocID="{FF41BF3F-5E92-495E-814E-8CDF33E5B3EE}" presName="Name19" presStyleLbl="parChTrans1D3" presStyleIdx="2" presStyleCnt="3"/>
      <dgm:spPr/>
    </dgm:pt>
    <dgm:pt modelId="{693D3D43-D22B-4F6B-B6EE-BD881F4EAA26}" type="pres">
      <dgm:prSet presAssocID="{4F45D8FA-E3DA-47E3-99CB-30072FD57B65}" presName="Name21" presStyleCnt="0"/>
      <dgm:spPr/>
    </dgm:pt>
    <dgm:pt modelId="{1C235044-D8A1-4569-8B4B-B6504ACB7503}" type="pres">
      <dgm:prSet presAssocID="{4F45D8FA-E3DA-47E3-99CB-30072FD57B65}" presName="level2Shape" presStyleLbl="node3" presStyleIdx="2" presStyleCnt="3" custScaleY="71410"/>
      <dgm:spPr/>
    </dgm:pt>
    <dgm:pt modelId="{9AF70D3A-DD79-4DC2-A733-C299372EC629}" type="pres">
      <dgm:prSet presAssocID="{4F45D8FA-E3DA-47E3-99CB-30072FD57B65}" presName="hierChild3" presStyleCnt="0"/>
      <dgm:spPr/>
    </dgm:pt>
    <dgm:pt modelId="{997A08AF-19B6-4FBA-A17C-A0995FB4E381}" type="pres">
      <dgm:prSet presAssocID="{E0C99691-3836-423D-A925-745EC69B02E7}" presName="bgShapesFlow" presStyleCnt="0"/>
      <dgm:spPr/>
    </dgm:pt>
  </dgm:ptLst>
  <dgm:cxnLst>
    <dgm:cxn modelId="{D2D94B00-87A2-497D-893A-C0A72D53E505}" type="presOf" srcId="{25522EB8-CEE8-4EF5-9DC7-0F53D1E7CC23}" destId="{D6E2C8D1-7DB6-4D1E-A14C-7AD4972264E0}" srcOrd="0" destOrd="0" presId="urn:microsoft.com/office/officeart/2005/8/layout/hierarchy6"/>
    <dgm:cxn modelId="{01140402-0344-4F94-AF2A-300D55B86731}" srcId="{1991033B-9A25-4247-A4F5-B93A2A5D868E}" destId="{5552D1AD-ADCD-4EE3-B04A-75183F119ACA}" srcOrd="0" destOrd="0" parTransId="{E1B267E0-E133-4009-A4BD-21F36058EEDC}" sibTransId="{26BB5CF5-AC0A-4542-8CE0-833CD9C732C9}"/>
    <dgm:cxn modelId="{25FAFE04-280A-4626-9757-87A6D9076A7E}" type="presOf" srcId="{FF41BF3F-5E92-495E-814E-8CDF33E5B3EE}" destId="{AE10015A-AAA2-4CDC-A4D0-52998426A02B}" srcOrd="0" destOrd="0" presId="urn:microsoft.com/office/officeart/2005/8/layout/hierarchy6"/>
    <dgm:cxn modelId="{0D07E81D-DEEF-4643-8F47-DE765D4D86BA}" srcId="{5552D1AD-ADCD-4EE3-B04A-75183F119ACA}" destId="{2F6C77B8-FF77-414B-A9BA-8C2391592ED1}" srcOrd="0" destOrd="0" parTransId="{0E86A23F-F840-4953-BD9A-468E7FA2DAFD}" sibTransId="{AAA2F0D5-4FA1-4428-98D6-D64FC85AFA19}"/>
    <dgm:cxn modelId="{78FF9226-A0F5-48B7-902E-731469A20440}" type="presOf" srcId="{BB0F1AC6-DA68-4D9E-8A63-1ABD186BB6A3}" destId="{713066F4-4736-43FA-BED4-B6A145E4E1F5}" srcOrd="0" destOrd="0" presId="urn:microsoft.com/office/officeart/2005/8/layout/hierarchy6"/>
    <dgm:cxn modelId="{BBF2A332-AA5B-4221-8773-E8C54B1B560A}" type="presOf" srcId="{1991033B-9A25-4247-A4F5-B93A2A5D868E}" destId="{CD7A9D51-69AA-4C8E-90DD-4FBB1CBDB17D}"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D257ED3C-9E1F-46B9-AB32-DED21AD0893C}" type="presOf" srcId="{5552D1AD-ADCD-4EE3-B04A-75183F119ACA}" destId="{6E8185DD-42EC-4507-A38F-5AC5D14520B7}" srcOrd="0" destOrd="0" presId="urn:microsoft.com/office/officeart/2005/8/layout/hierarchy6"/>
    <dgm:cxn modelId="{2C0F1F61-9E7B-4C6E-9B57-B871CFA87848}" srcId="{E0C99691-3836-423D-A925-745EC69B02E7}" destId="{1991033B-9A25-4247-A4F5-B93A2A5D868E}" srcOrd="0" destOrd="0" parTransId="{2E0D07F1-A23E-4AC9-BD42-DB473C0203C3}" sibTransId="{20643D19-96BA-40C3-9157-D6D114C9953D}"/>
    <dgm:cxn modelId="{17036947-045D-4740-8ED8-0D5311336776}" type="presOf" srcId="{141B5CE8-1308-4951-938C-B693BF694788}" destId="{1CDB4C21-968F-4AF0-AB5A-D8C926AA6AAD}" srcOrd="0" destOrd="0" presId="urn:microsoft.com/office/officeart/2005/8/layout/hierarchy6"/>
    <dgm:cxn modelId="{4222696C-386F-4CA4-84BA-4B0387154AD0}" srcId="{1991033B-9A25-4247-A4F5-B93A2A5D868E}" destId="{3F883CB8-461B-427C-8775-AFA4232DAF16}" srcOrd="1" destOrd="0" parTransId="{BB0F1AC6-DA68-4D9E-8A63-1ABD186BB6A3}" sibTransId="{6237ACF3-4598-4ADE-A0B1-326E2BD921DB}"/>
    <dgm:cxn modelId="{1D2C5750-2498-45FC-B7A1-34EF0779C73F}" type="presOf" srcId="{4F45D8FA-E3DA-47E3-99CB-30072FD57B65}" destId="{1C235044-D8A1-4569-8B4B-B6504ACB7503}" srcOrd="0" destOrd="0" presId="urn:microsoft.com/office/officeart/2005/8/layout/hierarchy6"/>
    <dgm:cxn modelId="{5BE83D58-54EA-4A27-B210-E5C66D0E2364}" srcId="{3F883CB8-461B-427C-8775-AFA4232DAF16}" destId="{4F45D8FA-E3DA-47E3-99CB-30072FD57B65}" srcOrd="1" destOrd="0" parTransId="{FF41BF3F-5E92-495E-814E-8CDF33E5B3EE}" sibTransId="{E7883140-3D47-46F1-AA66-DA8656819288}"/>
    <dgm:cxn modelId="{59691186-FACC-4476-A6B5-34CAC044B9F2}" srcId="{3F883CB8-461B-427C-8775-AFA4232DAF16}" destId="{25522EB8-CEE8-4EF5-9DC7-0F53D1E7CC23}" srcOrd="0" destOrd="0" parTransId="{141B5CE8-1308-4951-938C-B693BF694788}" sibTransId="{004F3254-8CE8-4EFE-A75C-E2CC2695D002}"/>
    <dgm:cxn modelId="{47E59788-95DA-45FC-92DA-5011A9BE807F}" type="presOf" srcId="{0E86A23F-F840-4953-BD9A-468E7FA2DAFD}" destId="{10A3F9E2-AB48-4885-8C51-593EE14ED613}" srcOrd="0" destOrd="0" presId="urn:microsoft.com/office/officeart/2005/8/layout/hierarchy6"/>
    <dgm:cxn modelId="{72B12D89-07E2-487B-A80B-6541F47FC7E8}" type="presOf" srcId="{2F6C77B8-FF77-414B-A9BA-8C2391592ED1}" destId="{8853FB3F-6F6E-4ED6-97E4-CCAEFB1768CC}" srcOrd="0" destOrd="0" presId="urn:microsoft.com/office/officeart/2005/8/layout/hierarchy6"/>
    <dgm:cxn modelId="{C4D6688B-D4B6-4EE1-A583-9B1B53026ED3}" type="presOf" srcId="{3F883CB8-461B-427C-8775-AFA4232DAF16}" destId="{C4BD25AB-41F4-4948-AC23-F00426AF180A}" srcOrd="0" destOrd="0" presId="urn:microsoft.com/office/officeart/2005/8/layout/hierarchy6"/>
    <dgm:cxn modelId="{CE8753F3-AE11-4A93-8513-0F5299038FD3}" type="presOf" srcId="{E1B267E0-E133-4009-A4BD-21F36058EEDC}" destId="{186C411C-78CF-4469-AAC9-91FFD531DEB3}"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46D8679B-206C-4B2D-82D4-65C622E05A2F}" type="presParOf" srcId="{37628B8D-2EBF-43D5-8323-1AB14439E5D6}" destId="{6D40D0B7-22C3-4917-8202-30AB6DAEAEC0}" srcOrd="0" destOrd="0" presId="urn:microsoft.com/office/officeart/2005/8/layout/hierarchy6"/>
    <dgm:cxn modelId="{2CCC6EA8-9EA9-456E-8AD8-7E28F9BEE9C4}" type="presParOf" srcId="{6D40D0B7-22C3-4917-8202-30AB6DAEAEC0}" destId="{CD7A9D51-69AA-4C8E-90DD-4FBB1CBDB17D}" srcOrd="0" destOrd="0" presId="urn:microsoft.com/office/officeart/2005/8/layout/hierarchy6"/>
    <dgm:cxn modelId="{1361B794-FD80-4BFA-B42D-55DD48E37D87}" type="presParOf" srcId="{6D40D0B7-22C3-4917-8202-30AB6DAEAEC0}" destId="{A7C30937-DB71-47BF-859B-55FE8A4E1B2B}" srcOrd="1" destOrd="0" presId="urn:microsoft.com/office/officeart/2005/8/layout/hierarchy6"/>
    <dgm:cxn modelId="{A813B160-7A7B-4BBF-B024-CCC9E88E4ED9}" type="presParOf" srcId="{A7C30937-DB71-47BF-859B-55FE8A4E1B2B}" destId="{186C411C-78CF-4469-AAC9-91FFD531DEB3}" srcOrd="0" destOrd="0" presId="urn:microsoft.com/office/officeart/2005/8/layout/hierarchy6"/>
    <dgm:cxn modelId="{5818C624-DCE0-4F33-BED3-71CA28291193}" type="presParOf" srcId="{A7C30937-DB71-47BF-859B-55FE8A4E1B2B}" destId="{2C35F3F4-A013-41FC-87F5-76C8A87BD718}" srcOrd="1" destOrd="0" presId="urn:microsoft.com/office/officeart/2005/8/layout/hierarchy6"/>
    <dgm:cxn modelId="{91E89E6A-32D0-4A50-BE7B-CD7A67FED256}" type="presParOf" srcId="{2C35F3F4-A013-41FC-87F5-76C8A87BD718}" destId="{6E8185DD-42EC-4507-A38F-5AC5D14520B7}" srcOrd="0" destOrd="0" presId="urn:microsoft.com/office/officeart/2005/8/layout/hierarchy6"/>
    <dgm:cxn modelId="{92637C0D-8BB0-4E8A-881C-F55BDEB68B4D}" type="presParOf" srcId="{2C35F3F4-A013-41FC-87F5-76C8A87BD718}" destId="{5EF606AD-6B8D-4A5A-BCFA-6154AB1CC501}" srcOrd="1" destOrd="0" presId="urn:microsoft.com/office/officeart/2005/8/layout/hierarchy6"/>
    <dgm:cxn modelId="{8B13E33B-9080-4BB0-9ACA-167DEAF490E5}" type="presParOf" srcId="{5EF606AD-6B8D-4A5A-BCFA-6154AB1CC501}" destId="{10A3F9E2-AB48-4885-8C51-593EE14ED613}" srcOrd="0" destOrd="0" presId="urn:microsoft.com/office/officeart/2005/8/layout/hierarchy6"/>
    <dgm:cxn modelId="{9D39AFFA-5F4A-4AAD-8F78-1E2584A6BAC2}" type="presParOf" srcId="{5EF606AD-6B8D-4A5A-BCFA-6154AB1CC501}" destId="{2DCBB394-0F64-4A73-84E6-668C30E7BA73}" srcOrd="1" destOrd="0" presId="urn:microsoft.com/office/officeart/2005/8/layout/hierarchy6"/>
    <dgm:cxn modelId="{6EE6934E-8F4A-4C46-BCE0-75F00BC7F97F}" type="presParOf" srcId="{2DCBB394-0F64-4A73-84E6-668C30E7BA73}" destId="{8853FB3F-6F6E-4ED6-97E4-CCAEFB1768CC}" srcOrd="0" destOrd="0" presId="urn:microsoft.com/office/officeart/2005/8/layout/hierarchy6"/>
    <dgm:cxn modelId="{0C186541-FE0B-4D00-ABB7-2EEA42DA9B48}" type="presParOf" srcId="{2DCBB394-0F64-4A73-84E6-668C30E7BA73}" destId="{F1559582-2063-4C54-92AF-2BBF02887F60}" srcOrd="1" destOrd="0" presId="urn:microsoft.com/office/officeart/2005/8/layout/hierarchy6"/>
    <dgm:cxn modelId="{60B3E9D2-B902-4295-AB53-D53ED0EDE1B7}" type="presParOf" srcId="{A7C30937-DB71-47BF-859B-55FE8A4E1B2B}" destId="{713066F4-4736-43FA-BED4-B6A145E4E1F5}" srcOrd="2" destOrd="0" presId="urn:microsoft.com/office/officeart/2005/8/layout/hierarchy6"/>
    <dgm:cxn modelId="{A90D3EB4-A545-4D38-BBC2-8591F4CC65A3}" type="presParOf" srcId="{A7C30937-DB71-47BF-859B-55FE8A4E1B2B}" destId="{BCD27B63-21A8-4C15-8E23-306457A73D5D}" srcOrd="3" destOrd="0" presId="urn:microsoft.com/office/officeart/2005/8/layout/hierarchy6"/>
    <dgm:cxn modelId="{2C178EBC-8C89-4F0F-B5AD-3B539103FD43}" type="presParOf" srcId="{BCD27B63-21A8-4C15-8E23-306457A73D5D}" destId="{C4BD25AB-41F4-4948-AC23-F00426AF180A}" srcOrd="0" destOrd="0" presId="urn:microsoft.com/office/officeart/2005/8/layout/hierarchy6"/>
    <dgm:cxn modelId="{A0A92A80-0888-4A1A-A8F8-9FFBC3A9CBA6}" type="presParOf" srcId="{BCD27B63-21A8-4C15-8E23-306457A73D5D}" destId="{EC46B9D6-1982-4F1D-AC24-9708ACB70E5B}" srcOrd="1" destOrd="0" presId="urn:microsoft.com/office/officeart/2005/8/layout/hierarchy6"/>
    <dgm:cxn modelId="{C344EF65-87A9-4C9E-9C43-957B35EE4648}" type="presParOf" srcId="{EC46B9D6-1982-4F1D-AC24-9708ACB70E5B}" destId="{1CDB4C21-968F-4AF0-AB5A-D8C926AA6AAD}" srcOrd="0" destOrd="0" presId="urn:microsoft.com/office/officeart/2005/8/layout/hierarchy6"/>
    <dgm:cxn modelId="{3E447D10-5005-47EF-9D80-30E6399EF04C}" type="presParOf" srcId="{EC46B9D6-1982-4F1D-AC24-9708ACB70E5B}" destId="{9BD38929-6F90-4BAB-BE00-5FAC7CFD1C10}" srcOrd="1" destOrd="0" presId="urn:microsoft.com/office/officeart/2005/8/layout/hierarchy6"/>
    <dgm:cxn modelId="{0737B03B-6E1B-49B2-9F37-B742AA05244C}" type="presParOf" srcId="{9BD38929-6F90-4BAB-BE00-5FAC7CFD1C10}" destId="{D6E2C8D1-7DB6-4D1E-A14C-7AD4972264E0}" srcOrd="0" destOrd="0" presId="urn:microsoft.com/office/officeart/2005/8/layout/hierarchy6"/>
    <dgm:cxn modelId="{55668AE8-3C1A-4623-A04D-F8C866498319}" type="presParOf" srcId="{9BD38929-6F90-4BAB-BE00-5FAC7CFD1C10}" destId="{F28202CF-B000-4255-944D-EF1C2D937EC4}" srcOrd="1" destOrd="0" presId="urn:microsoft.com/office/officeart/2005/8/layout/hierarchy6"/>
    <dgm:cxn modelId="{966FA338-7DE6-4381-8E56-1B599D1404F2}" type="presParOf" srcId="{EC46B9D6-1982-4F1D-AC24-9708ACB70E5B}" destId="{AE10015A-AAA2-4CDC-A4D0-52998426A02B}" srcOrd="2" destOrd="0" presId="urn:microsoft.com/office/officeart/2005/8/layout/hierarchy6"/>
    <dgm:cxn modelId="{A0F5976F-DB45-48CE-A573-E9746D373C3D}" type="presParOf" srcId="{EC46B9D6-1982-4F1D-AC24-9708ACB70E5B}" destId="{693D3D43-D22B-4F6B-B6EE-BD881F4EAA26}" srcOrd="3" destOrd="0" presId="urn:microsoft.com/office/officeart/2005/8/layout/hierarchy6"/>
    <dgm:cxn modelId="{0EBD85A9-7380-43AF-A348-9EDADDED23E0}" type="presParOf" srcId="{693D3D43-D22B-4F6B-B6EE-BD881F4EAA26}" destId="{1C235044-D8A1-4569-8B4B-B6504ACB7503}" srcOrd="0" destOrd="0" presId="urn:microsoft.com/office/officeart/2005/8/layout/hierarchy6"/>
    <dgm:cxn modelId="{851530DA-E242-4AC0-95D0-2FC419821B16}" type="presParOf" srcId="{693D3D43-D22B-4F6B-B6EE-BD881F4EAA26}" destId="{9AF70D3A-DD79-4DC2-A733-C299372EC629}"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41A826E-9C1D-4EA7-8439-4411CDD5E70C}"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C5F335F-6DCD-4D90-89AC-8378847BCC9E}">
      <dgm:prSet phldrT="[文本]" custT="1"/>
      <dgm:spPr/>
      <dgm:t>
        <a:bodyPr/>
        <a:lstStyle/>
        <a:p>
          <a:r>
            <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P9</a:t>
          </a:r>
        </a:p>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Current inductor failure</a:t>
          </a:r>
        </a:p>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Single phase model/Three phase model</a:t>
          </a:r>
          <a:endParaRPr lang="zh-CN" altLang="en-US" sz="1400" dirty="0">
            <a:solidFill>
              <a:schemeClr val="tx1"/>
            </a:solidFill>
            <a:latin typeface="Arial" panose="020B0604020202020204" pitchFamily="34" charset="0"/>
            <a:cs typeface="Arial" panose="020B0604020202020204" pitchFamily="34" charset="0"/>
          </a:endParaRPr>
        </a:p>
      </dgm:t>
    </dgm:pt>
    <dgm:pt modelId="{97EA214D-D9B0-4951-AD57-3D7587125CED}" type="parTrans" cxnId="{B5A63821-EAD2-4C66-AE93-B6FAA9ACAAD2}">
      <dgm:prSet/>
      <dgm:spPr/>
      <dgm:t>
        <a:bodyPr/>
        <a:lstStyle/>
        <a:p>
          <a:endParaRPr lang="zh-CN" altLang="en-US"/>
        </a:p>
      </dgm:t>
    </dgm:pt>
    <dgm:pt modelId="{F755FEC0-6DDB-484F-91F8-911AC28BA7B9}" type="sibTrans" cxnId="{B5A63821-EAD2-4C66-AE93-B6FAA9ACAAD2}">
      <dgm:prSet/>
      <dgm:spPr/>
      <dgm:t>
        <a:bodyPr/>
        <a:lstStyle/>
        <a:p>
          <a:endParaRPr lang="zh-CN" altLang="en-US"/>
        </a:p>
      </dgm:t>
    </dgm:pt>
    <dgm:pt modelId="{5E97FC3C-3677-42CE-A069-9629E849D2E9}">
      <dgm:prSet phldrT="[文本]" custT="1"/>
      <dgm:spPr/>
      <dgm:t>
        <a:bodyPr/>
        <a:lstStyle/>
        <a:p>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a:t>
          </a: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Integrated board</a:t>
          </a:r>
          <a:endParaRPr lang="zh-CN" altLang="en-US" sz="1400" dirty="0">
            <a:solidFill>
              <a:schemeClr val="tx1"/>
            </a:solidFill>
            <a:latin typeface="Arial" panose="020B0604020202020204" pitchFamily="34" charset="0"/>
            <a:cs typeface="Arial" panose="020B0604020202020204" pitchFamily="34" charset="0"/>
          </a:endParaRPr>
        </a:p>
      </dgm:t>
    </dgm:pt>
    <dgm:pt modelId="{5EEC731B-348D-4D70-A606-E94E640BBFA2}" type="parTrans" cxnId="{9F0C9C08-77AD-49B3-8128-1F7E7CB672EE}">
      <dgm:prSet/>
      <dgm:spPr/>
      <dgm:t>
        <a:bodyPr/>
        <a:lstStyle/>
        <a:p>
          <a:endParaRPr lang="zh-CN" altLang="en-US"/>
        </a:p>
      </dgm:t>
    </dgm:pt>
    <dgm:pt modelId="{7EA583A1-6D59-4223-8723-60978AB07350}" type="sibTrans" cxnId="{9F0C9C08-77AD-49B3-8128-1F7E7CB672EE}">
      <dgm:prSet/>
      <dgm:spPr/>
      <dgm:t>
        <a:bodyPr/>
        <a:lstStyle/>
        <a:p>
          <a:endParaRPr lang="zh-CN" altLang="en-US"/>
        </a:p>
      </dgm:t>
    </dgm:pt>
    <dgm:pt modelId="{48A5C897-3A27-485A-BE69-656DEAA271EE}">
      <dgm:prSet phldrT="[文本]" custT="1"/>
      <dgm:spPr/>
      <dgm:t>
        <a:bodyPr/>
        <a:lstStyle/>
        <a:p>
          <a:r>
            <a:rPr lang="en-US" altLang="zh-CN" sz="1400" dirty="0">
              <a:solidFill>
                <a:schemeClr val="tx1"/>
              </a:solidFill>
              <a:latin typeface="Arial" panose="020B0604020202020204" pitchFamily="34" charset="0"/>
              <a:cs typeface="Arial" panose="020B0604020202020204" pitchFamily="34" charset="0"/>
            </a:rPr>
            <a:t>Single phase model</a:t>
          </a:r>
          <a:endParaRPr lang="zh-CN" altLang="en-US" sz="1400" dirty="0">
            <a:solidFill>
              <a:schemeClr val="tx1"/>
            </a:solidFill>
            <a:latin typeface="Arial" panose="020B0604020202020204" pitchFamily="34" charset="0"/>
            <a:cs typeface="Arial" panose="020B0604020202020204" pitchFamily="34" charset="0"/>
          </a:endParaRPr>
        </a:p>
      </dgm:t>
    </dgm:pt>
    <dgm:pt modelId="{B9878EDA-3117-4C40-A465-7A6B6EA4C7FA}" type="parTrans" cxnId="{21A435D1-CF4E-404A-BD58-B48828502F19}">
      <dgm:prSet/>
      <dgm:spPr/>
      <dgm:t>
        <a:bodyPr/>
        <a:lstStyle/>
        <a:p>
          <a:endParaRPr lang="zh-CN" altLang="en-US"/>
        </a:p>
      </dgm:t>
    </dgm:pt>
    <dgm:pt modelId="{2B1A8FCE-0ED8-47F8-B6A1-7D3F99FED236}" type="sibTrans" cxnId="{21A435D1-CF4E-404A-BD58-B48828502F19}">
      <dgm:prSet/>
      <dgm:spPr/>
      <dgm:t>
        <a:bodyPr/>
        <a:lstStyle/>
        <a:p>
          <a:endParaRPr lang="zh-CN" altLang="en-US"/>
        </a:p>
      </dgm:t>
    </dgm:pt>
    <dgm:pt modelId="{5AA294C6-9B84-440B-B8BD-4DAA2D16819E}">
      <dgm:prSet phldrT="[文本]" custT="1"/>
      <dgm:spPr/>
      <dgm:t>
        <a:bodyPr/>
        <a:lstStyle/>
        <a:p>
          <a:r>
            <a:rPr lang="en-US" altLang="zh-CN" sz="1400" dirty="0">
              <a:solidFill>
                <a:srgbClr val="0000FF"/>
              </a:solidFill>
              <a:latin typeface="Arial" panose="020B0604020202020204" pitchFamily="34" charset="0"/>
              <a:cs typeface="Arial" panose="020B0604020202020204" pitchFamily="34" charset="0"/>
            </a:rPr>
            <a:t>Three-phase model</a:t>
          </a:r>
          <a:endParaRPr lang="zh-CN" altLang="en-US" sz="1400" dirty="0">
            <a:solidFill>
              <a:srgbClr val="0000FF"/>
            </a:solidFill>
            <a:latin typeface="Arial" panose="020B0604020202020204" pitchFamily="34" charset="0"/>
            <a:cs typeface="Arial" panose="020B0604020202020204" pitchFamily="34" charset="0"/>
          </a:endParaRPr>
        </a:p>
      </dgm:t>
    </dgm:pt>
    <dgm:pt modelId="{64704E26-246E-4FC5-91D5-459D21780581}" type="parTrans" cxnId="{B59374D5-69BF-4804-8421-90513695EE78}">
      <dgm:prSet/>
      <dgm:spPr/>
      <dgm:t>
        <a:bodyPr/>
        <a:lstStyle/>
        <a:p>
          <a:endParaRPr lang="zh-CN" altLang="en-US"/>
        </a:p>
      </dgm:t>
    </dgm:pt>
    <dgm:pt modelId="{2B9AA3F4-A5A5-40A5-A6F4-9A14E2BDBEE9}" type="sibTrans" cxnId="{B59374D5-69BF-4804-8421-90513695EE78}">
      <dgm:prSet/>
      <dgm:spPr/>
      <dgm:t>
        <a:bodyPr/>
        <a:lstStyle/>
        <a:p>
          <a:endParaRPr lang="zh-CN" altLang="en-US"/>
        </a:p>
      </dgm:t>
    </dgm:pt>
    <dgm:pt modelId="{75FDD626-948E-40B3-A360-5AE9C1C109BA}">
      <dgm:prSet phldrT="[文本]" custT="1"/>
      <dgm:spPr/>
      <dgm:t>
        <a:bodyPr/>
        <a:lstStyle/>
        <a:p>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Inverter board</a:t>
          </a:r>
          <a:endParaRPr lang="zh-CN" altLang="en-US" sz="1400" dirty="0">
            <a:solidFill>
              <a:srgbClr val="0000FF"/>
            </a:solidFill>
            <a:latin typeface="Arial" panose="020B0604020202020204" pitchFamily="34" charset="0"/>
            <a:cs typeface="Arial" panose="020B0604020202020204" pitchFamily="34" charset="0"/>
          </a:endParaRPr>
        </a:p>
      </dgm:t>
    </dgm:pt>
    <dgm:pt modelId="{96F6AA3A-4872-437D-BD3A-B0A1A5043F90}" type="parTrans" cxnId="{AEE58322-275D-4C78-88F6-673BAF077F69}">
      <dgm:prSet/>
      <dgm:spPr/>
      <dgm:t>
        <a:bodyPr/>
        <a:lstStyle/>
        <a:p>
          <a:endParaRPr lang="zh-CN" altLang="en-US"/>
        </a:p>
      </dgm:t>
    </dgm:pt>
    <dgm:pt modelId="{63670213-A19D-4657-9007-88982CACFD00}" type="sibTrans" cxnId="{AEE58322-275D-4C78-88F6-673BAF077F69}">
      <dgm:prSet/>
      <dgm:spPr/>
      <dgm:t>
        <a:bodyPr/>
        <a:lstStyle/>
        <a:p>
          <a:endParaRPr lang="zh-CN" altLang="en-US"/>
        </a:p>
      </dgm:t>
    </dgm:pt>
    <dgm:pt modelId="{0F2A1BEA-0C22-4887-B7E4-BBFC9C866F0A}" type="pres">
      <dgm:prSet presAssocID="{F41A826E-9C1D-4EA7-8439-4411CDD5E70C}" presName="mainComposite" presStyleCnt="0">
        <dgm:presLayoutVars>
          <dgm:chPref val="1"/>
          <dgm:dir/>
          <dgm:animOne val="branch"/>
          <dgm:animLvl val="lvl"/>
          <dgm:resizeHandles val="exact"/>
        </dgm:presLayoutVars>
      </dgm:prSet>
      <dgm:spPr/>
    </dgm:pt>
    <dgm:pt modelId="{4D42F237-FADC-456E-970B-74A0BD2E7824}" type="pres">
      <dgm:prSet presAssocID="{F41A826E-9C1D-4EA7-8439-4411CDD5E70C}" presName="hierFlow" presStyleCnt="0"/>
      <dgm:spPr/>
    </dgm:pt>
    <dgm:pt modelId="{80AD3176-B958-412E-8FC3-ECBE67E491B8}" type="pres">
      <dgm:prSet presAssocID="{F41A826E-9C1D-4EA7-8439-4411CDD5E70C}" presName="hierChild1" presStyleCnt="0">
        <dgm:presLayoutVars>
          <dgm:chPref val="1"/>
          <dgm:animOne val="branch"/>
          <dgm:animLvl val="lvl"/>
        </dgm:presLayoutVars>
      </dgm:prSet>
      <dgm:spPr/>
    </dgm:pt>
    <dgm:pt modelId="{68B8CDC3-F6B5-4DAA-A6BF-49EE6E5FF605}" type="pres">
      <dgm:prSet presAssocID="{1C5F335F-6DCD-4D90-89AC-8378847BCC9E}" presName="Name14" presStyleCnt="0"/>
      <dgm:spPr/>
    </dgm:pt>
    <dgm:pt modelId="{567EBAFA-55C4-45BC-AAD9-17D9A361A38E}" type="pres">
      <dgm:prSet presAssocID="{1C5F335F-6DCD-4D90-89AC-8378847BCC9E}" presName="level1Shape" presStyleLbl="node0" presStyleIdx="0" presStyleCnt="1" custScaleX="258239" custScaleY="118167">
        <dgm:presLayoutVars>
          <dgm:chPref val="3"/>
        </dgm:presLayoutVars>
      </dgm:prSet>
      <dgm:spPr/>
    </dgm:pt>
    <dgm:pt modelId="{2DE2114D-BFB4-4426-A390-4748C1973DE0}" type="pres">
      <dgm:prSet presAssocID="{1C5F335F-6DCD-4D90-89AC-8378847BCC9E}" presName="hierChild2" presStyleCnt="0"/>
      <dgm:spPr/>
    </dgm:pt>
    <dgm:pt modelId="{DA07CF32-AC12-4CD8-9454-7A7DE339E1CD}" type="pres">
      <dgm:prSet presAssocID="{B9878EDA-3117-4C40-A465-7A6B6EA4C7FA}" presName="Name19" presStyleLbl="parChTrans1D2" presStyleIdx="0" presStyleCnt="2"/>
      <dgm:spPr/>
    </dgm:pt>
    <dgm:pt modelId="{8CE12B25-2F75-4BEF-B843-A138BEFE5EFE}" type="pres">
      <dgm:prSet presAssocID="{48A5C897-3A27-485A-BE69-656DEAA271EE}" presName="Name21" presStyleCnt="0"/>
      <dgm:spPr/>
    </dgm:pt>
    <dgm:pt modelId="{7B956322-0C13-4DEE-8EFD-4A5DDC9ABF0D}" type="pres">
      <dgm:prSet presAssocID="{48A5C897-3A27-485A-BE69-656DEAA271EE}" presName="level2Shape" presStyleLbl="node2" presStyleIdx="0" presStyleCnt="2" custLinFactNeighborY="10621"/>
      <dgm:spPr/>
    </dgm:pt>
    <dgm:pt modelId="{776F3005-1571-440A-9B62-83E725A0454D}" type="pres">
      <dgm:prSet presAssocID="{48A5C897-3A27-485A-BE69-656DEAA271EE}" presName="hierChild3" presStyleCnt="0"/>
      <dgm:spPr/>
    </dgm:pt>
    <dgm:pt modelId="{E18B2353-5318-463C-9549-19ADF3AC159A}" type="pres">
      <dgm:prSet presAssocID="{5EEC731B-348D-4D70-A606-E94E640BBFA2}" presName="Name19" presStyleLbl="parChTrans1D3" presStyleIdx="0" presStyleCnt="2"/>
      <dgm:spPr/>
    </dgm:pt>
    <dgm:pt modelId="{5AEDA31B-AC2E-418C-85E2-1D97E70A555A}" type="pres">
      <dgm:prSet presAssocID="{5E97FC3C-3677-42CE-A069-9629E849D2E9}" presName="Name21" presStyleCnt="0"/>
      <dgm:spPr/>
    </dgm:pt>
    <dgm:pt modelId="{A6B4FAC4-C7CE-43B6-AEBA-89C734E06FA1}" type="pres">
      <dgm:prSet presAssocID="{5E97FC3C-3677-42CE-A069-9629E849D2E9}" presName="level2Shape" presStyleLbl="node3" presStyleIdx="0" presStyleCnt="2"/>
      <dgm:spPr/>
    </dgm:pt>
    <dgm:pt modelId="{80D7189A-C86B-4ACC-AE63-67FAC54C912E}" type="pres">
      <dgm:prSet presAssocID="{5E97FC3C-3677-42CE-A069-9629E849D2E9}" presName="hierChild3" presStyleCnt="0"/>
      <dgm:spPr/>
    </dgm:pt>
    <dgm:pt modelId="{58838AF1-05A8-4E38-BF97-4266D3CEEB65}" type="pres">
      <dgm:prSet presAssocID="{64704E26-246E-4FC5-91D5-459D21780581}" presName="Name19" presStyleLbl="parChTrans1D2" presStyleIdx="1" presStyleCnt="2"/>
      <dgm:spPr/>
    </dgm:pt>
    <dgm:pt modelId="{09C621C2-4FB2-4B65-9497-CEE29A7669C7}" type="pres">
      <dgm:prSet presAssocID="{5AA294C6-9B84-440B-B8BD-4DAA2D16819E}" presName="Name21" presStyleCnt="0"/>
      <dgm:spPr/>
    </dgm:pt>
    <dgm:pt modelId="{ABA4CFB7-A299-48A4-91C1-FC1D2C5471D8}" type="pres">
      <dgm:prSet presAssocID="{5AA294C6-9B84-440B-B8BD-4DAA2D16819E}" presName="level2Shape" presStyleLbl="node2" presStyleIdx="1" presStyleCnt="2" custLinFactNeighborY="10621"/>
      <dgm:spPr/>
    </dgm:pt>
    <dgm:pt modelId="{97B61FA3-399C-4BC8-8713-DD433864F59D}" type="pres">
      <dgm:prSet presAssocID="{5AA294C6-9B84-440B-B8BD-4DAA2D16819E}" presName="hierChild3" presStyleCnt="0"/>
      <dgm:spPr/>
    </dgm:pt>
    <dgm:pt modelId="{AD745DEC-8DE3-4B69-A3E0-AD25BF548B2A}" type="pres">
      <dgm:prSet presAssocID="{96F6AA3A-4872-437D-BD3A-B0A1A5043F90}" presName="Name19" presStyleLbl="parChTrans1D3" presStyleIdx="1" presStyleCnt="2"/>
      <dgm:spPr/>
    </dgm:pt>
    <dgm:pt modelId="{A906FA03-A30E-41C1-9B75-B5C9BA5518A0}" type="pres">
      <dgm:prSet presAssocID="{75FDD626-948E-40B3-A360-5AE9C1C109BA}" presName="Name21" presStyleCnt="0"/>
      <dgm:spPr/>
    </dgm:pt>
    <dgm:pt modelId="{7DA59427-1C03-4696-8CAA-8599187192D4}" type="pres">
      <dgm:prSet presAssocID="{75FDD626-948E-40B3-A360-5AE9C1C109BA}" presName="level2Shape" presStyleLbl="node3" presStyleIdx="1" presStyleCnt="2"/>
      <dgm:spPr/>
    </dgm:pt>
    <dgm:pt modelId="{DAE7DC90-AF97-4E66-A462-29DE22116A4A}" type="pres">
      <dgm:prSet presAssocID="{75FDD626-948E-40B3-A360-5AE9C1C109BA}" presName="hierChild3" presStyleCnt="0"/>
      <dgm:spPr/>
    </dgm:pt>
    <dgm:pt modelId="{9646E32A-DD20-4F00-B8D0-DD3323110851}" type="pres">
      <dgm:prSet presAssocID="{F41A826E-9C1D-4EA7-8439-4411CDD5E70C}" presName="bgShapesFlow" presStyleCnt="0"/>
      <dgm:spPr/>
    </dgm:pt>
  </dgm:ptLst>
  <dgm:cxnLst>
    <dgm:cxn modelId="{9F0C9C08-77AD-49B3-8128-1F7E7CB672EE}" srcId="{48A5C897-3A27-485A-BE69-656DEAA271EE}" destId="{5E97FC3C-3677-42CE-A069-9629E849D2E9}" srcOrd="0" destOrd="0" parTransId="{5EEC731B-348D-4D70-A606-E94E640BBFA2}" sibTransId="{7EA583A1-6D59-4223-8723-60978AB07350}"/>
    <dgm:cxn modelId="{B5A63821-EAD2-4C66-AE93-B6FAA9ACAAD2}" srcId="{F41A826E-9C1D-4EA7-8439-4411CDD5E70C}" destId="{1C5F335F-6DCD-4D90-89AC-8378847BCC9E}" srcOrd="0" destOrd="0" parTransId="{97EA214D-D9B0-4951-AD57-3D7587125CED}" sibTransId="{F755FEC0-6DDB-484F-91F8-911AC28BA7B9}"/>
    <dgm:cxn modelId="{AEE58322-275D-4C78-88F6-673BAF077F69}" srcId="{5AA294C6-9B84-440B-B8BD-4DAA2D16819E}" destId="{75FDD626-948E-40B3-A360-5AE9C1C109BA}" srcOrd="0" destOrd="0" parTransId="{96F6AA3A-4872-437D-BD3A-B0A1A5043F90}" sibTransId="{63670213-A19D-4657-9007-88982CACFD00}"/>
    <dgm:cxn modelId="{837B0F2B-E6C6-4517-958A-98167AC746A2}" type="presOf" srcId="{F41A826E-9C1D-4EA7-8439-4411CDD5E70C}" destId="{0F2A1BEA-0C22-4887-B7E4-BBFC9C866F0A}" srcOrd="0" destOrd="0" presId="urn:microsoft.com/office/officeart/2005/8/layout/hierarchy6"/>
    <dgm:cxn modelId="{8FAF9D2C-293E-4A8D-A5E0-80BABE28E0B6}" type="presOf" srcId="{5E97FC3C-3677-42CE-A069-9629E849D2E9}" destId="{A6B4FAC4-C7CE-43B6-AEBA-89C734E06FA1}" srcOrd="0" destOrd="0" presId="urn:microsoft.com/office/officeart/2005/8/layout/hierarchy6"/>
    <dgm:cxn modelId="{ED96833D-8004-4017-92AD-A9C4169D0CDD}" type="presOf" srcId="{48A5C897-3A27-485A-BE69-656DEAA271EE}" destId="{7B956322-0C13-4DEE-8EFD-4A5DDC9ABF0D}" srcOrd="0" destOrd="0" presId="urn:microsoft.com/office/officeart/2005/8/layout/hierarchy6"/>
    <dgm:cxn modelId="{9ACE165F-DEE2-4891-845F-667C473003CB}" type="presOf" srcId="{5AA294C6-9B84-440B-B8BD-4DAA2D16819E}" destId="{ABA4CFB7-A299-48A4-91C1-FC1D2C5471D8}" srcOrd="0" destOrd="0" presId="urn:microsoft.com/office/officeart/2005/8/layout/hierarchy6"/>
    <dgm:cxn modelId="{229B8760-A1B6-4179-B983-FB835C0E2BDE}" type="presOf" srcId="{B9878EDA-3117-4C40-A465-7A6B6EA4C7FA}" destId="{DA07CF32-AC12-4CD8-9454-7A7DE339E1CD}" srcOrd="0" destOrd="0" presId="urn:microsoft.com/office/officeart/2005/8/layout/hierarchy6"/>
    <dgm:cxn modelId="{301DBBB8-571C-4535-8C5D-5D27BDB28516}" type="presOf" srcId="{75FDD626-948E-40B3-A360-5AE9C1C109BA}" destId="{7DA59427-1C03-4696-8CAA-8599187192D4}" srcOrd="0" destOrd="0" presId="urn:microsoft.com/office/officeart/2005/8/layout/hierarchy6"/>
    <dgm:cxn modelId="{E0733AC7-7BA6-4A30-AB37-AF91BE467722}" type="presOf" srcId="{1C5F335F-6DCD-4D90-89AC-8378847BCC9E}" destId="{567EBAFA-55C4-45BC-AAD9-17D9A361A38E}" srcOrd="0" destOrd="0" presId="urn:microsoft.com/office/officeart/2005/8/layout/hierarchy6"/>
    <dgm:cxn modelId="{533517CF-DE27-49DE-9248-D32F6FCF930A}" type="presOf" srcId="{64704E26-246E-4FC5-91D5-459D21780581}" destId="{58838AF1-05A8-4E38-BF97-4266D3CEEB65}" srcOrd="0" destOrd="0" presId="urn:microsoft.com/office/officeart/2005/8/layout/hierarchy6"/>
    <dgm:cxn modelId="{21A435D1-CF4E-404A-BD58-B48828502F19}" srcId="{1C5F335F-6DCD-4D90-89AC-8378847BCC9E}" destId="{48A5C897-3A27-485A-BE69-656DEAA271EE}" srcOrd="0" destOrd="0" parTransId="{B9878EDA-3117-4C40-A465-7A6B6EA4C7FA}" sibTransId="{2B1A8FCE-0ED8-47F8-B6A1-7D3F99FED236}"/>
    <dgm:cxn modelId="{B59374D5-69BF-4804-8421-90513695EE78}" srcId="{1C5F335F-6DCD-4D90-89AC-8378847BCC9E}" destId="{5AA294C6-9B84-440B-B8BD-4DAA2D16819E}" srcOrd="1" destOrd="0" parTransId="{64704E26-246E-4FC5-91D5-459D21780581}" sibTransId="{2B9AA3F4-A5A5-40A5-A6F4-9A14E2BDBEE9}"/>
    <dgm:cxn modelId="{C23099E2-C41A-4845-AFC0-E43505B6C303}" type="presOf" srcId="{96F6AA3A-4872-437D-BD3A-B0A1A5043F90}" destId="{AD745DEC-8DE3-4B69-A3E0-AD25BF548B2A}" srcOrd="0" destOrd="0" presId="urn:microsoft.com/office/officeart/2005/8/layout/hierarchy6"/>
    <dgm:cxn modelId="{55F00DF8-2003-4C6F-812D-9EEBA59E433B}" type="presOf" srcId="{5EEC731B-348D-4D70-A606-E94E640BBFA2}" destId="{E18B2353-5318-463C-9549-19ADF3AC159A}" srcOrd="0" destOrd="0" presId="urn:microsoft.com/office/officeart/2005/8/layout/hierarchy6"/>
    <dgm:cxn modelId="{A090FF98-5795-4E7F-82EB-1999FB813702}" type="presParOf" srcId="{0F2A1BEA-0C22-4887-B7E4-BBFC9C866F0A}" destId="{4D42F237-FADC-456E-970B-74A0BD2E7824}" srcOrd="0" destOrd="0" presId="urn:microsoft.com/office/officeart/2005/8/layout/hierarchy6"/>
    <dgm:cxn modelId="{847C9420-9ABE-4316-9EA5-82E846203902}" type="presParOf" srcId="{4D42F237-FADC-456E-970B-74A0BD2E7824}" destId="{80AD3176-B958-412E-8FC3-ECBE67E491B8}" srcOrd="0" destOrd="0" presId="urn:microsoft.com/office/officeart/2005/8/layout/hierarchy6"/>
    <dgm:cxn modelId="{92D83E15-4CBE-4CE8-8ACF-128CE67EF463}" type="presParOf" srcId="{80AD3176-B958-412E-8FC3-ECBE67E491B8}" destId="{68B8CDC3-F6B5-4DAA-A6BF-49EE6E5FF605}" srcOrd="0" destOrd="0" presId="urn:microsoft.com/office/officeart/2005/8/layout/hierarchy6"/>
    <dgm:cxn modelId="{7B1975F4-7BC9-4D77-BB32-6DA49CA12F4B}" type="presParOf" srcId="{68B8CDC3-F6B5-4DAA-A6BF-49EE6E5FF605}" destId="{567EBAFA-55C4-45BC-AAD9-17D9A361A38E}" srcOrd="0" destOrd="0" presId="urn:microsoft.com/office/officeart/2005/8/layout/hierarchy6"/>
    <dgm:cxn modelId="{FBF59F9D-0B47-4CBD-A40A-AC49D305CF86}" type="presParOf" srcId="{68B8CDC3-F6B5-4DAA-A6BF-49EE6E5FF605}" destId="{2DE2114D-BFB4-4426-A390-4748C1973DE0}" srcOrd="1" destOrd="0" presId="urn:microsoft.com/office/officeart/2005/8/layout/hierarchy6"/>
    <dgm:cxn modelId="{95C74E1D-0F6F-4D3D-99B8-4195FA24D060}" type="presParOf" srcId="{2DE2114D-BFB4-4426-A390-4748C1973DE0}" destId="{DA07CF32-AC12-4CD8-9454-7A7DE339E1CD}" srcOrd="0" destOrd="0" presId="urn:microsoft.com/office/officeart/2005/8/layout/hierarchy6"/>
    <dgm:cxn modelId="{C40E4B52-B461-499C-B763-9A37B440BCD0}" type="presParOf" srcId="{2DE2114D-BFB4-4426-A390-4748C1973DE0}" destId="{8CE12B25-2F75-4BEF-B843-A138BEFE5EFE}" srcOrd="1" destOrd="0" presId="urn:microsoft.com/office/officeart/2005/8/layout/hierarchy6"/>
    <dgm:cxn modelId="{2C1128A8-AFC5-4CC0-8769-43305A72DA2E}" type="presParOf" srcId="{8CE12B25-2F75-4BEF-B843-A138BEFE5EFE}" destId="{7B956322-0C13-4DEE-8EFD-4A5DDC9ABF0D}" srcOrd="0" destOrd="0" presId="urn:microsoft.com/office/officeart/2005/8/layout/hierarchy6"/>
    <dgm:cxn modelId="{36990BCE-F235-4C78-80FF-C477E0EFB240}" type="presParOf" srcId="{8CE12B25-2F75-4BEF-B843-A138BEFE5EFE}" destId="{776F3005-1571-440A-9B62-83E725A0454D}" srcOrd="1" destOrd="0" presId="urn:microsoft.com/office/officeart/2005/8/layout/hierarchy6"/>
    <dgm:cxn modelId="{23E58B14-E532-42FB-BD31-C481D0DCC222}" type="presParOf" srcId="{776F3005-1571-440A-9B62-83E725A0454D}" destId="{E18B2353-5318-463C-9549-19ADF3AC159A}" srcOrd="0" destOrd="0" presId="urn:microsoft.com/office/officeart/2005/8/layout/hierarchy6"/>
    <dgm:cxn modelId="{0AB3AB5E-2F12-4641-B5A5-9632FA3AB30D}" type="presParOf" srcId="{776F3005-1571-440A-9B62-83E725A0454D}" destId="{5AEDA31B-AC2E-418C-85E2-1D97E70A555A}" srcOrd="1" destOrd="0" presId="urn:microsoft.com/office/officeart/2005/8/layout/hierarchy6"/>
    <dgm:cxn modelId="{25AF3C1B-3D07-48BB-B8E0-4CB67D685D1E}" type="presParOf" srcId="{5AEDA31B-AC2E-418C-85E2-1D97E70A555A}" destId="{A6B4FAC4-C7CE-43B6-AEBA-89C734E06FA1}" srcOrd="0" destOrd="0" presId="urn:microsoft.com/office/officeart/2005/8/layout/hierarchy6"/>
    <dgm:cxn modelId="{42820BE0-0F01-40ED-822A-E932FE0BDB96}" type="presParOf" srcId="{5AEDA31B-AC2E-418C-85E2-1D97E70A555A}" destId="{80D7189A-C86B-4ACC-AE63-67FAC54C912E}" srcOrd="1" destOrd="0" presId="urn:microsoft.com/office/officeart/2005/8/layout/hierarchy6"/>
    <dgm:cxn modelId="{EFD4FF6A-4EBE-4816-892F-049B55C4A085}" type="presParOf" srcId="{2DE2114D-BFB4-4426-A390-4748C1973DE0}" destId="{58838AF1-05A8-4E38-BF97-4266D3CEEB65}" srcOrd="2" destOrd="0" presId="urn:microsoft.com/office/officeart/2005/8/layout/hierarchy6"/>
    <dgm:cxn modelId="{7623B285-284F-4AA5-AA41-E6A66FD48ECB}" type="presParOf" srcId="{2DE2114D-BFB4-4426-A390-4748C1973DE0}" destId="{09C621C2-4FB2-4B65-9497-CEE29A7669C7}" srcOrd="3" destOrd="0" presId="urn:microsoft.com/office/officeart/2005/8/layout/hierarchy6"/>
    <dgm:cxn modelId="{6D1301B8-3988-41ED-BA17-EA287A90E129}" type="presParOf" srcId="{09C621C2-4FB2-4B65-9497-CEE29A7669C7}" destId="{ABA4CFB7-A299-48A4-91C1-FC1D2C5471D8}" srcOrd="0" destOrd="0" presId="urn:microsoft.com/office/officeart/2005/8/layout/hierarchy6"/>
    <dgm:cxn modelId="{095D386D-9C75-4A61-8BEA-B4FF2E3630CC}" type="presParOf" srcId="{09C621C2-4FB2-4B65-9497-CEE29A7669C7}" destId="{97B61FA3-399C-4BC8-8713-DD433864F59D}" srcOrd="1" destOrd="0" presId="urn:microsoft.com/office/officeart/2005/8/layout/hierarchy6"/>
    <dgm:cxn modelId="{B45AE332-4058-42DE-BEA8-7E4D90AC0E7E}" type="presParOf" srcId="{97B61FA3-399C-4BC8-8713-DD433864F59D}" destId="{AD745DEC-8DE3-4B69-A3E0-AD25BF548B2A}" srcOrd="0" destOrd="0" presId="urn:microsoft.com/office/officeart/2005/8/layout/hierarchy6"/>
    <dgm:cxn modelId="{A1BE77D2-7D79-4843-AC1A-1710B77C0EDA}" type="presParOf" srcId="{97B61FA3-399C-4BC8-8713-DD433864F59D}" destId="{A906FA03-A30E-41C1-9B75-B5C9BA5518A0}" srcOrd="1" destOrd="0" presId="urn:microsoft.com/office/officeart/2005/8/layout/hierarchy6"/>
    <dgm:cxn modelId="{7BA76FA3-4A2F-483D-A072-92F0DB941E1D}" type="presParOf" srcId="{A906FA03-A30E-41C1-9B75-B5C9BA5518A0}" destId="{7DA59427-1C03-4696-8CAA-8599187192D4}" srcOrd="0" destOrd="0" presId="urn:microsoft.com/office/officeart/2005/8/layout/hierarchy6"/>
    <dgm:cxn modelId="{1FEA55DD-2182-4347-AC6C-467A21BEB05E}" type="presParOf" srcId="{A906FA03-A30E-41C1-9B75-B5C9BA5518A0}" destId="{DAE7DC90-AF97-4E66-A462-29DE22116A4A}" srcOrd="1" destOrd="0" presId="urn:microsoft.com/office/officeart/2005/8/layout/hierarchy6"/>
    <dgm:cxn modelId="{255D2FD2-A995-44E9-BA4A-13F17C1F9384}" type="presParOf" srcId="{0F2A1BEA-0C22-4887-B7E4-BBFC9C866F0A}" destId="{9646E32A-DD20-4F00-B8D0-DD332311085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03D55AC-379F-4F17-AFAF-0658685D4D1C}"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77D905E8-FD7F-4C18-AFB8-FBA886C6A018}">
      <dgm:prSet phldrT="[文本]" custT="1"/>
      <dgm:spPr/>
      <dgm:t>
        <a:bodyPr/>
        <a:lstStyle/>
        <a:p>
          <a:pPr>
            <a:lnSpc>
              <a:spcPct val="120000"/>
            </a:lnSpc>
            <a:spcAft>
              <a:spcPts val="0"/>
            </a:spcAft>
          </a:pPr>
          <a:r>
            <a:rPr lang="en-US" altLang="zh-CN" sz="2000" b="1" dirty="0">
              <a:latin typeface="Arial" panose="020B0604020202020204" pitchFamily="34" charset="0"/>
              <a:cs typeface="Arial" panose="020B0604020202020204" pitchFamily="34" charset="0"/>
            </a:rPr>
            <a:t>Display E3</a:t>
          </a:r>
        </a:p>
        <a:p>
          <a:pPr>
            <a:lnSpc>
              <a:spcPct val="120000"/>
            </a:lnSpc>
            <a:spcAft>
              <a:spcPts val="0"/>
            </a:spcAft>
          </a:pP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 water protection</a:t>
          </a:r>
          <a:endParaRPr lang="zh-CN" altLang="en-US" sz="1400" dirty="0">
            <a:latin typeface="Arial" panose="020B0604020202020204" pitchFamily="34" charset="0"/>
            <a:cs typeface="Arial" panose="020B0604020202020204" pitchFamily="34" charset="0"/>
          </a:endParaRPr>
        </a:p>
      </dgm:t>
    </dgm:pt>
    <dgm:pt modelId="{CD938FD9-71F2-4938-B47B-64E5D72DBE4D}" type="parTrans" cxnId="{BE88211A-A182-454C-8A8E-4C81CF07AB04}">
      <dgm:prSet/>
      <dgm:spPr/>
      <dgm:t>
        <a:bodyPr/>
        <a:lstStyle/>
        <a:p>
          <a:endParaRPr lang="zh-CN" altLang="en-US"/>
        </a:p>
      </dgm:t>
    </dgm:pt>
    <dgm:pt modelId="{6537670C-0A73-4840-A0A5-7AC9FD4FE573}" type="sibTrans" cxnId="{BE88211A-A182-454C-8A8E-4C81CF07AB04}">
      <dgm:prSet/>
      <dgm:spPr/>
      <dgm:t>
        <a:bodyPr/>
        <a:lstStyle/>
        <a:p>
          <a:endParaRPr lang="zh-CN" altLang="en-US"/>
        </a:p>
      </dgm:t>
    </dgm:pt>
    <dgm:pt modelId="{D02EA165-82F4-451A-B2F7-89FA7C45510C}">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pump</a:t>
          </a:r>
          <a:endParaRPr lang="zh-CN" altLang="en-US" sz="1400" dirty="0">
            <a:latin typeface="Arial" panose="020B0604020202020204" pitchFamily="34" charset="0"/>
            <a:cs typeface="Arial" panose="020B0604020202020204" pitchFamily="34" charset="0"/>
          </a:endParaRPr>
        </a:p>
      </dgm:t>
    </dgm:pt>
    <dgm:pt modelId="{E912528B-3931-4647-86FC-7F3204E3CBDC}" type="parTrans" cxnId="{2530297E-7F68-42AA-B144-94A5CA835B73}">
      <dgm:prSet/>
      <dgm:spPr/>
      <dgm:t>
        <a:bodyPr/>
        <a:lstStyle/>
        <a:p>
          <a:endParaRPr lang="zh-CN" altLang="en-US"/>
        </a:p>
      </dgm:t>
    </dgm:pt>
    <dgm:pt modelId="{21AD0A1E-9968-40B6-B741-11289E0D3CC6}" type="sibTrans" cxnId="{2530297E-7F68-42AA-B144-94A5CA835B73}">
      <dgm:prSet/>
      <dgm:spPr/>
      <dgm:t>
        <a:bodyPr/>
        <a:lstStyle/>
        <a:p>
          <a:endParaRPr lang="zh-CN" altLang="en-US"/>
        </a:p>
      </dgm:t>
    </dgm:pt>
    <dgm:pt modelId="{7873DE0A-B1C0-432B-871D-36CD405F0BEE}">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Check </a:t>
          </a:r>
          <a:r>
            <a:rPr lang="en-US" altLang="zh-CN" sz="1400" b="0" dirty="0">
              <a:latin typeface="Arial" panose="020B0604020202020204" pitchFamily="34" charset="0"/>
              <a:ea typeface="+mj-ea"/>
              <a:cs typeface="Arial" panose="020B0604020202020204" pitchFamily="34" charset="0"/>
              <a:sym typeface="Arial" panose="020B0604020202020204" pitchFamily="34" charset="0"/>
            </a:rPr>
            <a:t>Integrated board </a:t>
          </a:r>
          <a:r>
            <a:rPr lang="en-GB" altLang="zh-CN" sz="1400" b="0" dirty="0">
              <a:latin typeface="Arial" panose="020B0604020202020204" pitchFamily="34" charset="0"/>
              <a:ea typeface="+mj-ea"/>
              <a:cs typeface="Arial" panose="020B0604020202020204" pitchFamily="34" charset="0"/>
              <a:sym typeface="Arial" panose="020B0604020202020204" pitchFamily="34" charset="0"/>
            </a:rPr>
            <a:t>wiring</a:t>
          </a:r>
          <a:endParaRPr lang="zh-CN" altLang="en-US" sz="1400" dirty="0">
            <a:latin typeface="Arial" panose="020B0604020202020204" pitchFamily="34" charset="0"/>
            <a:cs typeface="Arial" panose="020B0604020202020204" pitchFamily="34" charset="0"/>
          </a:endParaRPr>
        </a:p>
      </dgm:t>
    </dgm:pt>
    <dgm:pt modelId="{CEB31340-D2B0-4F70-9AD9-47BA5B556205}" type="parTrans" cxnId="{08A9A528-A571-4318-85A6-FED54285826C}">
      <dgm:prSet/>
      <dgm:spPr/>
      <dgm:t>
        <a:bodyPr/>
        <a:lstStyle/>
        <a:p>
          <a:endParaRPr lang="zh-CN" altLang="en-US"/>
        </a:p>
      </dgm:t>
    </dgm:pt>
    <dgm:pt modelId="{B9FFECE7-B4DA-46A4-A3A1-0960E15526FF}" type="sibTrans" cxnId="{08A9A528-A571-4318-85A6-FED54285826C}">
      <dgm:prSet/>
      <dgm:spPr/>
      <dgm:t>
        <a:bodyPr/>
        <a:lstStyle/>
        <a:p>
          <a:endParaRPr lang="zh-CN" altLang="en-US"/>
        </a:p>
      </dgm:t>
    </dgm:pt>
    <dgm:pt modelId="{5C7BD114-9954-4DCD-95EB-9C8AED4E356D}">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flow switch</a:t>
          </a:r>
          <a:endParaRPr lang="zh-CN" altLang="en-US" sz="1400" dirty="0">
            <a:latin typeface="Arial" panose="020B0604020202020204" pitchFamily="34" charset="0"/>
            <a:cs typeface="Arial" panose="020B0604020202020204" pitchFamily="34" charset="0"/>
          </a:endParaRPr>
        </a:p>
      </dgm:t>
    </dgm:pt>
    <dgm:pt modelId="{AC0CC55A-EC41-43CB-94BA-0DE95F268660}" type="parTrans" cxnId="{59AEDD22-5718-44B4-A2E2-90D757E5E846}">
      <dgm:prSet/>
      <dgm:spPr/>
      <dgm:t>
        <a:bodyPr/>
        <a:lstStyle/>
        <a:p>
          <a:endParaRPr lang="zh-CN" altLang="en-US"/>
        </a:p>
      </dgm:t>
    </dgm:pt>
    <dgm:pt modelId="{26B42B0F-4310-460F-A115-DA80A1232132}" type="sibTrans" cxnId="{59AEDD22-5718-44B4-A2E2-90D757E5E846}">
      <dgm:prSet/>
      <dgm:spPr/>
      <dgm:t>
        <a:bodyPr/>
        <a:lstStyle/>
        <a:p>
          <a:endParaRPr lang="zh-CN" altLang="en-US"/>
        </a:p>
      </dgm:t>
    </dgm:pt>
    <dgm:pt modelId="{DC01D8F0-3D73-4E05-A305-7426EA22EBC0}">
      <dgm:prSet phldrT="[文本]" custT="1"/>
      <dgm:spPr/>
      <dgm:t>
        <a:bodyPr/>
        <a:lstStyle/>
        <a:p>
          <a:pPr>
            <a:lnSpc>
              <a:spcPct val="120000"/>
            </a:lnSpc>
            <a:spcAft>
              <a:spcPts val="0"/>
            </a:spcAft>
          </a:pPr>
          <a:r>
            <a:rPr lang="en-US" altLang="zh-CN" sz="1400" dirty="0">
              <a:latin typeface="Arial" panose="020B0604020202020204" pitchFamily="34" charset="0"/>
              <a:cs typeface="Arial" panose="020B0604020202020204" pitchFamily="34" charset="0"/>
            </a:rPr>
            <a:t>Single phase model</a:t>
          </a:r>
          <a:endParaRPr lang="zh-CN" altLang="en-US" sz="1400" dirty="0">
            <a:latin typeface="Arial" panose="020B0604020202020204" pitchFamily="34" charset="0"/>
            <a:cs typeface="Arial" panose="020B0604020202020204" pitchFamily="34" charset="0"/>
          </a:endParaRPr>
        </a:p>
      </dgm:t>
    </dgm:pt>
    <dgm:pt modelId="{F598877E-12D7-4AA3-9237-D91DA3D86D4D}" type="parTrans" cxnId="{C14AA116-9A0E-42DA-8DDB-C8F23306C748}">
      <dgm:prSet/>
      <dgm:spPr/>
      <dgm:t>
        <a:bodyPr/>
        <a:lstStyle/>
        <a:p>
          <a:endParaRPr lang="zh-CN" altLang="en-US"/>
        </a:p>
      </dgm:t>
    </dgm:pt>
    <dgm:pt modelId="{FC6EB4A7-A782-42D6-B2EC-6CCD71449138}" type="sibTrans" cxnId="{C14AA116-9A0E-42DA-8DDB-C8F23306C748}">
      <dgm:prSet/>
      <dgm:spPr/>
      <dgm:t>
        <a:bodyPr/>
        <a:lstStyle/>
        <a:p>
          <a:endParaRPr lang="zh-CN" altLang="en-US"/>
        </a:p>
      </dgm:t>
    </dgm:pt>
    <dgm:pt modelId="{1A7E387E-CE84-4D99-AC1D-4749D4401DB1}">
      <dgm:prSet phldrT="[文本]" custT="1"/>
      <dgm:spPr/>
      <dgm:t>
        <a:bodyPr/>
        <a:lstStyle/>
        <a:p>
          <a:r>
            <a:rPr lang="en-US" altLang="zh-CN" sz="1400" dirty="0">
              <a:solidFill>
                <a:srgbClr val="0000FF"/>
              </a:solidFill>
              <a:latin typeface="Arial" panose="020B0604020202020204" pitchFamily="34" charset="0"/>
              <a:cs typeface="Arial" panose="020B0604020202020204" pitchFamily="34" charset="0"/>
            </a:rPr>
            <a:t>Three phase model</a:t>
          </a:r>
          <a:endParaRPr lang="zh-CN" altLang="en-US" sz="1400" dirty="0">
            <a:solidFill>
              <a:srgbClr val="0000FF"/>
            </a:solidFill>
            <a:latin typeface="Arial" panose="020B0604020202020204" pitchFamily="34" charset="0"/>
            <a:cs typeface="Arial" panose="020B0604020202020204" pitchFamily="34" charset="0"/>
          </a:endParaRPr>
        </a:p>
      </dgm:t>
    </dgm:pt>
    <dgm:pt modelId="{C3777C93-B271-49D0-A3CB-219F4AFDECD2}" type="parTrans" cxnId="{8D8E30E7-1167-4BFF-8EC2-52C92ADECAA3}">
      <dgm:prSet/>
      <dgm:spPr/>
      <dgm:t>
        <a:bodyPr/>
        <a:lstStyle/>
        <a:p>
          <a:endParaRPr lang="zh-CN" altLang="en-US"/>
        </a:p>
      </dgm:t>
    </dgm:pt>
    <dgm:pt modelId="{3171A506-ED41-4966-A9F0-78142F3E4EFB}" type="sibTrans" cxnId="{8D8E30E7-1167-4BFF-8EC2-52C92ADECAA3}">
      <dgm:prSet/>
      <dgm:spPr/>
      <dgm:t>
        <a:bodyPr/>
        <a:lstStyle/>
        <a:p>
          <a:endParaRPr lang="zh-CN" altLang="en-US"/>
        </a:p>
      </dgm:t>
    </dgm:pt>
    <dgm:pt modelId="{D6C9918D-1C9B-41E7-89C9-E86FBBB58620}">
      <dgm:prSet phldrT="[文本]" custT="1"/>
      <dgm:spPr/>
      <dgm:t>
        <a:bodyPr/>
        <a:lstStyle/>
        <a:p>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pump</a:t>
          </a:r>
          <a:endParaRPr lang="zh-CN" altLang="en-US" sz="1400" dirty="0">
            <a:solidFill>
              <a:srgbClr val="0000FF"/>
            </a:solidFill>
            <a:latin typeface="Arial" panose="020B0604020202020204" pitchFamily="34" charset="0"/>
            <a:cs typeface="Arial" panose="020B0604020202020204" pitchFamily="34" charset="0"/>
          </a:endParaRPr>
        </a:p>
      </dgm:t>
    </dgm:pt>
    <dgm:pt modelId="{90B9F3B3-83E2-45E8-98DD-615F9F7BDFCE}" type="parTrans" cxnId="{036C6C1D-A6A6-4643-98AA-F16E364BF31E}">
      <dgm:prSet/>
      <dgm:spPr/>
      <dgm:t>
        <a:bodyPr/>
        <a:lstStyle/>
        <a:p>
          <a:endParaRPr lang="zh-CN" altLang="en-US"/>
        </a:p>
      </dgm:t>
    </dgm:pt>
    <dgm:pt modelId="{23C32976-0513-4E49-802D-732191E7B857}" type="sibTrans" cxnId="{036C6C1D-A6A6-4643-98AA-F16E364BF31E}">
      <dgm:prSet/>
      <dgm:spPr/>
      <dgm:t>
        <a:bodyPr/>
        <a:lstStyle/>
        <a:p>
          <a:endParaRPr lang="zh-CN" altLang="en-US"/>
        </a:p>
      </dgm:t>
    </dgm:pt>
    <dgm:pt modelId="{01522D6A-1528-475F-831F-7AE23718953F}">
      <dgm:prSet phldrT="[文本]"/>
      <dgm:spPr/>
      <dgm:t>
        <a:bodyPr/>
        <a:lstStyle/>
        <a:p>
          <a:r>
            <a:rPr lang="en-US" altLang="zh-CN"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Check</a:t>
          </a:r>
          <a:r>
            <a:rPr lang="zh-CN" altLang="en-US"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 </a:t>
          </a:r>
          <a:r>
            <a:rPr lang="en-GB" altLang="zh-CN"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wiring</a:t>
          </a:r>
          <a:endParaRPr lang="zh-CN" altLang="en-US" dirty="0">
            <a:solidFill>
              <a:srgbClr val="0000FF"/>
            </a:solidFill>
            <a:latin typeface="Arial" panose="020B0604020202020204" pitchFamily="34" charset="0"/>
            <a:cs typeface="Arial" panose="020B0604020202020204" pitchFamily="34" charset="0"/>
          </a:endParaRPr>
        </a:p>
      </dgm:t>
    </dgm:pt>
    <dgm:pt modelId="{F4985C9E-7D8D-4A18-A9AA-DA09897CBD9F}" type="parTrans" cxnId="{DDEB66F5-652A-4EF8-86CE-89AB4462215E}">
      <dgm:prSet/>
      <dgm:spPr/>
      <dgm:t>
        <a:bodyPr/>
        <a:lstStyle/>
        <a:p>
          <a:endParaRPr lang="zh-CN" altLang="en-US"/>
        </a:p>
      </dgm:t>
    </dgm:pt>
    <dgm:pt modelId="{B821114D-B3A4-417D-B99E-B5307221259B}" type="sibTrans" cxnId="{DDEB66F5-652A-4EF8-86CE-89AB4462215E}">
      <dgm:prSet/>
      <dgm:spPr/>
      <dgm:t>
        <a:bodyPr/>
        <a:lstStyle/>
        <a:p>
          <a:endParaRPr lang="zh-CN" altLang="en-US"/>
        </a:p>
      </dgm:t>
    </dgm:pt>
    <dgm:pt modelId="{1C60E4BA-5A8D-4192-BBF2-20345DFB1F67}">
      <dgm:prSet phldrT="[文本]"/>
      <dgm:spPr/>
      <dgm:t>
        <a:bodyPr/>
        <a:lstStyle/>
        <a:p>
          <a:r>
            <a:rPr lang="en-US" altLang="zh-CN"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en-GB" altLang="zh-CN"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flow switch</a:t>
          </a:r>
          <a:endParaRPr lang="zh-CN" altLang="en-US" dirty="0">
            <a:solidFill>
              <a:srgbClr val="0000FF"/>
            </a:solidFill>
            <a:latin typeface="Arial" panose="020B0604020202020204" pitchFamily="34" charset="0"/>
            <a:cs typeface="Arial" panose="020B0604020202020204" pitchFamily="34" charset="0"/>
          </a:endParaRPr>
        </a:p>
      </dgm:t>
    </dgm:pt>
    <dgm:pt modelId="{A837F312-25D1-442F-B12A-F640589E99DC}" type="parTrans" cxnId="{C31B8A07-7ED1-48AA-9698-15A865704158}">
      <dgm:prSet/>
      <dgm:spPr/>
      <dgm:t>
        <a:bodyPr/>
        <a:lstStyle/>
        <a:p>
          <a:endParaRPr lang="zh-CN" altLang="en-US"/>
        </a:p>
      </dgm:t>
    </dgm:pt>
    <dgm:pt modelId="{2F02FC17-1666-40DC-863C-C6F06A241E9A}" type="sibTrans" cxnId="{C31B8A07-7ED1-48AA-9698-15A865704158}">
      <dgm:prSet/>
      <dgm:spPr/>
      <dgm:t>
        <a:bodyPr/>
        <a:lstStyle/>
        <a:p>
          <a:endParaRPr lang="zh-CN" altLang="en-US"/>
        </a:p>
      </dgm:t>
    </dgm:pt>
    <dgm:pt modelId="{A69075AF-6F0A-4438-B0E0-B0489A0780FE}" type="pres">
      <dgm:prSet presAssocID="{D03D55AC-379F-4F17-AFAF-0658685D4D1C}" presName="mainComposite" presStyleCnt="0">
        <dgm:presLayoutVars>
          <dgm:chPref val="1"/>
          <dgm:dir/>
          <dgm:animOne val="branch"/>
          <dgm:animLvl val="lvl"/>
          <dgm:resizeHandles val="exact"/>
        </dgm:presLayoutVars>
      </dgm:prSet>
      <dgm:spPr/>
    </dgm:pt>
    <dgm:pt modelId="{9D58E89E-A90F-429C-BAB6-4FC6A7F8118F}" type="pres">
      <dgm:prSet presAssocID="{D03D55AC-379F-4F17-AFAF-0658685D4D1C}" presName="hierFlow" presStyleCnt="0"/>
      <dgm:spPr/>
    </dgm:pt>
    <dgm:pt modelId="{F6A5EFC6-07E4-4F21-BCF0-E5C3F68332CB}" type="pres">
      <dgm:prSet presAssocID="{D03D55AC-379F-4F17-AFAF-0658685D4D1C}" presName="hierChild1" presStyleCnt="0">
        <dgm:presLayoutVars>
          <dgm:chPref val="1"/>
          <dgm:animOne val="branch"/>
          <dgm:animLvl val="lvl"/>
        </dgm:presLayoutVars>
      </dgm:prSet>
      <dgm:spPr/>
    </dgm:pt>
    <dgm:pt modelId="{498589D5-C508-4C82-9BC4-CE8E25682E18}" type="pres">
      <dgm:prSet presAssocID="{77D905E8-FD7F-4C18-AFB8-FBA886C6A018}" presName="Name14" presStyleCnt="0"/>
      <dgm:spPr/>
    </dgm:pt>
    <dgm:pt modelId="{C90D2DF9-77DD-4F9C-B27E-25E2B53A4063}" type="pres">
      <dgm:prSet presAssocID="{77D905E8-FD7F-4C18-AFB8-FBA886C6A018}" presName="level1Shape" presStyleLbl="node0" presStyleIdx="0" presStyleCnt="1" custScaleX="212475" custScaleY="98181" custLinFactNeighborY="-36670">
        <dgm:presLayoutVars>
          <dgm:chPref val="3"/>
        </dgm:presLayoutVars>
      </dgm:prSet>
      <dgm:spPr/>
    </dgm:pt>
    <dgm:pt modelId="{C40B7808-6DBB-4120-857D-A04224CB12BE}" type="pres">
      <dgm:prSet presAssocID="{77D905E8-FD7F-4C18-AFB8-FBA886C6A018}" presName="hierChild2" presStyleCnt="0"/>
      <dgm:spPr/>
    </dgm:pt>
    <dgm:pt modelId="{FDA45E52-7174-4771-B37D-B09D2EE82504}" type="pres">
      <dgm:prSet presAssocID="{F598877E-12D7-4AA3-9237-D91DA3D86D4D}" presName="Name19" presStyleLbl="parChTrans1D2" presStyleIdx="0" presStyleCnt="2"/>
      <dgm:spPr/>
    </dgm:pt>
    <dgm:pt modelId="{33E09861-867A-46A0-96D3-79F2DBA86394}" type="pres">
      <dgm:prSet presAssocID="{DC01D8F0-3D73-4E05-A305-7426EA22EBC0}" presName="Name21" presStyleCnt="0"/>
      <dgm:spPr/>
    </dgm:pt>
    <dgm:pt modelId="{EB1C414B-C316-4BDA-9F31-4B43F74DB4F3}" type="pres">
      <dgm:prSet presAssocID="{DC01D8F0-3D73-4E05-A305-7426EA22EBC0}" presName="level2Shape" presStyleLbl="node2" presStyleIdx="0" presStyleCnt="2" custScaleX="144209"/>
      <dgm:spPr/>
    </dgm:pt>
    <dgm:pt modelId="{B8C9974F-9FBE-47E3-8AD4-036D1CD64B21}" type="pres">
      <dgm:prSet presAssocID="{DC01D8F0-3D73-4E05-A305-7426EA22EBC0}" presName="hierChild3" presStyleCnt="0"/>
      <dgm:spPr/>
    </dgm:pt>
    <dgm:pt modelId="{13682EED-935C-4D86-9B8C-07E677F7E26C}" type="pres">
      <dgm:prSet presAssocID="{E912528B-3931-4647-86FC-7F3204E3CBDC}" presName="Name19" presStyleLbl="parChTrans1D3" presStyleIdx="0" presStyleCnt="6"/>
      <dgm:spPr/>
    </dgm:pt>
    <dgm:pt modelId="{4581B17E-65B3-490E-BB5B-686C3F0F4CB7}" type="pres">
      <dgm:prSet presAssocID="{D02EA165-82F4-451A-B2F7-89FA7C45510C}" presName="Name21" presStyleCnt="0"/>
      <dgm:spPr/>
    </dgm:pt>
    <dgm:pt modelId="{B9DF7B71-1F84-4880-A942-70B2E0E20ED5}" type="pres">
      <dgm:prSet presAssocID="{D02EA165-82F4-451A-B2F7-89FA7C45510C}" presName="level2Shape" presStyleLbl="node3" presStyleIdx="0" presStyleCnt="6" custLinFactNeighborY="34000"/>
      <dgm:spPr/>
    </dgm:pt>
    <dgm:pt modelId="{C557BCF6-2410-4CB7-94FC-592436E4F746}" type="pres">
      <dgm:prSet presAssocID="{D02EA165-82F4-451A-B2F7-89FA7C45510C}" presName="hierChild3" presStyleCnt="0"/>
      <dgm:spPr/>
    </dgm:pt>
    <dgm:pt modelId="{78501BC1-7460-49E5-AB4C-086A7F35214C}" type="pres">
      <dgm:prSet presAssocID="{CEB31340-D2B0-4F70-9AD9-47BA5B556205}" presName="Name19" presStyleLbl="parChTrans1D3" presStyleIdx="1" presStyleCnt="6"/>
      <dgm:spPr/>
    </dgm:pt>
    <dgm:pt modelId="{D19EEBD8-D6BD-459A-988B-FA217E3FF7BE}" type="pres">
      <dgm:prSet presAssocID="{7873DE0A-B1C0-432B-871D-36CD405F0BEE}" presName="Name21" presStyleCnt="0"/>
      <dgm:spPr/>
    </dgm:pt>
    <dgm:pt modelId="{CCFB1326-CE2E-42B2-8982-10766514DDA7}" type="pres">
      <dgm:prSet presAssocID="{7873DE0A-B1C0-432B-871D-36CD405F0BEE}" presName="level2Shape" presStyleLbl="node3" presStyleIdx="1" presStyleCnt="6" custScaleX="125523" custLinFactNeighborY="34000"/>
      <dgm:spPr/>
    </dgm:pt>
    <dgm:pt modelId="{860EE541-5FC4-4588-962D-E3E12A05331A}" type="pres">
      <dgm:prSet presAssocID="{7873DE0A-B1C0-432B-871D-36CD405F0BEE}" presName="hierChild3" presStyleCnt="0"/>
      <dgm:spPr/>
    </dgm:pt>
    <dgm:pt modelId="{3AD18137-4918-4C43-A778-35635FFD6C98}" type="pres">
      <dgm:prSet presAssocID="{AC0CC55A-EC41-43CB-94BA-0DE95F268660}" presName="Name19" presStyleLbl="parChTrans1D3" presStyleIdx="2" presStyleCnt="6"/>
      <dgm:spPr/>
    </dgm:pt>
    <dgm:pt modelId="{E082F1A9-4448-4E0F-9541-953AE6AF76D0}" type="pres">
      <dgm:prSet presAssocID="{5C7BD114-9954-4DCD-95EB-9C8AED4E356D}" presName="Name21" presStyleCnt="0"/>
      <dgm:spPr/>
    </dgm:pt>
    <dgm:pt modelId="{EF834E1B-967E-47BC-AB05-B01A73E3CDCB}" type="pres">
      <dgm:prSet presAssocID="{5C7BD114-9954-4DCD-95EB-9C8AED4E356D}" presName="level2Shape" presStyleLbl="node3" presStyleIdx="2" presStyleCnt="6" custLinFactNeighborY="34000"/>
      <dgm:spPr/>
    </dgm:pt>
    <dgm:pt modelId="{463437E7-65C6-4241-A3B4-493B357585E1}" type="pres">
      <dgm:prSet presAssocID="{5C7BD114-9954-4DCD-95EB-9C8AED4E356D}" presName="hierChild3" presStyleCnt="0"/>
      <dgm:spPr/>
    </dgm:pt>
    <dgm:pt modelId="{3C3F8F55-4E5B-498B-A330-838309F51183}" type="pres">
      <dgm:prSet presAssocID="{C3777C93-B271-49D0-A3CB-219F4AFDECD2}" presName="Name19" presStyleLbl="parChTrans1D2" presStyleIdx="1" presStyleCnt="2"/>
      <dgm:spPr/>
    </dgm:pt>
    <dgm:pt modelId="{08EB39A9-CFA5-499F-A9CE-DE0FFAD31E91}" type="pres">
      <dgm:prSet presAssocID="{1A7E387E-CE84-4D99-AC1D-4749D4401DB1}" presName="Name21" presStyleCnt="0"/>
      <dgm:spPr/>
    </dgm:pt>
    <dgm:pt modelId="{47D9C8A6-D2D4-4890-9B9E-6EAA62AF3F66}" type="pres">
      <dgm:prSet presAssocID="{1A7E387E-CE84-4D99-AC1D-4749D4401DB1}" presName="level2Shape" presStyleLbl="node2" presStyleIdx="1" presStyleCnt="2" custScaleX="134429"/>
      <dgm:spPr/>
    </dgm:pt>
    <dgm:pt modelId="{1D1071C0-F697-40E9-9695-1BB1533C949E}" type="pres">
      <dgm:prSet presAssocID="{1A7E387E-CE84-4D99-AC1D-4749D4401DB1}" presName="hierChild3" presStyleCnt="0"/>
      <dgm:spPr/>
    </dgm:pt>
    <dgm:pt modelId="{89E1A687-3EC2-4947-B4E3-FCFAB66FF152}" type="pres">
      <dgm:prSet presAssocID="{90B9F3B3-83E2-45E8-98DD-615F9F7BDFCE}" presName="Name19" presStyleLbl="parChTrans1D3" presStyleIdx="3" presStyleCnt="6"/>
      <dgm:spPr/>
    </dgm:pt>
    <dgm:pt modelId="{A355663F-990A-4B6B-A298-B1D5A75E0C11}" type="pres">
      <dgm:prSet presAssocID="{D6C9918D-1C9B-41E7-89C9-E86FBBB58620}" presName="Name21" presStyleCnt="0"/>
      <dgm:spPr/>
    </dgm:pt>
    <dgm:pt modelId="{8AB0A5BF-A160-4BBF-9317-2D6B1C76E9DD}" type="pres">
      <dgm:prSet presAssocID="{D6C9918D-1C9B-41E7-89C9-E86FBBB58620}" presName="level2Shape" presStyleLbl="node3" presStyleIdx="3" presStyleCnt="6" custLinFactNeighborY="34000"/>
      <dgm:spPr/>
    </dgm:pt>
    <dgm:pt modelId="{725F4D81-F19C-406B-9ADC-5F4C919EF656}" type="pres">
      <dgm:prSet presAssocID="{D6C9918D-1C9B-41E7-89C9-E86FBBB58620}" presName="hierChild3" presStyleCnt="0"/>
      <dgm:spPr/>
    </dgm:pt>
    <dgm:pt modelId="{EF1A721F-12EE-4E7F-972F-E37118F7B885}" type="pres">
      <dgm:prSet presAssocID="{F4985C9E-7D8D-4A18-A9AA-DA09897CBD9F}" presName="Name19" presStyleLbl="parChTrans1D3" presStyleIdx="4" presStyleCnt="6"/>
      <dgm:spPr/>
    </dgm:pt>
    <dgm:pt modelId="{A419B1B1-08C9-4A67-9D00-35FF87D8C75C}" type="pres">
      <dgm:prSet presAssocID="{01522D6A-1528-475F-831F-7AE23718953F}" presName="Name21" presStyleCnt="0"/>
      <dgm:spPr/>
    </dgm:pt>
    <dgm:pt modelId="{CDEB5573-8678-4A2B-906D-BA2CAD45F9B5}" type="pres">
      <dgm:prSet presAssocID="{01522D6A-1528-475F-831F-7AE23718953F}" presName="level2Shape" presStyleLbl="node3" presStyleIdx="4" presStyleCnt="6" custLinFactNeighborY="34000"/>
      <dgm:spPr/>
    </dgm:pt>
    <dgm:pt modelId="{6DDF0DB7-3FD1-4022-8DD2-1AB4637B73EF}" type="pres">
      <dgm:prSet presAssocID="{01522D6A-1528-475F-831F-7AE23718953F}" presName="hierChild3" presStyleCnt="0"/>
      <dgm:spPr/>
    </dgm:pt>
    <dgm:pt modelId="{D0399BA7-66A4-46E7-AD43-B7075CFD802D}" type="pres">
      <dgm:prSet presAssocID="{A837F312-25D1-442F-B12A-F640589E99DC}" presName="Name19" presStyleLbl="parChTrans1D3" presStyleIdx="5" presStyleCnt="6"/>
      <dgm:spPr/>
    </dgm:pt>
    <dgm:pt modelId="{32C7C081-646A-4901-B476-6A659AF51FA4}" type="pres">
      <dgm:prSet presAssocID="{1C60E4BA-5A8D-4192-BBF2-20345DFB1F67}" presName="Name21" presStyleCnt="0"/>
      <dgm:spPr/>
    </dgm:pt>
    <dgm:pt modelId="{DB60826D-2DCE-4837-95F0-0C457B6B5A56}" type="pres">
      <dgm:prSet presAssocID="{1C60E4BA-5A8D-4192-BBF2-20345DFB1F67}" presName="level2Shape" presStyleLbl="node3" presStyleIdx="5" presStyleCnt="6" custLinFactNeighborY="34000"/>
      <dgm:spPr/>
    </dgm:pt>
    <dgm:pt modelId="{CE8A8B29-7AC9-4EE6-82E1-067FFFBA2850}" type="pres">
      <dgm:prSet presAssocID="{1C60E4BA-5A8D-4192-BBF2-20345DFB1F67}" presName="hierChild3" presStyleCnt="0"/>
      <dgm:spPr/>
    </dgm:pt>
    <dgm:pt modelId="{E1919047-4AE6-4366-B3CE-F7F9F8026CD3}" type="pres">
      <dgm:prSet presAssocID="{D03D55AC-379F-4F17-AFAF-0658685D4D1C}" presName="bgShapesFlow" presStyleCnt="0"/>
      <dgm:spPr/>
    </dgm:pt>
  </dgm:ptLst>
  <dgm:cxnLst>
    <dgm:cxn modelId="{C31B8A07-7ED1-48AA-9698-15A865704158}" srcId="{1A7E387E-CE84-4D99-AC1D-4749D4401DB1}" destId="{1C60E4BA-5A8D-4192-BBF2-20345DFB1F67}" srcOrd="2" destOrd="0" parTransId="{A837F312-25D1-442F-B12A-F640589E99DC}" sibTransId="{2F02FC17-1666-40DC-863C-C6F06A241E9A}"/>
    <dgm:cxn modelId="{05A6450B-1EA2-4712-80C3-2DC10299143F}" type="presOf" srcId="{7873DE0A-B1C0-432B-871D-36CD405F0BEE}" destId="{CCFB1326-CE2E-42B2-8982-10766514DDA7}" srcOrd="0" destOrd="0" presId="urn:microsoft.com/office/officeart/2005/8/layout/hierarchy6"/>
    <dgm:cxn modelId="{B496C40E-90C3-4BD9-977E-DE81A0CA88A9}" type="presOf" srcId="{90B9F3B3-83E2-45E8-98DD-615F9F7BDFCE}" destId="{89E1A687-3EC2-4947-B4E3-FCFAB66FF152}" srcOrd="0" destOrd="0" presId="urn:microsoft.com/office/officeart/2005/8/layout/hierarchy6"/>
    <dgm:cxn modelId="{C14AA116-9A0E-42DA-8DDB-C8F23306C748}" srcId="{77D905E8-FD7F-4C18-AFB8-FBA886C6A018}" destId="{DC01D8F0-3D73-4E05-A305-7426EA22EBC0}" srcOrd="0" destOrd="0" parTransId="{F598877E-12D7-4AA3-9237-D91DA3D86D4D}" sibTransId="{FC6EB4A7-A782-42D6-B2EC-6CCD71449138}"/>
    <dgm:cxn modelId="{BE88211A-A182-454C-8A8E-4C81CF07AB04}" srcId="{D03D55AC-379F-4F17-AFAF-0658685D4D1C}" destId="{77D905E8-FD7F-4C18-AFB8-FBA886C6A018}" srcOrd="0" destOrd="0" parTransId="{CD938FD9-71F2-4938-B47B-64E5D72DBE4D}" sibTransId="{6537670C-0A73-4840-A0A5-7AC9FD4FE573}"/>
    <dgm:cxn modelId="{036C6C1D-A6A6-4643-98AA-F16E364BF31E}" srcId="{1A7E387E-CE84-4D99-AC1D-4749D4401DB1}" destId="{D6C9918D-1C9B-41E7-89C9-E86FBBB58620}" srcOrd="0" destOrd="0" parTransId="{90B9F3B3-83E2-45E8-98DD-615F9F7BDFCE}" sibTransId="{23C32976-0513-4E49-802D-732191E7B857}"/>
    <dgm:cxn modelId="{B85FFA1F-EF72-434E-9C21-139055E559E0}" type="presOf" srcId="{D03D55AC-379F-4F17-AFAF-0658685D4D1C}" destId="{A69075AF-6F0A-4438-B0E0-B0489A0780FE}" srcOrd="0" destOrd="0" presId="urn:microsoft.com/office/officeart/2005/8/layout/hierarchy6"/>
    <dgm:cxn modelId="{59AEDD22-5718-44B4-A2E2-90D757E5E846}" srcId="{DC01D8F0-3D73-4E05-A305-7426EA22EBC0}" destId="{5C7BD114-9954-4DCD-95EB-9C8AED4E356D}" srcOrd="2" destOrd="0" parTransId="{AC0CC55A-EC41-43CB-94BA-0DE95F268660}" sibTransId="{26B42B0F-4310-460F-A115-DA80A1232132}"/>
    <dgm:cxn modelId="{08A9A528-A571-4318-85A6-FED54285826C}" srcId="{DC01D8F0-3D73-4E05-A305-7426EA22EBC0}" destId="{7873DE0A-B1C0-432B-871D-36CD405F0BEE}" srcOrd="1" destOrd="0" parTransId="{CEB31340-D2B0-4F70-9AD9-47BA5B556205}" sibTransId="{B9FFECE7-B4DA-46A4-A3A1-0960E15526FF}"/>
    <dgm:cxn modelId="{6479E328-35A5-4414-B68A-00ADB468E8EC}" type="presOf" srcId="{AC0CC55A-EC41-43CB-94BA-0DE95F268660}" destId="{3AD18137-4918-4C43-A778-35635FFD6C98}" srcOrd="0" destOrd="0" presId="urn:microsoft.com/office/officeart/2005/8/layout/hierarchy6"/>
    <dgm:cxn modelId="{2800863E-3F78-4A6C-8DF3-63D30ACF2D8F}" type="presOf" srcId="{1A7E387E-CE84-4D99-AC1D-4749D4401DB1}" destId="{47D9C8A6-D2D4-4890-9B9E-6EAA62AF3F66}" srcOrd="0" destOrd="0" presId="urn:microsoft.com/office/officeart/2005/8/layout/hierarchy6"/>
    <dgm:cxn modelId="{A7B4AF5B-DFC4-4216-B547-C0E4F3DEBB6B}" type="presOf" srcId="{D6C9918D-1C9B-41E7-89C9-E86FBBB58620}" destId="{8AB0A5BF-A160-4BBF-9317-2D6B1C76E9DD}" srcOrd="0" destOrd="0" presId="urn:microsoft.com/office/officeart/2005/8/layout/hierarchy6"/>
    <dgm:cxn modelId="{E4A3775C-FCB6-4802-AF2B-4CE2481E238C}" type="presOf" srcId="{01522D6A-1528-475F-831F-7AE23718953F}" destId="{CDEB5573-8678-4A2B-906D-BA2CAD45F9B5}" srcOrd="0" destOrd="0" presId="urn:microsoft.com/office/officeart/2005/8/layout/hierarchy6"/>
    <dgm:cxn modelId="{FA8BF066-3464-4811-8320-8AFF0DE09CC9}" type="presOf" srcId="{F598877E-12D7-4AA3-9237-D91DA3D86D4D}" destId="{FDA45E52-7174-4771-B37D-B09D2EE82504}" srcOrd="0" destOrd="0" presId="urn:microsoft.com/office/officeart/2005/8/layout/hierarchy6"/>
    <dgm:cxn modelId="{6F95D86B-B3BD-44B6-9C5B-D1A8D102A964}" type="presOf" srcId="{A837F312-25D1-442F-B12A-F640589E99DC}" destId="{D0399BA7-66A4-46E7-AD43-B7075CFD802D}" srcOrd="0" destOrd="0" presId="urn:microsoft.com/office/officeart/2005/8/layout/hierarchy6"/>
    <dgm:cxn modelId="{42C20F4C-DC65-4B23-9A9D-2A01C680A0D0}" type="presOf" srcId="{E912528B-3931-4647-86FC-7F3204E3CBDC}" destId="{13682EED-935C-4D86-9B8C-07E677F7E26C}" srcOrd="0" destOrd="0" presId="urn:microsoft.com/office/officeart/2005/8/layout/hierarchy6"/>
    <dgm:cxn modelId="{A0968974-89FB-441E-997F-49F0FF9A1D8F}" type="presOf" srcId="{DC01D8F0-3D73-4E05-A305-7426EA22EBC0}" destId="{EB1C414B-C316-4BDA-9F31-4B43F74DB4F3}" srcOrd="0" destOrd="0" presId="urn:microsoft.com/office/officeart/2005/8/layout/hierarchy6"/>
    <dgm:cxn modelId="{2530297E-7F68-42AA-B144-94A5CA835B73}" srcId="{DC01D8F0-3D73-4E05-A305-7426EA22EBC0}" destId="{D02EA165-82F4-451A-B2F7-89FA7C45510C}" srcOrd="0" destOrd="0" parTransId="{E912528B-3931-4647-86FC-7F3204E3CBDC}" sibTransId="{21AD0A1E-9968-40B6-B741-11289E0D3CC6}"/>
    <dgm:cxn modelId="{AE117E88-2C36-4098-9ECE-68463FFCDD54}" type="presOf" srcId="{F4985C9E-7D8D-4A18-A9AA-DA09897CBD9F}" destId="{EF1A721F-12EE-4E7F-972F-E37118F7B885}" srcOrd="0" destOrd="0" presId="urn:microsoft.com/office/officeart/2005/8/layout/hierarchy6"/>
    <dgm:cxn modelId="{C190598F-B3A2-48DB-ADB8-0FC802B6A209}" type="presOf" srcId="{C3777C93-B271-49D0-A3CB-219F4AFDECD2}" destId="{3C3F8F55-4E5B-498B-A330-838309F51183}" srcOrd="0" destOrd="0" presId="urn:microsoft.com/office/officeart/2005/8/layout/hierarchy6"/>
    <dgm:cxn modelId="{FA36D5C4-EA64-403A-84D2-237E73CE9BB5}" type="presOf" srcId="{CEB31340-D2B0-4F70-9AD9-47BA5B556205}" destId="{78501BC1-7460-49E5-AB4C-086A7F35214C}" srcOrd="0" destOrd="0" presId="urn:microsoft.com/office/officeart/2005/8/layout/hierarchy6"/>
    <dgm:cxn modelId="{CFCDCAE6-3C0A-48F7-A0A9-B40E2BAFD9AE}" type="presOf" srcId="{5C7BD114-9954-4DCD-95EB-9C8AED4E356D}" destId="{EF834E1B-967E-47BC-AB05-B01A73E3CDCB}" srcOrd="0" destOrd="0" presId="urn:microsoft.com/office/officeart/2005/8/layout/hierarchy6"/>
    <dgm:cxn modelId="{8D8E30E7-1167-4BFF-8EC2-52C92ADECAA3}" srcId="{77D905E8-FD7F-4C18-AFB8-FBA886C6A018}" destId="{1A7E387E-CE84-4D99-AC1D-4749D4401DB1}" srcOrd="1" destOrd="0" parTransId="{C3777C93-B271-49D0-A3CB-219F4AFDECD2}" sibTransId="{3171A506-ED41-4966-A9F0-78142F3E4EFB}"/>
    <dgm:cxn modelId="{464255EA-E9C3-4A0F-97D6-CCE0565ABB43}" type="presOf" srcId="{77D905E8-FD7F-4C18-AFB8-FBA886C6A018}" destId="{C90D2DF9-77DD-4F9C-B27E-25E2B53A4063}" srcOrd="0" destOrd="0" presId="urn:microsoft.com/office/officeart/2005/8/layout/hierarchy6"/>
    <dgm:cxn modelId="{DDEB66F5-652A-4EF8-86CE-89AB4462215E}" srcId="{1A7E387E-CE84-4D99-AC1D-4749D4401DB1}" destId="{01522D6A-1528-475F-831F-7AE23718953F}" srcOrd="1" destOrd="0" parTransId="{F4985C9E-7D8D-4A18-A9AA-DA09897CBD9F}" sibTransId="{B821114D-B3A4-417D-B99E-B5307221259B}"/>
    <dgm:cxn modelId="{9A0243F6-0778-47ED-BD75-306FEBE84564}" type="presOf" srcId="{D02EA165-82F4-451A-B2F7-89FA7C45510C}" destId="{B9DF7B71-1F84-4880-A942-70B2E0E20ED5}" srcOrd="0" destOrd="0" presId="urn:microsoft.com/office/officeart/2005/8/layout/hierarchy6"/>
    <dgm:cxn modelId="{6CDA51FF-80D1-4838-ADDC-1A140AB5C3D6}" type="presOf" srcId="{1C60E4BA-5A8D-4192-BBF2-20345DFB1F67}" destId="{DB60826D-2DCE-4837-95F0-0C457B6B5A56}" srcOrd="0" destOrd="0" presId="urn:microsoft.com/office/officeart/2005/8/layout/hierarchy6"/>
    <dgm:cxn modelId="{C8232B06-E607-4B28-8B0D-0935E5E71EEB}" type="presParOf" srcId="{A69075AF-6F0A-4438-B0E0-B0489A0780FE}" destId="{9D58E89E-A90F-429C-BAB6-4FC6A7F8118F}" srcOrd="0" destOrd="0" presId="urn:microsoft.com/office/officeart/2005/8/layout/hierarchy6"/>
    <dgm:cxn modelId="{496B2173-BD5B-4967-91C9-CA6C2151ED7F}" type="presParOf" srcId="{9D58E89E-A90F-429C-BAB6-4FC6A7F8118F}" destId="{F6A5EFC6-07E4-4F21-BCF0-E5C3F68332CB}" srcOrd="0" destOrd="0" presId="urn:microsoft.com/office/officeart/2005/8/layout/hierarchy6"/>
    <dgm:cxn modelId="{F91B0458-F352-46B8-9145-B216C0F11943}" type="presParOf" srcId="{F6A5EFC6-07E4-4F21-BCF0-E5C3F68332CB}" destId="{498589D5-C508-4C82-9BC4-CE8E25682E18}" srcOrd="0" destOrd="0" presId="urn:microsoft.com/office/officeart/2005/8/layout/hierarchy6"/>
    <dgm:cxn modelId="{1D15781B-C9EB-4A63-8775-B64178326D48}" type="presParOf" srcId="{498589D5-C508-4C82-9BC4-CE8E25682E18}" destId="{C90D2DF9-77DD-4F9C-B27E-25E2B53A4063}" srcOrd="0" destOrd="0" presId="urn:microsoft.com/office/officeart/2005/8/layout/hierarchy6"/>
    <dgm:cxn modelId="{E18443A9-7219-4B70-81CD-C8274CD08A86}" type="presParOf" srcId="{498589D5-C508-4C82-9BC4-CE8E25682E18}" destId="{C40B7808-6DBB-4120-857D-A04224CB12BE}" srcOrd="1" destOrd="0" presId="urn:microsoft.com/office/officeart/2005/8/layout/hierarchy6"/>
    <dgm:cxn modelId="{B327A40E-E78C-41AD-A435-F1615BAA55D2}" type="presParOf" srcId="{C40B7808-6DBB-4120-857D-A04224CB12BE}" destId="{FDA45E52-7174-4771-B37D-B09D2EE82504}" srcOrd="0" destOrd="0" presId="urn:microsoft.com/office/officeart/2005/8/layout/hierarchy6"/>
    <dgm:cxn modelId="{DB7C9970-78D4-41A2-AFA2-96B700E5F015}" type="presParOf" srcId="{C40B7808-6DBB-4120-857D-A04224CB12BE}" destId="{33E09861-867A-46A0-96D3-79F2DBA86394}" srcOrd="1" destOrd="0" presId="urn:microsoft.com/office/officeart/2005/8/layout/hierarchy6"/>
    <dgm:cxn modelId="{FEFF76D3-730A-41DC-83EF-60B2CBF95A40}" type="presParOf" srcId="{33E09861-867A-46A0-96D3-79F2DBA86394}" destId="{EB1C414B-C316-4BDA-9F31-4B43F74DB4F3}" srcOrd="0" destOrd="0" presId="urn:microsoft.com/office/officeart/2005/8/layout/hierarchy6"/>
    <dgm:cxn modelId="{1DAE4257-A113-4143-9404-EEAD9B8CB1E7}" type="presParOf" srcId="{33E09861-867A-46A0-96D3-79F2DBA86394}" destId="{B8C9974F-9FBE-47E3-8AD4-036D1CD64B21}" srcOrd="1" destOrd="0" presId="urn:microsoft.com/office/officeart/2005/8/layout/hierarchy6"/>
    <dgm:cxn modelId="{09678E49-1187-41E0-8103-22E5A63F5484}" type="presParOf" srcId="{B8C9974F-9FBE-47E3-8AD4-036D1CD64B21}" destId="{13682EED-935C-4D86-9B8C-07E677F7E26C}" srcOrd="0" destOrd="0" presId="urn:microsoft.com/office/officeart/2005/8/layout/hierarchy6"/>
    <dgm:cxn modelId="{7F753EA1-7236-4285-8CC4-ED716DE93089}" type="presParOf" srcId="{B8C9974F-9FBE-47E3-8AD4-036D1CD64B21}" destId="{4581B17E-65B3-490E-BB5B-686C3F0F4CB7}" srcOrd="1" destOrd="0" presId="urn:microsoft.com/office/officeart/2005/8/layout/hierarchy6"/>
    <dgm:cxn modelId="{18C16B51-B46C-42FD-9E30-750529B775D1}" type="presParOf" srcId="{4581B17E-65B3-490E-BB5B-686C3F0F4CB7}" destId="{B9DF7B71-1F84-4880-A942-70B2E0E20ED5}" srcOrd="0" destOrd="0" presId="urn:microsoft.com/office/officeart/2005/8/layout/hierarchy6"/>
    <dgm:cxn modelId="{A4F61363-37C4-4614-9753-F10A2C113987}" type="presParOf" srcId="{4581B17E-65B3-490E-BB5B-686C3F0F4CB7}" destId="{C557BCF6-2410-4CB7-94FC-592436E4F746}" srcOrd="1" destOrd="0" presId="urn:microsoft.com/office/officeart/2005/8/layout/hierarchy6"/>
    <dgm:cxn modelId="{86A9A8C3-6A3A-4A0C-90CC-609CEF7021AA}" type="presParOf" srcId="{B8C9974F-9FBE-47E3-8AD4-036D1CD64B21}" destId="{78501BC1-7460-49E5-AB4C-086A7F35214C}" srcOrd="2" destOrd="0" presId="urn:microsoft.com/office/officeart/2005/8/layout/hierarchy6"/>
    <dgm:cxn modelId="{E11A5583-E052-4317-8C19-BF379B8985F3}" type="presParOf" srcId="{B8C9974F-9FBE-47E3-8AD4-036D1CD64B21}" destId="{D19EEBD8-D6BD-459A-988B-FA217E3FF7BE}" srcOrd="3" destOrd="0" presId="urn:microsoft.com/office/officeart/2005/8/layout/hierarchy6"/>
    <dgm:cxn modelId="{302507D4-26C2-499D-B622-0F79DC536D3B}" type="presParOf" srcId="{D19EEBD8-D6BD-459A-988B-FA217E3FF7BE}" destId="{CCFB1326-CE2E-42B2-8982-10766514DDA7}" srcOrd="0" destOrd="0" presId="urn:microsoft.com/office/officeart/2005/8/layout/hierarchy6"/>
    <dgm:cxn modelId="{C6D7AC7E-F506-4855-BD99-88B58F5ED4B7}" type="presParOf" srcId="{D19EEBD8-D6BD-459A-988B-FA217E3FF7BE}" destId="{860EE541-5FC4-4588-962D-E3E12A05331A}" srcOrd="1" destOrd="0" presId="urn:microsoft.com/office/officeart/2005/8/layout/hierarchy6"/>
    <dgm:cxn modelId="{08704942-3317-4B6F-A0B0-027863B431AE}" type="presParOf" srcId="{B8C9974F-9FBE-47E3-8AD4-036D1CD64B21}" destId="{3AD18137-4918-4C43-A778-35635FFD6C98}" srcOrd="4" destOrd="0" presId="urn:microsoft.com/office/officeart/2005/8/layout/hierarchy6"/>
    <dgm:cxn modelId="{DC99011B-32D2-4C6D-8AD3-84F201DFF342}" type="presParOf" srcId="{B8C9974F-9FBE-47E3-8AD4-036D1CD64B21}" destId="{E082F1A9-4448-4E0F-9541-953AE6AF76D0}" srcOrd="5" destOrd="0" presId="urn:microsoft.com/office/officeart/2005/8/layout/hierarchy6"/>
    <dgm:cxn modelId="{F6A74E3C-D120-4A8B-937F-5859C2F4141F}" type="presParOf" srcId="{E082F1A9-4448-4E0F-9541-953AE6AF76D0}" destId="{EF834E1B-967E-47BC-AB05-B01A73E3CDCB}" srcOrd="0" destOrd="0" presId="urn:microsoft.com/office/officeart/2005/8/layout/hierarchy6"/>
    <dgm:cxn modelId="{20F4A150-5A02-474A-92C2-0E197F049093}" type="presParOf" srcId="{E082F1A9-4448-4E0F-9541-953AE6AF76D0}" destId="{463437E7-65C6-4241-A3B4-493B357585E1}" srcOrd="1" destOrd="0" presId="urn:microsoft.com/office/officeart/2005/8/layout/hierarchy6"/>
    <dgm:cxn modelId="{C946973A-F94A-4195-8E5A-E68377BC402F}" type="presParOf" srcId="{C40B7808-6DBB-4120-857D-A04224CB12BE}" destId="{3C3F8F55-4E5B-498B-A330-838309F51183}" srcOrd="2" destOrd="0" presId="urn:microsoft.com/office/officeart/2005/8/layout/hierarchy6"/>
    <dgm:cxn modelId="{8381B1E4-C399-47BA-93BF-465BD18CAFCF}" type="presParOf" srcId="{C40B7808-6DBB-4120-857D-A04224CB12BE}" destId="{08EB39A9-CFA5-499F-A9CE-DE0FFAD31E91}" srcOrd="3" destOrd="0" presId="urn:microsoft.com/office/officeart/2005/8/layout/hierarchy6"/>
    <dgm:cxn modelId="{D8F19ED6-1A76-4D2E-80BB-FDB642BFF4EC}" type="presParOf" srcId="{08EB39A9-CFA5-499F-A9CE-DE0FFAD31E91}" destId="{47D9C8A6-D2D4-4890-9B9E-6EAA62AF3F66}" srcOrd="0" destOrd="0" presId="urn:microsoft.com/office/officeart/2005/8/layout/hierarchy6"/>
    <dgm:cxn modelId="{E5D0ACD5-756F-43D2-B578-5AAFD94DD8A5}" type="presParOf" srcId="{08EB39A9-CFA5-499F-A9CE-DE0FFAD31E91}" destId="{1D1071C0-F697-40E9-9695-1BB1533C949E}" srcOrd="1" destOrd="0" presId="urn:microsoft.com/office/officeart/2005/8/layout/hierarchy6"/>
    <dgm:cxn modelId="{BB49ACF5-0814-4657-94EE-1AE0B209F2DA}" type="presParOf" srcId="{1D1071C0-F697-40E9-9695-1BB1533C949E}" destId="{89E1A687-3EC2-4947-B4E3-FCFAB66FF152}" srcOrd="0" destOrd="0" presId="urn:microsoft.com/office/officeart/2005/8/layout/hierarchy6"/>
    <dgm:cxn modelId="{76E0F452-32C9-4537-AFAB-814A01B0A5BB}" type="presParOf" srcId="{1D1071C0-F697-40E9-9695-1BB1533C949E}" destId="{A355663F-990A-4B6B-A298-B1D5A75E0C11}" srcOrd="1" destOrd="0" presId="urn:microsoft.com/office/officeart/2005/8/layout/hierarchy6"/>
    <dgm:cxn modelId="{F62EA7B9-5B98-4785-897B-C04FA570018B}" type="presParOf" srcId="{A355663F-990A-4B6B-A298-B1D5A75E0C11}" destId="{8AB0A5BF-A160-4BBF-9317-2D6B1C76E9DD}" srcOrd="0" destOrd="0" presId="urn:microsoft.com/office/officeart/2005/8/layout/hierarchy6"/>
    <dgm:cxn modelId="{A947C56A-1D43-4C88-9A5D-B3B399C05C80}" type="presParOf" srcId="{A355663F-990A-4B6B-A298-B1D5A75E0C11}" destId="{725F4D81-F19C-406B-9ADC-5F4C919EF656}" srcOrd="1" destOrd="0" presId="urn:microsoft.com/office/officeart/2005/8/layout/hierarchy6"/>
    <dgm:cxn modelId="{B33E8551-99B1-4DCC-8949-1535F8EEBDBB}" type="presParOf" srcId="{1D1071C0-F697-40E9-9695-1BB1533C949E}" destId="{EF1A721F-12EE-4E7F-972F-E37118F7B885}" srcOrd="2" destOrd="0" presId="urn:microsoft.com/office/officeart/2005/8/layout/hierarchy6"/>
    <dgm:cxn modelId="{3E01F2AD-0531-4B8D-ACBE-3FC8E89ED073}" type="presParOf" srcId="{1D1071C0-F697-40E9-9695-1BB1533C949E}" destId="{A419B1B1-08C9-4A67-9D00-35FF87D8C75C}" srcOrd="3" destOrd="0" presId="urn:microsoft.com/office/officeart/2005/8/layout/hierarchy6"/>
    <dgm:cxn modelId="{B73A2B09-12F7-4BBE-AB62-C0D01B90E386}" type="presParOf" srcId="{A419B1B1-08C9-4A67-9D00-35FF87D8C75C}" destId="{CDEB5573-8678-4A2B-906D-BA2CAD45F9B5}" srcOrd="0" destOrd="0" presId="urn:microsoft.com/office/officeart/2005/8/layout/hierarchy6"/>
    <dgm:cxn modelId="{D9287DB6-B99B-4023-9DE9-1BD6FBC227C1}" type="presParOf" srcId="{A419B1B1-08C9-4A67-9D00-35FF87D8C75C}" destId="{6DDF0DB7-3FD1-4022-8DD2-1AB4637B73EF}" srcOrd="1" destOrd="0" presId="urn:microsoft.com/office/officeart/2005/8/layout/hierarchy6"/>
    <dgm:cxn modelId="{63E2B952-334D-4A7E-8257-70707B1E8986}" type="presParOf" srcId="{1D1071C0-F697-40E9-9695-1BB1533C949E}" destId="{D0399BA7-66A4-46E7-AD43-B7075CFD802D}" srcOrd="4" destOrd="0" presId="urn:microsoft.com/office/officeart/2005/8/layout/hierarchy6"/>
    <dgm:cxn modelId="{884374A8-3290-49E5-AEE3-5EBC0CD76EA6}" type="presParOf" srcId="{1D1071C0-F697-40E9-9695-1BB1533C949E}" destId="{32C7C081-646A-4901-B476-6A659AF51FA4}" srcOrd="5" destOrd="0" presId="urn:microsoft.com/office/officeart/2005/8/layout/hierarchy6"/>
    <dgm:cxn modelId="{65B599EB-F295-4609-8450-A906DBF91862}" type="presParOf" srcId="{32C7C081-646A-4901-B476-6A659AF51FA4}" destId="{DB60826D-2DCE-4837-95F0-0C457B6B5A56}" srcOrd="0" destOrd="0" presId="urn:microsoft.com/office/officeart/2005/8/layout/hierarchy6"/>
    <dgm:cxn modelId="{7ECD2400-4F13-4E9B-B7F5-ACAD58B6222E}" type="presParOf" srcId="{32C7C081-646A-4901-B476-6A659AF51FA4}" destId="{CE8A8B29-7AC9-4EE6-82E1-067FFFBA2850}" srcOrd="1" destOrd="0" presId="urn:microsoft.com/office/officeart/2005/8/layout/hierarchy6"/>
    <dgm:cxn modelId="{98EA3409-E7F1-4DEC-95DA-C04F8B26CD38}" type="presParOf" srcId="{A69075AF-6F0A-4438-B0E0-B0489A0780FE}" destId="{E1919047-4AE6-4366-B3CE-F7F9F8026CD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2B83496-29C2-46B8-BF6B-5D49C2DE336F}"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CE1779A9-34F3-407B-AAD0-E0F928E5E642}">
      <dgm:prSet phldrT="[文本]" custT="1"/>
      <dgm:spPr/>
      <dgm:t>
        <a:bodyPr/>
        <a:lstStyle/>
        <a:p>
          <a:pPr>
            <a:lnSpc>
              <a:spcPct val="120000"/>
            </a:lnSpc>
            <a:spcAft>
              <a:spcPts val="0"/>
            </a:spcAft>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E5</a:t>
          </a:r>
        </a:p>
        <a:p>
          <a:pPr>
            <a:lnSpc>
              <a:spcPct val="120000"/>
            </a:lnSpc>
            <a:spcAft>
              <a:spcPts val="0"/>
            </a:spcAft>
          </a:pP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 power supply excesses operation range)</a:t>
          </a:r>
          <a:endParaRPr lang="zh-CN" altLang="en-US" sz="1400" dirty="0">
            <a:latin typeface="Arial" panose="020B0604020202020204" pitchFamily="34" charset="0"/>
            <a:cs typeface="Arial" panose="020B0604020202020204" pitchFamily="34" charset="0"/>
          </a:endParaRPr>
        </a:p>
      </dgm:t>
    </dgm:pt>
    <dgm:pt modelId="{F2A18967-E8BA-4C6E-9883-71827FB825EF}" type="parTrans" cxnId="{5479C092-0F65-4280-9C45-7DD6ECEB4B42}">
      <dgm:prSet/>
      <dgm:spPr/>
      <dgm:t>
        <a:bodyPr/>
        <a:lstStyle/>
        <a:p>
          <a:endParaRPr lang="zh-CN" altLang="en-US"/>
        </a:p>
      </dgm:t>
    </dgm:pt>
    <dgm:pt modelId="{E1F1F11E-5368-4F81-9F52-990FDF181EA1}" type="sibTrans" cxnId="{5479C092-0F65-4280-9C45-7DD6ECEB4B42}">
      <dgm:prSet/>
      <dgm:spPr/>
      <dgm:t>
        <a:bodyPr/>
        <a:lstStyle/>
        <a:p>
          <a:endParaRPr lang="zh-CN" altLang="en-US"/>
        </a:p>
      </dgm:t>
    </dgm:pt>
    <dgm:pt modelId="{0D2F13A3-3655-4ECC-9E46-24DD880A980D}">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Recover when back to normal power</a:t>
          </a:r>
          <a:endParaRPr lang="zh-CN" altLang="en-US" sz="1400" dirty="0">
            <a:latin typeface="Arial" panose="020B0604020202020204" pitchFamily="34" charset="0"/>
            <a:cs typeface="Arial" panose="020B0604020202020204" pitchFamily="34" charset="0"/>
          </a:endParaRPr>
        </a:p>
      </dgm:t>
    </dgm:pt>
    <dgm:pt modelId="{615E83DA-3C56-4E18-8D87-BCE442F81DB3}" type="parTrans" cxnId="{A03F61E5-5816-41DA-A08B-898A988A087A}">
      <dgm:prSet/>
      <dgm:spPr/>
      <dgm:t>
        <a:bodyPr/>
        <a:lstStyle/>
        <a:p>
          <a:endParaRPr lang="zh-CN" altLang="en-US"/>
        </a:p>
      </dgm:t>
    </dgm:pt>
    <dgm:pt modelId="{7D88B7F3-C241-41E9-ADE0-AB1B91208CB0}" type="sibTrans" cxnId="{A03F61E5-5816-41DA-A08B-898A988A087A}">
      <dgm:prSet/>
      <dgm:spPr/>
      <dgm:t>
        <a:bodyPr/>
        <a:lstStyle/>
        <a:p>
          <a:endParaRPr lang="zh-CN" altLang="en-US"/>
        </a:p>
      </dgm:t>
    </dgm:pt>
    <dgm:pt modelId="{C2B102EC-3400-4A9A-ABB4-B26918CE6BBC}">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a:t>
          </a:r>
          <a:r>
            <a:rPr lang="en-US" altLang="zh-CN" sz="1400" b="0" dirty="0">
              <a:latin typeface="Arial" panose="020B0604020202020204" pitchFamily="34" charset="0"/>
              <a:cs typeface="Arial" panose="020B0604020202020204" pitchFamily="34" charset="0"/>
              <a:sym typeface="Arial" panose="020B0604020202020204" pitchFamily="34" charset="0"/>
            </a:rPr>
            <a:t>Replace Integrated board</a:t>
          </a:r>
          <a:endParaRPr lang="zh-CN" altLang="en-US" sz="1400" dirty="0">
            <a:latin typeface="Arial" panose="020B0604020202020204" pitchFamily="34" charset="0"/>
            <a:cs typeface="Arial" panose="020B0604020202020204" pitchFamily="34" charset="0"/>
          </a:endParaRPr>
        </a:p>
      </dgm:t>
    </dgm:pt>
    <dgm:pt modelId="{E76D44A3-CA56-44B8-B9EF-B98E6DA5CF3B}" type="parTrans" cxnId="{75BB9026-0C97-4E92-A421-4EF3779D54B1}">
      <dgm:prSet/>
      <dgm:spPr/>
      <dgm:t>
        <a:bodyPr/>
        <a:lstStyle/>
        <a:p>
          <a:endParaRPr lang="zh-CN" altLang="en-US"/>
        </a:p>
      </dgm:t>
    </dgm:pt>
    <dgm:pt modelId="{953BFD07-59BC-43E1-BCFE-FE96E6FB5A05}" type="sibTrans" cxnId="{75BB9026-0C97-4E92-A421-4EF3779D54B1}">
      <dgm:prSet/>
      <dgm:spPr/>
      <dgm:t>
        <a:bodyPr/>
        <a:lstStyle/>
        <a:p>
          <a:endParaRPr lang="zh-CN" altLang="en-US"/>
        </a:p>
      </dgm:t>
    </dgm:pt>
    <dgm:pt modelId="{76F7A46D-007A-43C8-987F-C0FEA5B9EDDF}">
      <dgm:prSet phldrT="[文本]" custT="1"/>
      <dgm:spPr/>
      <dgm:t>
        <a:bodyPr/>
        <a:lstStyle/>
        <a:p>
          <a:pPr>
            <a:lnSpc>
              <a:spcPct val="120000"/>
            </a:lnSpc>
            <a:spcAft>
              <a:spcPts val="0"/>
            </a:spcAft>
          </a:pPr>
          <a:r>
            <a:rPr lang="en-US" altLang="zh-CN" sz="1400" dirty="0">
              <a:latin typeface="Arial" panose="020B0604020202020204" pitchFamily="34" charset="0"/>
              <a:cs typeface="Arial" panose="020B0604020202020204" pitchFamily="34" charset="0"/>
            </a:rPr>
            <a:t>Single phase</a:t>
          </a:r>
          <a:endParaRPr lang="zh-CN" altLang="en-US" sz="1400" dirty="0">
            <a:latin typeface="Arial" panose="020B0604020202020204" pitchFamily="34" charset="0"/>
            <a:cs typeface="Arial" panose="020B0604020202020204" pitchFamily="34" charset="0"/>
          </a:endParaRPr>
        </a:p>
      </dgm:t>
    </dgm:pt>
    <dgm:pt modelId="{346CB5F1-56AE-4DBB-A07B-0BA05FF0242B}" type="parTrans" cxnId="{7B8D9DA4-D176-4296-9080-9DDA5B387511}">
      <dgm:prSet/>
      <dgm:spPr/>
      <dgm:t>
        <a:bodyPr/>
        <a:lstStyle/>
        <a:p>
          <a:endParaRPr lang="zh-CN" altLang="en-US"/>
        </a:p>
      </dgm:t>
    </dgm:pt>
    <dgm:pt modelId="{48DC5673-72BC-4F0F-9409-B9F23AEEB3D8}" type="sibTrans" cxnId="{7B8D9DA4-D176-4296-9080-9DDA5B387511}">
      <dgm:prSet/>
      <dgm:spPr/>
      <dgm:t>
        <a:bodyPr/>
        <a:lstStyle/>
        <a:p>
          <a:endParaRPr lang="zh-CN" altLang="en-US"/>
        </a:p>
      </dgm:t>
    </dgm:pt>
    <dgm:pt modelId="{BE179992-E995-4FCF-9E82-551A35E5D68B}">
      <dgm:prSet phldrT="[文本]" custT="1"/>
      <dgm:spPr/>
      <dgm:t>
        <a:bodyPr/>
        <a:lstStyle/>
        <a:p>
          <a:r>
            <a:rPr lang="en-US" altLang="zh-CN" sz="1400" dirty="0">
              <a:solidFill>
                <a:srgbClr val="0000FF"/>
              </a:solidFill>
              <a:latin typeface="Arial" panose="020B0604020202020204" pitchFamily="34" charset="0"/>
              <a:cs typeface="Arial" panose="020B0604020202020204" pitchFamily="34" charset="0"/>
            </a:rPr>
            <a:t>Three-phase model</a:t>
          </a:r>
          <a:endParaRPr lang="zh-CN" altLang="en-US" sz="1400" dirty="0">
            <a:solidFill>
              <a:srgbClr val="0000FF"/>
            </a:solidFill>
            <a:latin typeface="Arial" panose="020B0604020202020204" pitchFamily="34" charset="0"/>
            <a:cs typeface="Arial" panose="020B0604020202020204" pitchFamily="34" charset="0"/>
          </a:endParaRPr>
        </a:p>
      </dgm:t>
    </dgm:pt>
    <dgm:pt modelId="{87673AAA-46D3-4E51-A8B9-1B43F894A951}" type="parTrans" cxnId="{C97AC420-D7F9-4F73-B51B-39C7D2C5C8E0}">
      <dgm:prSet/>
      <dgm:spPr/>
      <dgm:t>
        <a:bodyPr/>
        <a:lstStyle/>
        <a:p>
          <a:endParaRPr lang="zh-CN" altLang="en-US"/>
        </a:p>
      </dgm:t>
    </dgm:pt>
    <dgm:pt modelId="{0E6C58A4-D86B-44DA-9B2C-1228DADABE85}" type="sibTrans" cxnId="{C97AC420-D7F9-4F73-B51B-39C7D2C5C8E0}">
      <dgm:prSet/>
      <dgm:spPr/>
      <dgm:t>
        <a:bodyPr/>
        <a:lstStyle/>
        <a:p>
          <a:endParaRPr lang="zh-CN" altLang="en-US"/>
        </a:p>
      </dgm:t>
    </dgm:pt>
    <dgm:pt modelId="{F2687614-BCE7-47CE-A39B-7625C6D48484}">
      <dgm:prSet phldrT="[文本]" custT="1"/>
      <dgm:spPr/>
      <dgm:t>
        <a:bodyPr/>
        <a:lstStyle/>
        <a:p>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Recover when back to normal power</a:t>
          </a:r>
          <a:endParaRPr lang="zh-CN" altLang="en-US" sz="1400" dirty="0">
            <a:solidFill>
              <a:srgbClr val="0000FF"/>
            </a:solidFill>
            <a:latin typeface="Arial" panose="020B0604020202020204" pitchFamily="34" charset="0"/>
            <a:cs typeface="Arial" panose="020B0604020202020204" pitchFamily="34" charset="0"/>
          </a:endParaRPr>
        </a:p>
      </dgm:t>
    </dgm:pt>
    <dgm:pt modelId="{55E9AD37-50A5-475D-8EA2-4110BF4B4AA1}" type="parTrans" cxnId="{8E1634DC-3BA2-4901-B410-D7CCF0C903B9}">
      <dgm:prSet/>
      <dgm:spPr/>
      <dgm:t>
        <a:bodyPr/>
        <a:lstStyle/>
        <a:p>
          <a:endParaRPr lang="zh-CN" altLang="en-US"/>
        </a:p>
      </dgm:t>
    </dgm:pt>
    <dgm:pt modelId="{25C4788B-DFDE-482C-B0D1-0A27A31A0CFB}" type="sibTrans" cxnId="{8E1634DC-3BA2-4901-B410-D7CCF0C903B9}">
      <dgm:prSet/>
      <dgm:spPr/>
      <dgm:t>
        <a:bodyPr/>
        <a:lstStyle/>
        <a:p>
          <a:endParaRPr lang="zh-CN" altLang="en-US"/>
        </a:p>
      </dgm:t>
    </dgm:pt>
    <dgm:pt modelId="{0C0DDC47-D1C9-4AA1-A466-0EA53CA9EC84}">
      <dgm:prSet phldrT="[文本]" custT="1"/>
      <dgm:spPr/>
      <dgm:t>
        <a:bodyPr/>
        <a:lstStyle/>
        <a:p>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Replace PC board</a:t>
          </a:r>
          <a:endParaRPr lang="zh-CN" altLang="en-US" sz="1400" dirty="0">
            <a:solidFill>
              <a:srgbClr val="0000FF"/>
            </a:solidFill>
            <a:latin typeface="Arial" panose="020B0604020202020204" pitchFamily="34" charset="0"/>
            <a:cs typeface="Arial" panose="020B0604020202020204" pitchFamily="34" charset="0"/>
          </a:endParaRPr>
        </a:p>
      </dgm:t>
    </dgm:pt>
    <dgm:pt modelId="{5487F82D-CB86-4B60-8D1D-A9E6B9B96DBD}" type="parTrans" cxnId="{BD950A07-9E44-4561-AD14-56C652E4370B}">
      <dgm:prSet/>
      <dgm:spPr/>
      <dgm:t>
        <a:bodyPr/>
        <a:lstStyle/>
        <a:p>
          <a:endParaRPr lang="zh-CN" altLang="en-US"/>
        </a:p>
      </dgm:t>
    </dgm:pt>
    <dgm:pt modelId="{84250383-ACE0-4FC5-954C-763066CE15CC}" type="sibTrans" cxnId="{BD950A07-9E44-4561-AD14-56C652E4370B}">
      <dgm:prSet/>
      <dgm:spPr/>
      <dgm:t>
        <a:bodyPr/>
        <a:lstStyle/>
        <a:p>
          <a:endParaRPr lang="zh-CN" altLang="en-US"/>
        </a:p>
      </dgm:t>
    </dgm:pt>
    <dgm:pt modelId="{F04E18AD-60CE-43E7-9478-4B1979CC4956}" type="pres">
      <dgm:prSet presAssocID="{32B83496-29C2-46B8-BF6B-5D49C2DE336F}" presName="mainComposite" presStyleCnt="0">
        <dgm:presLayoutVars>
          <dgm:chPref val="1"/>
          <dgm:dir/>
          <dgm:animOne val="branch"/>
          <dgm:animLvl val="lvl"/>
          <dgm:resizeHandles val="exact"/>
        </dgm:presLayoutVars>
      </dgm:prSet>
      <dgm:spPr/>
    </dgm:pt>
    <dgm:pt modelId="{B27B583C-25E3-4F9E-83B1-41D4D1B67DE0}" type="pres">
      <dgm:prSet presAssocID="{32B83496-29C2-46B8-BF6B-5D49C2DE336F}" presName="hierFlow" presStyleCnt="0"/>
      <dgm:spPr/>
    </dgm:pt>
    <dgm:pt modelId="{66E9371A-612B-4567-9AF1-501B0675A66A}" type="pres">
      <dgm:prSet presAssocID="{32B83496-29C2-46B8-BF6B-5D49C2DE336F}" presName="hierChild1" presStyleCnt="0">
        <dgm:presLayoutVars>
          <dgm:chPref val="1"/>
          <dgm:animOne val="branch"/>
          <dgm:animLvl val="lvl"/>
        </dgm:presLayoutVars>
      </dgm:prSet>
      <dgm:spPr/>
    </dgm:pt>
    <dgm:pt modelId="{0F92BDC8-3E89-4EA2-AEC3-2B5652D64299}" type="pres">
      <dgm:prSet presAssocID="{CE1779A9-34F3-407B-AAD0-E0F928E5E642}" presName="Name14" presStyleCnt="0"/>
      <dgm:spPr/>
    </dgm:pt>
    <dgm:pt modelId="{50B66062-3FC7-42E6-BEB5-C3C32C6A755E}" type="pres">
      <dgm:prSet presAssocID="{CE1779A9-34F3-407B-AAD0-E0F928E5E642}" presName="level1Shape" presStyleLbl="node0" presStyleIdx="0" presStyleCnt="1" custScaleX="214217" custScaleY="80944" custLinFactNeighborY="-12269">
        <dgm:presLayoutVars>
          <dgm:chPref val="3"/>
        </dgm:presLayoutVars>
      </dgm:prSet>
      <dgm:spPr/>
    </dgm:pt>
    <dgm:pt modelId="{5D652C93-96B9-4E6C-87E8-CEF878083585}" type="pres">
      <dgm:prSet presAssocID="{CE1779A9-34F3-407B-AAD0-E0F928E5E642}" presName="hierChild2" presStyleCnt="0"/>
      <dgm:spPr/>
    </dgm:pt>
    <dgm:pt modelId="{7830CEAA-29B6-481F-BEDC-B0DA99F1036E}" type="pres">
      <dgm:prSet presAssocID="{346CB5F1-56AE-4DBB-A07B-0BA05FF0242B}" presName="Name19" presStyleLbl="parChTrans1D2" presStyleIdx="0" presStyleCnt="2"/>
      <dgm:spPr/>
    </dgm:pt>
    <dgm:pt modelId="{A4584B0F-337B-4943-87DB-32D61B45DF77}" type="pres">
      <dgm:prSet presAssocID="{76F7A46D-007A-43C8-987F-C0FEA5B9EDDF}" presName="Name21" presStyleCnt="0"/>
      <dgm:spPr/>
    </dgm:pt>
    <dgm:pt modelId="{0FA752AD-F67C-44F3-AAEC-451F236ED3BF}" type="pres">
      <dgm:prSet presAssocID="{76F7A46D-007A-43C8-987F-C0FEA5B9EDDF}" presName="level2Shape" presStyleLbl="node2" presStyleIdx="0" presStyleCnt="2" custScaleY="64258"/>
      <dgm:spPr/>
    </dgm:pt>
    <dgm:pt modelId="{FAF66D77-730F-4E56-AEB3-A4F9AC9C4CCB}" type="pres">
      <dgm:prSet presAssocID="{76F7A46D-007A-43C8-987F-C0FEA5B9EDDF}" presName="hierChild3" presStyleCnt="0"/>
      <dgm:spPr/>
    </dgm:pt>
    <dgm:pt modelId="{A1C52113-0510-4B9F-AE1C-62ECA1523A5B}" type="pres">
      <dgm:prSet presAssocID="{615E83DA-3C56-4E18-8D87-BCE442F81DB3}" presName="Name19" presStyleLbl="parChTrans1D3" presStyleIdx="0" presStyleCnt="4"/>
      <dgm:spPr/>
    </dgm:pt>
    <dgm:pt modelId="{E92F2EEE-2E59-4D3A-A6FB-48C54957A166}" type="pres">
      <dgm:prSet presAssocID="{0D2F13A3-3655-4ECC-9E46-24DD880A980D}" presName="Name21" presStyleCnt="0"/>
      <dgm:spPr/>
    </dgm:pt>
    <dgm:pt modelId="{36E5BB66-FDB8-4801-A233-6A2A3F289284}" type="pres">
      <dgm:prSet presAssocID="{0D2F13A3-3655-4ECC-9E46-24DD880A980D}" presName="level2Shape" presStyleLbl="node3" presStyleIdx="0" presStyleCnt="4" custScaleY="64258"/>
      <dgm:spPr/>
    </dgm:pt>
    <dgm:pt modelId="{B6DA543E-7D0D-4927-B544-F406DBFBEFDB}" type="pres">
      <dgm:prSet presAssocID="{0D2F13A3-3655-4ECC-9E46-24DD880A980D}" presName="hierChild3" presStyleCnt="0"/>
      <dgm:spPr/>
    </dgm:pt>
    <dgm:pt modelId="{3A96CC8E-92AF-4500-9EC9-12C64D04F00C}" type="pres">
      <dgm:prSet presAssocID="{E76D44A3-CA56-44B8-B9EF-B98E6DA5CF3B}" presName="Name19" presStyleLbl="parChTrans1D3" presStyleIdx="1" presStyleCnt="4"/>
      <dgm:spPr/>
    </dgm:pt>
    <dgm:pt modelId="{54CEB946-FFEC-454B-81B2-1C62DEB2A92E}" type="pres">
      <dgm:prSet presAssocID="{C2B102EC-3400-4A9A-ABB4-B26918CE6BBC}" presName="Name21" presStyleCnt="0"/>
      <dgm:spPr/>
    </dgm:pt>
    <dgm:pt modelId="{D9D1066F-5A4C-49F3-A16D-575ACCC5E140}" type="pres">
      <dgm:prSet presAssocID="{C2B102EC-3400-4A9A-ABB4-B26918CE6BBC}" presName="level2Shape" presStyleLbl="node3" presStyleIdx="1" presStyleCnt="4" custScaleY="64258"/>
      <dgm:spPr/>
    </dgm:pt>
    <dgm:pt modelId="{B1946D66-5AB1-4B7D-BE0D-FD9B59E7C2A9}" type="pres">
      <dgm:prSet presAssocID="{C2B102EC-3400-4A9A-ABB4-B26918CE6BBC}" presName="hierChild3" presStyleCnt="0"/>
      <dgm:spPr/>
    </dgm:pt>
    <dgm:pt modelId="{0C5474FA-E013-4604-B6DD-57829CC83A4A}" type="pres">
      <dgm:prSet presAssocID="{87673AAA-46D3-4E51-A8B9-1B43F894A951}" presName="Name19" presStyleLbl="parChTrans1D2" presStyleIdx="1" presStyleCnt="2"/>
      <dgm:spPr/>
    </dgm:pt>
    <dgm:pt modelId="{A7BEEAD7-3B2F-4280-937F-E1026D8FECE9}" type="pres">
      <dgm:prSet presAssocID="{BE179992-E995-4FCF-9E82-551A35E5D68B}" presName="Name21" presStyleCnt="0"/>
      <dgm:spPr/>
    </dgm:pt>
    <dgm:pt modelId="{125DC1E6-D448-4F51-85A3-EE29FD235726}" type="pres">
      <dgm:prSet presAssocID="{BE179992-E995-4FCF-9E82-551A35E5D68B}" presName="level2Shape" presStyleLbl="node2" presStyleIdx="1" presStyleCnt="2" custScaleY="64258"/>
      <dgm:spPr/>
    </dgm:pt>
    <dgm:pt modelId="{617EADD8-D42A-41DA-8603-E94D6296A3E8}" type="pres">
      <dgm:prSet presAssocID="{BE179992-E995-4FCF-9E82-551A35E5D68B}" presName="hierChild3" presStyleCnt="0"/>
      <dgm:spPr/>
    </dgm:pt>
    <dgm:pt modelId="{74869168-6F6F-447E-A775-E1F903CD204D}" type="pres">
      <dgm:prSet presAssocID="{55E9AD37-50A5-475D-8EA2-4110BF4B4AA1}" presName="Name19" presStyleLbl="parChTrans1D3" presStyleIdx="2" presStyleCnt="4"/>
      <dgm:spPr/>
    </dgm:pt>
    <dgm:pt modelId="{DB5D98CB-0BF5-4BCA-B213-05BEF6596541}" type="pres">
      <dgm:prSet presAssocID="{F2687614-BCE7-47CE-A39B-7625C6D48484}" presName="Name21" presStyleCnt="0"/>
      <dgm:spPr/>
    </dgm:pt>
    <dgm:pt modelId="{906EBAFB-82CE-48F3-9369-1F503956B4D3}" type="pres">
      <dgm:prSet presAssocID="{F2687614-BCE7-47CE-A39B-7625C6D48484}" presName="level2Shape" presStyleLbl="node3" presStyleIdx="2" presStyleCnt="4" custScaleY="64258"/>
      <dgm:spPr/>
    </dgm:pt>
    <dgm:pt modelId="{F2D238F7-97A1-43F3-AFAE-36A7BAF1E719}" type="pres">
      <dgm:prSet presAssocID="{F2687614-BCE7-47CE-A39B-7625C6D48484}" presName="hierChild3" presStyleCnt="0"/>
      <dgm:spPr/>
    </dgm:pt>
    <dgm:pt modelId="{B51A8171-4230-48AE-A06C-79D2A4F1CB32}" type="pres">
      <dgm:prSet presAssocID="{5487F82D-CB86-4B60-8D1D-A9E6B9B96DBD}" presName="Name19" presStyleLbl="parChTrans1D3" presStyleIdx="3" presStyleCnt="4"/>
      <dgm:spPr/>
    </dgm:pt>
    <dgm:pt modelId="{A84BB11C-9B06-4BD4-B8CB-6D733EE7DF9C}" type="pres">
      <dgm:prSet presAssocID="{0C0DDC47-D1C9-4AA1-A466-0EA53CA9EC84}" presName="Name21" presStyleCnt="0"/>
      <dgm:spPr/>
    </dgm:pt>
    <dgm:pt modelId="{744169FF-3E43-4C0A-B72E-7484709500CF}" type="pres">
      <dgm:prSet presAssocID="{0C0DDC47-D1C9-4AA1-A466-0EA53CA9EC84}" presName="level2Shape" presStyleLbl="node3" presStyleIdx="3" presStyleCnt="4" custScaleY="64258"/>
      <dgm:spPr/>
    </dgm:pt>
    <dgm:pt modelId="{117DA6DF-A8A7-4E34-84FE-553533CD0342}" type="pres">
      <dgm:prSet presAssocID="{0C0DDC47-D1C9-4AA1-A466-0EA53CA9EC84}" presName="hierChild3" presStyleCnt="0"/>
      <dgm:spPr/>
    </dgm:pt>
    <dgm:pt modelId="{CE2CE89C-B86D-42F2-8179-60D29B09273A}" type="pres">
      <dgm:prSet presAssocID="{32B83496-29C2-46B8-BF6B-5D49C2DE336F}" presName="bgShapesFlow" presStyleCnt="0"/>
      <dgm:spPr/>
    </dgm:pt>
  </dgm:ptLst>
  <dgm:cxnLst>
    <dgm:cxn modelId="{BD950A07-9E44-4561-AD14-56C652E4370B}" srcId="{BE179992-E995-4FCF-9E82-551A35E5D68B}" destId="{0C0DDC47-D1C9-4AA1-A466-0EA53CA9EC84}" srcOrd="1" destOrd="0" parTransId="{5487F82D-CB86-4B60-8D1D-A9E6B9B96DBD}" sibTransId="{84250383-ACE0-4FC5-954C-763066CE15CC}"/>
    <dgm:cxn modelId="{C97AC420-D7F9-4F73-B51B-39C7D2C5C8E0}" srcId="{CE1779A9-34F3-407B-AAD0-E0F928E5E642}" destId="{BE179992-E995-4FCF-9E82-551A35E5D68B}" srcOrd="1" destOrd="0" parTransId="{87673AAA-46D3-4E51-A8B9-1B43F894A951}" sibTransId="{0E6C58A4-D86B-44DA-9B2C-1228DADABE85}"/>
    <dgm:cxn modelId="{75BB9026-0C97-4E92-A421-4EF3779D54B1}" srcId="{76F7A46D-007A-43C8-987F-C0FEA5B9EDDF}" destId="{C2B102EC-3400-4A9A-ABB4-B26918CE6BBC}" srcOrd="1" destOrd="0" parTransId="{E76D44A3-CA56-44B8-B9EF-B98E6DA5CF3B}" sibTransId="{953BFD07-59BC-43E1-BCFE-FE96E6FB5A05}"/>
    <dgm:cxn modelId="{D4D95827-1AF4-4B78-8A2F-6C0AC3686B30}" type="presOf" srcId="{76F7A46D-007A-43C8-987F-C0FEA5B9EDDF}" destId="{0FA752AD-F67C-44F3-AAEC-451F236ED3BF}" srcOrd="0" destOrd="0" presId="urn:microsoft.com/office/officeart/2005/8/layout/hierarchy6"/>
    <dgm:cxn modelId="{23DD6D2A-5EC7-44A3-8C74-6AD4218104D3}" type="presOf" srcId="{BE179992-E995-4FCF-9E82-551A35E5D68B}" destId="{125DC1E6-D448-4F51-85A3-EE29FD235726}" srcOrd="0" destOrd="0" presId="urn:microsoft.com/office/officeart/2005/8/layout/hierarchy6"/>
    <dgm:cxn modelId="{63AACC3F-5A1F-44D7-862C-0B0FDABC9EE7}" type="presOf" srcId="{5487F82D-CB86-4B60-8D1D-A9E6B9B96DBD}" destId="{B51A8171-4230-48AE-A06C-79D2A4F1CB32}" srcOrd="0" destOrd="0" presId="urn:microsoft.com/office/officeart/2005/8/layout/hierarchy6"/>
    <dgm:cxn modelId="{6CDB8A44-C5B0-4D0E-8BA8-F62D633E58C1}" type="presOf" srcId="{346CB5F1-56AE-4DBB-A07B-0BA05FF0242B}" destId="{7830CEAA-29B6-481F-BEDC-B0DA99F1036E}" srcOrd="0" destOrd="0" presId="urn:microsoft.com/office/officeart/2005/8/layout/hierarchy6"/>
    <dgm:cxn modelId="{E5CED651-02BD-4D8F-83B5-0747DD56BBBD}" type="presOf" srcId="{0C0DDC47-D1C9-4AA1-A466-0EA53CA9EC84}" destId="{744169FF-3E43-4C0A-B72E-7484709500CF}" srcOrd="0" destOrd="0" presId="urn:microsoft.com/office/officeart/2005/8/layout/hierarchy6"/>
    <dgm:cxn modelId="{CFCC6772-AAE1-4320-AC53-8D882A7AF95E}" type="presOf" srcId="{C2B102EC-3400-4A9A-ABB4-B26918CE6BBC}" destId="{D9D1066F-5A4C-49F3-A16D-575ACCC5E140}" srcOrd="0" destOrd="0" presId="urn:microsoft.com/office/officeart/2005/8/layout/hierarchy6"/>
    <dgm:cxn modelId="{C14BED56-775E-4BBE-B616-1B5ECA3F6644}" type="presOf" srcId="{CE1779A9-34F3-407B-AAD0-E0F928E5E642}" destId="{50B66062-3FC7-42E6-BEB5-C3C32C6A755E}" srcOrd="0" destOrd="0" presId="urn:microsoft.com/office/officeart/2005/8/layout/hierarchy6"/>
    <dgm:cxn modelId="{5479C092-0F65-4280-9C45-7DD6ECEB4B42}" srcId="{32B83496-29C2-46B8-BF6B-5D49C2DE336F}" destId="{CE1779A9-34F3-407B-AAD0-E0F928E5E642}" srcOrd="0" destOrd="0" parTransId="{F2A18967-E8BA-4C6E-9883-71827FB825EF}" sibTransId="{E1F1F11E-5368-4F81-9F52-990FDF181EA1}"/>
    <dgm:cxn modelId="{D7AA8296-54ED-4938-B25A-3ABC6754A25F}" type="presOf" srcId="{0D2F13A3-3655-4ECC-9E46-24DD880A980D}" destId="{36E5BB66-FDB8-4801-A233-6A2A3F289284}" srcOrd="0" destOrd="0" presId="urn:microsoft.com/office/officeart/2005/8/layout/hierarchy6"/>
    <dgm:cxn modelId="{7B8D9DA4-D176-4296-9080-9DDA5B387511}" srcId="{CE1779A9-34F3-407B-AAD0-E0F928E5E642}" destId="{76F7A46D-007A-43C8-987F-C0FEA5B9EDDF}" srcOrd="0" destOrd="0" parTransId="{346CB5F1-56AE-4DBB-A07B-0BA05FF0242B}" sibTransId="{48DC5673-72BC-4F0F-9409-B9F23AEEB3D8}"/>
    <dgm:cxn modelId="{74F65AAB-A181-4AC4-BD20-2E4C789F592E}" type="presOf" srcId="{615E83DA-3C56-4E18-8D87-BCE442F81DB3}" destId="{A1C52113-0510-4B9F-AE1C-62ECA1523A5B}" srcOrd="0" destOrd="0" presId="urn:microsoft.com/office/officeart/2005/8/layout/hierarchy6"/>
    <dgm:cxn modelId="{4D4628B2-C91C-4DF9-A92E-3ED5661780DA}" type="presOf" srcId="{F2687614-BCE7-47CE-A39B-7625C6D48484}" destId="{906EBAFB-82CE-48F3-9369-1F503956B4D3}" srcOrd="0" destOrd="0" presId="urn:microsoft.com/office/officeart/2005/8/layout/hierarchy6"/>
    <dgm:cxn modelId="{456BFCB5-6B22-44CE-A0D0-0117161C1D77}" type="presOf" srcId="{55E9AD37-50A5-475D-8EA2-4110BF4B4AA1}" destId="{74869168-6F6F-447E-A775-E1F903CD204D}" srcOrd="0" destOrd="0" presId="urn:microsoft.com/office/officeart/2005/8/layout/hierarchy6"/>
    <dgm:cxn modelId="{3EF11EC3-54A7-4F92-B65B-EB5DAFB63528}" type="presOf" srcId="{87673AAA-46D3-4E51-A8B9-1B43F894A951}" destId="{0C5474FA-E013-4604-B6DD-57829CC83A4A}" srcOrd="0" destOrd="0" presId="urn:microsoft.com/office/officeart/2005/8/layout/hierarchy6"/>
    <dgm:cxn modelId="{E688CED0-4A24-4688-8AFB-EBA1ED23DAA6}" type="presOf" srcId="{E76D44A3-CA56-44B8-B9EF-B98E6DA5CF3B}" destId="{3A96CC8E-92AF-4500-9EC9-12C64D04F00C}" srcOrd="0" destOrd="0" presId="urn:microsoft.com/office/officeart/2005/8/layout/hierarchy6"/>
    <dgm:cxn modelId="{8E1634DC-3BA2-4901-B410-D7CCF0C903B9}" srcId="{BE179992-E995-4FCF-9E82-551A35E5D68B}" destId="{F2687614-BCE7-47CE-A39B-7625C6D48484}" srcOrd="0" destOrd="0" parTransId="{55E9AD37-50A5-475D-8EA2-4110BF4B4AA1}" sibTransId="{25C4788B-DFDE-482C-B0D1-0A27A31A0CFB}"/>
    <dgm:cxn modelId="{A03F61E5-5816-41DA-A08B-898A988A087A}" srcId="{76F7A46D-007A-43C8-987F-C0FEA5B9EDDF}" destId="{0D2F13A3-3655-4ECC-9E46-24DD880A980D}" srcOrd="0" destOrd="0" parTransId="{615E83DA-3C56-4E18-8D87-BCE442F81DB3}" sibTransId="{7D88B7F3-C241-41E9-ADE0-AB1B91208CB0}"/>
    <dgm:cxn modelId="{5E2D95EE-1531-4077-9CB4-03370B688653}" type="presOf" srcId="{32B83496-29C2-46B8-BF6B-5D49C2DE336F}" destId="{F04E18AD-60CE-43E7-9478-4B1979CC4956}" srcOrd="0" destOrd="0" presId="urn:microsoft.com/office/officeart/2005/8/layout/hierarchy6"/>
    <dgm:cxn modelId="{F042425F-128A-47C7-839E-9D5AC04A6FE9}" type="presParOf" srcId="{F04E18AD-60CE-43E7-9478-4B1979CC4956}" destId="{B27B583C-25E3-4F9E-83B1-41D4D1B67DE0}" srcOrd="0" destOrd="0" presId="urn:microsoft.com/office/officeart/2005/8/layout/hierarchy6"/>
    <dgm:cxn modelId="{B2897E2E-270C-4479-B08D-3D4AFB03FDF5}" type="presParOf" srcId="{B27B583C-25E3-4F9E-83B1-41D4D1B67DE0}" destId="{66E9371A-612B-4567-9AF1-501B0675A66A}" srcOrd="0" destOrd="0" presId="urn:microsoft.com/office/officeart/2005/8/layout/hierarchy6"/>
    <dgm:cxn modelId="{0023A956-64A8-4B8F-AFB0-AB7027860048}" type="presParOf" srcId="{66E9371A-612B-4567-9AF1-501B0675A66A}" destId="{0F92BDC8-3E89-4EA2-AEC3-2B5652D64299}" srcOrd="0" destOrd="0" presId="urn:microsoft.com/office/officeart/2005/8/layout/hierarchy6"/>
    <dgm:cxn modelId="{98329A4A-B9FC-4EF7-819F-DB478E8D0119}" type="presParOf" srcId="{0F92BDC8-3E89-4EA2-AEC3-2B5652D64299}" destId="{50B66062-3FC7-42E6-BEB5-C3C32C6A755E}" srcOrd="0" destOrd="0" presId="urn:microsoft.com/office/officeart/2005/8/layout/hierarchy6"/>
    <dgm:cxn modelId="{5DE9A2C9-8455-423F-9690-18A56B8EB177}" type="presParOf" srcId="{0F92BDC8-3E89-4EA2-AEC3-2B5652D64299}" destId="{5D652C93-96B9-4E6C-87E8-CEF878083585}" srcOrd="1" destOrd="0" presId="urn:microsoft.com/office/officeart/2005/8/layout/hierarchy6"/>
    <dgm:cxn modelId="{75179056-87DA-4B2E-8C6D-48CADAD28A7D}" type="presParOf" srcId="{5D652C93-96B9-4E6C-87E8-CEF878083585}" destId="{7830CEAA-29B6-481F-BEDC-B0DA99F1036E}" srcOrd="0" destOrd="0" presId="urn:microsoft.com/office/officeart/2005/8/layout/hierarchy6"/>
    <dgm:cxn modelId="{3C85C4DB-31B6-4B43-9A94-331A98F47478}" type="presParOf" srcId="{5D652C93-96B9-4E6C-87E8-CEF878083585}" destId="{A4584B0F-337B-4943-87DB-32D61B45DF77}" srcOrd="1" destOrd="0" presId="urn:microsoft.com/office/officeart/2005/8/layout/hierarchy6"/>
    <dgm:cxn modelId="{3266F5E8-37C4-4681-BFC1-97C0E1B5A385}" type="presParOf" srcId="{A4584B0F-337B-4943-87DB-32D61B45DF77}" destId="{0FA752AD-F67C-44F3-AAEC-451F236ED3BF}" srcOrd="0" destOrd="0" presId="urn:microsoft.com/office/officeart/2005/8/layout/hierarchy6"/>
    <dgm:cxn modelId="{67355A51-CCA8-496E-B91F-25033818C59A}" type="presParOf" srcId="{A4584B0F-337B-4943-87DB-32D61B45DF77}" destId="{FAF66D77-730F-4E56-AEB3-A4F9AC9C4CCB}" srcOrd="1" destOrd="0" presId="urn:microsoft.com/office/officeart/2005/8/layout/hierarchy6"/>
    <dgm:cxn modelId="{A668CAAE-3302-4053-B364-EB55AD20F000}" type="presParOf" srcId="{FAF66D77-730F-4E56-AEB3-A4F9AC9C4CCB}" destId="{A1C52113-0510-4B9F-AE1C-62ECA1523A5B}" srcOrd="0" destOrd="0" presId="urn:microsoft.com/office/officeart/2005/8/layout/hierarchy6"/>
    <dgm:cxn modelId="{1BFFACB6-8DA9-4AB7-9D9B-4624B781276C}" type="presParOf" srcId="{FAF66D77-730F-4E56-AEB3-A4F9AC9C4CCB}" destId="{E92F2EEE-2E59-4D3A-A6FB-48C54957A166}" srcOrd="1" destOrd="0" presId="urn:microsoft.com/office/officeart/2005/8/layout/hierarchy6"/>
    <dgm:cxn modelId="{89034B5F-C2D3-4411-9186-06939B8D2A24}" type="presParOf" srcId="{E92F2EEE-2E59-4D3A-A6FB-48C54957A166}" destId="{36E5BB66-FDB8-4801-A233-6A2A3F289284}" srcOrd="0" destOrd="0" presId="urn:microsoft.com/office/officeart/2005/8/layout/hierarchy6"/>
    <dgm:cxn modelId="{BB989642-42D1-4FF4-B1CA-1439CDD696C4}" type="presParOf" srcId="{E92F2EEE-2E59-4D3A-A6FB-48C54957A166}" destId="{B6DA543E-7D0D-4927-B544-F406DBFBEFDB}" srcOrd="1" destOrd="0" presId="urn:microsoft.com/office/officeart/2005/8/layout/hierarchy6"/>
    <dgm:cxn modelId="{6FD53008-35E2-48F6-91E5-07F8E0344573}" type="presParOf" srcId="{FAF66D77-730F-4E56-AEB3-A4F9AC9C4CCB}" destId="{3A96CC8E-92AF-4500-9EC9-12C64D04F00C}" srcOrd="2" destOrd="0" presId="urn:microsoft.com/office/officeart/2005/8/layout/hierarchy6"/>
    <dgm:cxn modelId="{9AA0D0EC-E262-4CAE-B657-2DDA692740BA}" type="presParOf" srcId="{FAF66D77-730F-4E56-AEB3-A4F9AC9C4CCB}" destId="{54CEB946-FFEC-454B-81B2-1C62DEB2A92E}" srcOrd="3" destOrd="0" presId="urn:microsoft.com/office/officeart/2005/8/layout/hierarchy6"/>
    <dgm:cxn modelId="{B2A38C6C-3B8B-47BE-BA14-6E0B1337C393}" type="presParOf" srcId="{54CEB946-FFEC-454B-81B2-1C62DEB2A92E}" destId="{D9D1066F-5A4C-49F3-A16D-575ACCC5E140}" srcOrd="0" destOrd="0" presId="urn:microsoft.com/office/officeart/2005/8/layout/hierarchy6"/>
    <dgm:cxn modelId="{C992F24E-C0DC-48BF-8FA0-373EEBCD3491}" type="presParOf" srcId="{54CEB946-FFEC-454B-81B2-1C62DEB2A92E}" destId="{B1946D66-5AB1-4B7D-BE0D-FD9B59E7C2A9}" srcOrd="1" destOrd="0" presId="urn:microsoft.com/office/officeart/2005/8/layout/hierarchy6"/>
    <dgm:cxn modelId="{337BB558-3F6D-471B-BA83-B880983FE7FA}" type="presParOf" srcId="{5D652C93-96B9-4E6C-87E8-CEF878083585}" destId="{0C5474FA-E013-4604-B6DD-57829CC83A4A}" srcOrd="2" destOrd="0" presId="urn:microsoft.com/office/officeart/2005/8/layout/hierarchy6"/>
    <dgm:cxn modelId="{D9C66ED4-26D9-493B-A194-BE58AC2DDC7E}" type="presParOf" srcId="{5D652C93-96B9-4E6C-87E8-CEF878083585}" destId="{A7BEEAD7-3B2F-4280-937F-E1026D8FECE9}" srcOrd="3" destOrd="0" presId="urn:microsoft.com/office/officeart/2005/8/layout/hierarchy6"/>
    <dgm:cxn modelId="{C22DAE68-E729-46A1-81EC-624E0BEF5EF9}" type="presParOf" srcId="{A7BEEAD7-3B2F-4280-937F-E1026D8FECE9}" destId="{125DC1E6-D448-4F51-85A3-EE29FD235726}" srcOrd="0" destOrd="0" presId="urn:microsoft.com/office/officeart/2005/8/layout/hierarchy6"/>
    <dgm:cxn modelId="{165AEAFE-9EB5-4BC3-93C1-8867E0C4917D}" type="presParOf" srcId="{A7BEEAD7-3B2F-4280-937F-E1026D8FECE9}" destId="{617EADD8-D42A-41DA-8603-E94D6296A3E8}" srcOrd="1" destOrd="0" presId="urn:microsoft.com/office/officeart/2005/8/layout/hierarchy6"/>
    <dgm:cxn modelId="{6D6F3ED9-457C-408A-919B-683B2990A3F7}" type="presParOf" srcId="{617EADD8-D42A-41DA-8603-E94D6296A3E8}" destId="{74869168-6F6F-447E-A775-E1F903CD204D}" srcOrd="0" destOrd="0" presId="urn:microsoft.com/office/officeart/2005/8/layout/hierarchy6"/>
    <dgm:cxn modelId="{7E647759-A4F3-471A-BD1A-8EE2A8EAF08A}" type="presParOf" srcId="{617EADD8-D42A-41DA-8603-E94D6296A3E8}" destId="{DB5D98CB-0BF5-4BCA-B213-05BEF6596541}" srcOrd="1" destOrd="0" presId="urn:microsoft.com/office/officeart/2005/8/layout/hierarchy6"/>
    <dgm:cxn modelId="{B9F770B2-C9B5-401E-8731-E32EC4927EDD}" type="presParOf" srcId="{DB5D98CB-0BF5-4BCA-B213-05BEF6596541}" destId="{906EBAFB-82CE-48F3-9369-1F503956B4D3}" srcOrd="0" destOrd="0" presId="urn:microsoft.com/office/officeart/2005/8/layout/hierarchy6"/>
    <dgm:cxn modelId="{8CA4A363-E56E-4F0D-971F-67089D91FBF0}" type="presParOf" srcId="{DB5D98CB-0BF5-4BCA-B213-05BEF6596541}" destId="{F2D238F7-97A1-43F3-AFAE-36A7BAF1E719}" srcOrd="1" destOrd="0" presId="urn:microsoft.com/office/officeart/2005/8/layout/hierarchy6"/>
    <dgm:cxn modelId="{22F12E89-887B-4188-8E1D-755AC6724EFE}" type="presParOf" srcId="{617EADD8-D42A-41DA-8603-E94D6296A3E8}" destId="{B51A8171-4230-48AE-A06C-79D2A4F1CB32}" srcOrd="2" destOrd="0" presId="urn:microsoft.com/office/officeart/2005/8/layout/hierarchy6"/>
    <dgm:cxn modelId="{54017C0D-6245-47C5-9DA6-2BCD00219D5A}" type="presParOf" srcId="{617EADD8-D42A-41DA-8603-E94D6296A3E8}" destId="{A84BB11C-9B06-4BD4-B8CB-6D733EE7DF9C}" srcOrd="3" destOrd="0" presId="urn:microsoft.com/office/officeart/2005/8/layout/hierarchy6"/>
    <dgm:cxn modelId="{32D98EB3-3DB4-494C-9AA7-35B6B337E2D7}" type="presParOf" srcId="{A84BB11C-9B06-4BD4-B8CB-6D733EE7DF9C}" destId="{744169FF-3E43-4C0A-B72E-7484709500CF}" srcOrd="0" destOrd="0" presId="urn:microsoft.com/office/officeart/2005/8/layout/hierarchy6"/>
    <dgm:cxn modelId="{FBE8C266-FEFD-49B1-A90A-519A078C0614}" type="presParOf" srcId="{A84BB11C-9B06-4BD4-B8CB-6D733EE7DF9C}" destId="{117DA6DF-A8A7-4E34-84FE-553533CD0342}" srcOrd="1" destOrd="0" presId="urn:microsoft.com/office/officeart/2005/8/layout/hierarchy6"/>
    <dgm:cxn modelId="{B122400A-3202-4FE2-8656-373D2A44D0A2}" type="presParOf" srcId="{F04E18AD-60CE-43E7-9478-4B1979CC4956}" destId="{CE2CE89C-B86D-42F2-8179-60D29B09273A}"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B815AC1-5306-4880-A933-E4935001DCE6}"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84288F1F-6681-4493-B83E-6B3105708DDE}">
      <dgm:prSet phldrT="[文本]" custT="1"/>
      <dgm:spPr/>
      <dgm:t>
        <a:bodyPr/>
        <a:lstStyle/>
        <a:p>
          <a:pPr>
            <a:lnSpc>
              <a:spcPct val="120000"/>
            </a:lnSpc>
            <a:spcAft>
              <a:spcPts val="0"/>
            </a:spcAft>
          </a:pPr>
          <a:r>
            <a:rPr lang="en-GB"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a:t>
          </a: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E6</a:t>
          </a:r>
        </a:p>
        <a:p>
          <a:pPr>
            <a:lnSpc>
              <a:spcPct val="120000"/>
            </a:lnSpc>
            <a:spcAft>
              <a:spcPts val="0"/>
            </a:spcAft>
          </a:pP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Excessive temp difference between water inlet &amp; outlet protection</a:t>
          </a:r>
          <a:endParaRPr lang="zh-CN" altLang="en-US" sz="1400" dirty="0">
            <a:latin typeface="Arial" panose="020B0604020202020204" pitchFamily="34" charset="0"/>
            <a:cs typeface="Arial" panose="020B0604020202020204" pitchFamily="34" charset="0"/>
          </a:endParaRPr>
        </a:p>
      </dgm:t>
    </dgm:pt>
    <dgm:pt modelId="{6CCDE0DA-2504-40B7-8DD8-49A9BC44F991}" type="parTrans" cxnId="{65C56429-91D5-4A21-85C8-319824AC1A76}">
      <dgm:prSet/>
      <dgm:spPr/>
      <dgm:t>
        <a:bodyPr/>
        <a:lstStyle/>
        <a:p>
          <a:endParaRPr lang="zh-CN" altLang="en-US"/>
        </a:p>
      </dgm:t>
    </dgm:pt>
    <dgm:pt modelId="{24B7C653-D3B0-48B7-9317-B99EFE8EEF4C}" type="sibTrans" cxnId="{65C56429-91D5-4A21-85C8-319824AC1A76}">
      <dgm:prSet/>
      <dgm:spPr/>
      <dgm:t>
        <a:bodyPr/>
        <a:lstStyle/>
        <a:p>
          <a:endParaRPr lang="zh-CN" altLang="en-US"/>
        </a:p>
      </dgm:t>
    </dgm:pt>
    <dgm:pt modelId="{07EE44C9-CBE6-40E4-8782-08745F00C581}">
      <dgm:prSet phldrT="[文本]" custT="1"/>
      <dgm:spPr/>
      <dgm:t>
        <a:bodyPr/>
        <a:lstStyle/>
        <a:p>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Check water pump</a:t>
          </a:r>
          <a:endParaRPr lang="zh-CN" altLang="en-US" sz="1400" dirty="0">
            <a:latin typeface="Arial" panose="020B0604020202020204" pitchFamily="34" charset="0"/>
            <a:cs typeface="Arial" panose="020B0604020202020204" pitchFamily="34" charset="0"/>
          </a:endParaRPr>
        </a:p>
      </dgm:t>
    </dgm:pt>
    <dgm:pt modelId="{423B1F65-224A-4CFE-A33B-F3B2572DD8FB}" type="parTrans" cxnId="{5AE23A8F-5085-4D95-B195-97260AD60DE5}">
      <dgm:prSet/>
      <dgm:spPr/>
      <dgm:t>
        <a:bodyPr/>
        <a:lstStyle/>
        <a:p>
          <a:endParaRPr lang="zh-CN" altLang="en-US"/>
        </a:p>
      </dgm:t>
    </dgm:pt>
    <dgm:pt modelId="{67DC5520-8397-4803-991F-C8B459221F35}" type="sibTrans" cxnId="{5AE23A8F-5085-4D95-B195-97260AD60DE5}">
      <dgm:prSet/>
      <dgm:spPr/>
      <dgm:t>
        <a:bodyPr/>
        <a:lstStyle/>
        <a:p>
          <a:endParaRPr lang="zh-CN" altLang="en-US"/>
        </a:p>
      </dgm:t>
    </dgm:pt>
    <dgm:pt modelId="{3348E823-EDF7-43C3-A4F5-71F72EDCC627}">
      <dgm:prSet phldrT="[文本]" custT="1"/>
      <dgm:spPr/>
      <dgm:t>
        <a:bodyPr/>
        <a:lstStyle/>
        <a:p>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Check sensor of inlet and outlet water temp are well connected</a:t>
          </a:r>
          <a:endParaRPr lang="zh-CN" altLang="en-US" sz="1400" dirty="0">
            <a:latin typeface="Arial" panose="020B0604020202020204" pitchFamily="34" charset="0"/>
            <a:cs typeface="Arial" panose="020B0604020202020204" pitchFamily="34" charset="0"/>
          </a:endParaRPr>
        </a:p>
      </dgm:t>
    </dgm:pt>
    <dgm:pt modelId="{4378573C-D17A-48DD-940F-56E4A1B5ADA2}" type="parTrans" cxnId="{88EC5F3C-D421-45FE-9618-B145D83821D4}">
      <dgm:prSet/>
      <dgm:spPr/>
      <dgm:t>
        <a:bodyPr/>
        <a:lstStyle/>
        <a:p>
          <a:endParaRPr lang="zh-CN" altLang="en-US"/>
        </a:p>
      </dgm:t>
    </dgm:pt>
    <dgm:pt modelId="{8AEAEE0B-59D1-4EC3-B24F-4331E8436348}" type="sibTrans" cxnId="{88EC5F3C-D421-45FE-9618-B145D83821D4}">
      <dgm:prSet/>
      <dgm:spPr/>
      <dgm:t>
        <a:bodyPr/>
        <a:lstStyle/>
        <a:p>
          <a:endParaRPr lang="zh-CN" altLang="en-US"/>
        </a:p>
      </dgm:t>
    </dgm:pt>
    <dgm:pt modelId="{2241945C-6369-4559-A0BD-40A48C17BF36}">
      <dgm:prSet phldrT="[文本]" custT="1"/>
      <dgm:spPr/>
      <dgm:t>
        <a:bodyPr/>
        <a:lstStyle/>
        <a:p>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Replace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Integrated board/</a:t>
          </a:r>
          <a:r>
            <a:rPr lang="en-GB"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board(T</a:t>
          </a:r>
          <a:r>
            <a:rPr lang="en-US" altLang="zh-CN" sz="1400" b="0" dirty="0" err="1">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hree</a:t>
          </a:r>
          <a:r>
            <a:rPr lang="en-US"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-phase</a:t>
          </a:r>
          <a:r>
            <a:rPr lang="en-GB" altLang="zh-CN" sz="1400" b="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endParaRPr lang="zh-CN" altLang="en-US" sz="1400" dirty="0">
            <a:solidFill>
              <a:srgbClr val="0000FF"/>
            </a:solidFill>
            <a:latin typeface="Arial" panose="020B0604020202020204" pitchFamily="34" charset="0"/>
            <a:cs typeface="Arial" panose="020B0604020202020204" pitchFamily="34" charset="0"/>
          </a:endParaRPr>
        </a:p>
      </dgm:t>
    </dgm:pt>
    <dgm:pt modelId="{3F243F27-0E37-4B77-A987-374409A2F411}" type="parTrans" cxnId="{F246AABC-3F4A-4F07-B0A2-062FFD221142}">
      <dgm:prSet/>
      <dgm:spPr/>
      <dgm:t>
        <a:bodyPr/>
        <a:lstStyle/>
        <a:p>
          <a:endParaRPr lang="zh-CN" altLang="en-US"/>
        </a:p>
      </dgm:t>
    </dgm:pt>
    <dgm:pt modelId="{6910AE37-5C71-41FA-9924-35F1FE178B6D}" type="sibTrans" cxnId="{F246AABC-3F4A-4F07-B0A2-062FFD221142}">
      <dgm:prSet/>
      <dgm:spPr/>
      <dgm:t>
        <a:bodyPr/>
        <a:lstStyle/>
        <a:p>
          <a:endParaRPr lang="zh-CN" altLang="en-US"/>
        </a:p>
      </dgm:t>
    </dgm:pt>
    <dgm:pt modelId="{BF3EDEA1-CD13-4910-9F6A-16EE7E872698}" type="pres">
      <dgm:prSet presAssocID="{AB815AC1-5306-4880-A933-E4935001DCE6}" presName="mainComposite" presStyleCnt="0">
        <dgm:presLayoutVars>
          <dgm:chPref val="1"/>
          <dgm:dir/>
          <dgm:animOne val="branch"/>
          <dgm:animLvl val="lvl"/>
          <dgm:resizeHandles val="exact"/>
        </dgm:presLayoutVars>
      </dgm:prSet>
      <dgm:spPr/>
    </dgm:pt>
    <dgm:pt modelId="{F938568F-F2F7-49F1-9E0A-86443BCC6EAF}" type="pres">
      <dgm:prSet presAssocID="{AB815AC1-5306-4880-A933-E4935001DCE6}" presName="hierFlow" presStyleCnt="0"/>
      <dgm:spPr/>
    </dgm:pt>
    <dgm:pt modelId="{0879392E-6BFB-44D2-A875-554A6C0EFA96}" type="pres">
      <dgm:prSet presAssocID="{AB815AC1-5306-4880-A933-E4935001DCE6}" presName="hierChild1" presStyleCnt="0">
        <dgm:presLayoutVars>
          <dgm:chPref val="1"/>
          <dgm:animOne val="branch"/>
          <dgm:animLvl val="lvl"/>
        </dgm:presLayoutVars>
      </dgm:prSet>
      <dgm:spPr/>
    </dgm:pt>
    <dgm:pt modelId="{33B7CB4B-DAB8-43FB-8F3E-CE219C629ABB}" type="pres">
      <dgm:prSet presAssocID="{84288F1F-6681-4493-B83E-6B3105708DDE}" presName="Name14" presStyleCnt="0"/>
      <dgm:spPr/>
    </dgm:pt>
    <dgm:pt modelId="{CE55FA47-63FA-46D3-922E-5194A2613E3D}" type="pres">
      <dgm:prSet presAssocID="{84288F1F-6681-4493-B83E-6B3105708DDE}" presName="level1Shape" presStyleLbl="node0" presStyleIdx="0" presStyleCnt="1" custScaleX="220163" custLinFactNeighborY="-28880">
        <dgm:presLayoutVars>
          <dgm:chPref val="3"/>
        </dgm:presLayoutVars>
      </dgm:prSet>
      <dgm:spPr/>
    </dgm:pt>
    <dgm:pt modelId="{4A02B4A7-042A-484E-8BD0-21E0D3E8012A}" type="pres">
      <dgm:prSet presAssocID="{84288F1F-6681-4493-B83E-6B3105708DDE}" presName="hierChild2" presStyleCnt="0"/>
      <dgm:spPr/>
    </dgm:pt>
    <dgm:pt modelId="{33CE9DC4-1B11-4BAF-9FDF-711CBA357F21}" type="pres">
      <dgm:prSet presAssocID="{423B1F65-224A-4CFE-A33B-F3B2572DD8FB}" presName="Name19" presStyleLbl="parChTrans1D2" presStyleIdx="0" presStyleCnt="3"/>
      <dgm:spPr/>
    </dgm:pt>
    <dgm:pt modelId="{40D79A7F-5408-4110-A967-B6F6E1E366D8}" type="pres">
      <dgm:prSet presAssocID="{07EE44C9-CBE6-40E4-8782-08745F00C581}" presName="Name21" presStyleCnt="0"/>
      <dgm:spPr/>
    </dgm:pt>
    <dgm:pt modelId="{33500379-2E65-4E0B-ABEA-5CEE0B0670B4}" type="pres">
      <dgm:prSet presAssocID="{07EE44C9-CBE6-40E4-8782-08745F00C581}" presName="level2Shape" presStyleLbl="node2" presStyleIdx="0" presStyleCnt="3" custScaleY="58966"/>
      <dgm:spPr/>
    </dgm:pt>
    <dgm:pt modelId="{D8F48996-8883-43E8-8D1F-EF90379D0288}" type="pres">
      <dgm:prSet presAssocID="{07EE44C9-CBE6-40E4-8782-08745F00C581}" presName="hierChild3" presStyleCnt="0"/>
      <dgm:spPr/>
    </dgm:pt>
    <dgm:pt modelId="{8F69B452-80B6-4697-8FDF-724A8DA9DE0F}" type="pres">
      <dgm:prSet presAssocID="{4378573C-D17A-48DD-940F-56E4A1B5ADA2}" presName="Name19" presStyleLbl="parChTrans1D2" presStyleIdx="1" presStyleCnt="3"/>
      <dgm:spPr/>
    </dgm:pt>
    <dgm:pt modelId="{42713552-0CD5-4F21-ABDF-989C79F660A5}" type="pres">
      <dgm:prSet presAssocID="{3348E823-EDF7-43C3-A4F5-71F72EDCC627}" presName="Name21" presStyleCnt="0"/>
      <dgm:spPr/>
    </dgm:pt>
    <dgm:pt modelId="{BDB1BCD2-12DD-4DF6-9C7E-D1E54943C6BD}" type="pres">
      <dgm:prSet presAssocID="{3348E823-EDF7-43C3-A4F5-71F72EDCC627}" presName="level2Shape" presStyleLbl="node2" presStyleIdx="1" presStyleCnt="3" custScaleX="139919" custScaleY="58966"/>
      <dgm:spPr/>
    </dgm:pt>
    <dgm:pt modelId="{DA3FA91C-D818-445B-88F7-E7E80065A5C9}" type="pres">
      <dgm:prSet presAssocID="{3348E823-EDF7-43C3-A4F5-71F72EDCC627}" presName="hierChild3" presStyleCnt="0"/>
      <dgm:spPr/>
    </dgm:pt>
    <dgm:pt modelId="{7515CEBE-8A4B-4ACA-B2E0-7D2DC0A8AA54}" type="pres">
      <dgm:prSet presAssocID="{3F243F27-0E37-4B77-A987-374409A2F411}" presName="Name19" presStyleLbl="parChTrans1D2" presStyleIdx="2" presStyleCnt="3"/>
      <dgm:spPr/>
    </dgm:pt>
    <dgm:pt modelId="{9C7B60E7-36BB-4214-A338-C8D7740FD371}" type="pres">
      <dgm:prSet presAssocID="{2241945C-6369-4559-A0BD-40A48C17BF36}" presName="Name21" presStyleCnt="0"/>
      <dgm:spPr/>
    </dgm:pt>
    <dgm:pt modelId="{6740AFE5-D295-4CC6-8E5B-559481EB2F48}" type="pres">
      <dgm:prSet presAssocID="{2241945C-6369-4559-A0BD-40A48C17BF36}" presName="level2Shape" presStyleLbl="node2" presStyleIdx="2" presStyleCnt="3" custScaleX="140933" custScaleY="58966"/>
      <dgm:spPr/>
    </dgm:pt>
    <dgm:pt modelId="{BAB6E09D-30ED-4CE4-9F71-91E68FA9CD71}" type="pres">
      <dgm:prSet presAssocID="{2241945C-6369-4559-A0BD-40A48C17BF36}" presName="hierChild3" presStyleCnt="0"/>
      <dgm:spPr/>
    </dgm:pt>
    <dgm:pt modelId="{F6C4BE20-801A-403F-970A-8D6038B7A5C7}" type="pres">
      <dgm:prSet presAssocID="{AB815AC1-5306-4880-A933-E4935001DCE6}" presName="bgShapesFlow" presStyleCnt="0"/>
      <dgm:spPr/>
    </dgm:pt>
  </dgm:ptLst>
  <dgm:cxnLst>
    <dgm:cxn modelId="{14BFC104-FB46-408F-9A67-43907F9B8E3A}" type="presOf" srcId="{3348E823-EDF7-43C3-A4F5-71F72EDCC627}" destId="{BDB1BCD2-12DD-4DF6-9C7E-D1E54943C6BD}" srcOrd="0" destOrd="0" presId="urn:microsoft.com/office/officeart/2005/8/layout/hierarchy6"/>
    <dgm:cxn modelId="{9DB5BF14-D46F-47DE-B77C-50CB017BB16B}" type="presOf" srcId="{423B1F65-224A-4CFE-A33B-F3B2572DD8FB}" destId="{33CE9DC4-1B11-4BAF-9FDF-711CBA357F21}" srcOrd="0" destOrd="0" presId="urn:microsoft.com/office/officeart/2005/8/layout/hierarchy6"/>
    <dgm:cxn modelId="{B5CA3A27-9A78-4D32-A461-1C60F82444A0}" type="presOf" srcId="{07EE44C9-CBE6-40E4-8782-08745F00C581}" destId="{33500379-2E65-4E0B-ABEA-5CEE0B0670B4}" srcOrd="0" destOrd="0" presId="urn:microsoft.com/office/officeart/2005/8/layout/hierarchy6"/>
    <dgm:cxn modelId="{65C56429-91D5-4A21-85C8-319824AC1A76}" srcId="{AB815AC1-5306-4880-A933-E4935001DCE6}" destId="{84288F1F-6681-4493-B83E-6B3105708DDE}" srcOrd="0" destOrd="0" parTransId="{6CCDE0DA-2504-40B7-8DD8-49A9BC44F991}" sibTransId="{24B7C653-D3B0-48B7-9317-B99EFE8EEF4C}"/>
    <dgm:cxn modelId="{F27A5F33-0631-4C54-9450-243B32F98F40}" type="presOf" srcId="{3F243F27-0E37-4B77-A987-374409A2F411}" destId="{7515CEBE-8A4B-4ACA-B2E0-7D2DC0A8AA54}" srcOrd="0" destOrd="0" presId="urn:microsoft.com/office/officeart/2005/8/layout/hierarchy6"/>
    <dgm:cxn modelId="{88EC5F3C-D421-45FE-9618-B145D83821D4}" srcId="{84288F1F-6681-4493-B83E-6B3105708DDE}" destId="{3348E823-EDF7-43C3-A4F5-71F72EDCC627}" srcOrd="1" destOrd="0" parTransId="{4378573C-D17A-48DD-940F-56E4A1B5ADA2}" sibTransId="{8AEAEE0B-59D1-4EC3-B24F-4331E8436348}"/>
    <dgm:cxn modelId="{1D83EB8D-66F6-452C-A969-2B03D7B411E6}" type="presOf" srcId="{4378573C-D17A-48DD-940F-56E4A1B5ADA2}" destId="{8F69B452-80B6-4697-8FDF-724A8DA9DE0F}" srcOrd="0" destOrd="0" presId="urn:microsoft.com/office/officeart/2005/8/layout/hierarchy6"/>
    <dgm:cxn modelId="{5AE23A8F-5085-4D95-B195-97260AD60DE5}" srcId="{84288F1F-6681-4493-B83E-6B3105708DDE}" destId="{07EE44C9-CBE6-40E4-8782-08745F00C581}" srcOrd="0" destOrd="0" parTransId="{423B1F65-224A-4CFE-A33B-F3B2572DD8FB}" sibTransId="{67DC5520-8397-4803-991F-C8B459221F35}"/>
    <dgm:cxn modelId="{70EDE4B1-353F-4843-8DB2-1CE7B6024347}" type="presOf" srcId="{AB815AC1-5306-4880-A933-E4935001DCE6}" destId="{BF3EDEA1-CD13-4910-9F6A-16EE7E872698}" srcOrd="0" destOrd="0" presId="urn:microsoft.com/office/officeart/2005/8/layout/hierarchy6"/>
    <dgm:cxn modelId="{F246AABC-3F4A-4F07-B0A2-062FFD221142}" srcId="{84288F1F-6681-4493-B83E-6B3105708DDE}" destId="{2241945C-6369-4559-A0BD-40A48C17BF36}" srcOrd="2" destOrd="0" parTransId="{3F243F27-0E37-4B77-A987-374409A2F411}" sibTransId="{6910AE37-5C71-41FA-9924-35F1FE178B6D}"/>
    <dgm:cxn modelId="{E76353EF-BBF3-456B-9A21-A426FD9AE52B}" type="presOf" srcId="{84288F1F-6681-4493-B83E-6B3105708DDE}" destId="{CE55FA47-63FA-46D3-922E-5194A2613E3D}" srcOrd="0" destOrd="0" presId="urn:microsoft.com/office/officeart/2005/8/layout/hierarchy6"/>
    <dgm:cxn modelId="{2EDC53FA-29D3-46CD-B2DE-8D86DFEF5FEF}" type="presOf" srcId="{2241945C-6369-4559-A0BD-40A48C17BF36}" destId="{6740AFE5-D295-4CC6-8E5B-559481EB2F48}" srcOrd="0" destOrd="0" presId="urn:microsoft.com/office/officeart/2005/8/layout/hierarchy6"/>
    <dgm:cxn modelId="{0B7557A2-1E20-4E9F-9088-A22F9FA23CA9}" type="presParOf" srcId="{BF3EDEA1-CD13-4910-9F6A-16EE7E872698}" destId="{F938568F-F2F7-49F1-9E0A-86443BCC6EAF}" srcOrd="0" destOrd="0" presId="urn:microsoft.com/office/officeart/2005/8/layout/hierarchy6"/>
    <dgm:cxn modelId="{00BD6DC5-EF94-491E-921B-D83773F2A282}" type="presParOf" srcId="{F938568F-F2F7-49F1-9E0A-86443BCC6EAF}" destId="{0879392E-6BFB-44D2-A875-554A6C0EFA96}" srcOrd="0" destOrd="0" presId="urn:microsoft.com/office/officeart/2005/8/layout/hierarchy6"/>
    <dgm:cxn modelId="{A003D9F9-9FE1-42CC-B729-AAC3DD17EFA2}" type="presParOf" srcId="{0879392E-6BFB-44D2-A875-554A6C0EFA96}" destId="{33B7CB4B-DAB8-43FB-8F3E-CE219C629ABB}" srcOrd="0" destOrd="0" presId="urn:microsoft.com/office/officeart/2005/8/layout/hierarchy6"/>
    <dgm:cxn modelId="{BA7230B7-99AF-49FF-A636-909E6763742A}" type="presParOf" srcId="{33B7CB4B-DAB8-43FB-8F3E-CE219C629ABB}" destId="{CE55FA47-63FA-46D3-922E-5194A2613E3D}" srcOrd="0" destOrd="0" presId="urn:microsoft.com/office/officeart/2005/8/layout/hierarchy6"/>
    <dgm:cxn modelId="{116778AC-ACD4-4F63-866D-73E406BA6B7A}" type="presParOf" srcId="{33B7CB4B-DAB8-43FB-8F3E-CE219C629ABB}" destId="{4A02B4A7-042A-484E-8BD0-21E0D3E8012A}" srcOrd="1" destOrd="0" presId="urn:microsoft.com/office/officeart/2005/8/layout/hierarchy6"/>
    <dgm:cxn modelId="{F6E460A2-1424-40B9-97AE-98D1964E351A}" type="presParOf" srcId="{4A02B4A7-042A-484E-8BD0-21E0D3E8012A}" destId="{33CE9DC4-1B11-4BAF-9FDF-711CBA357F21}" srcOrd="0" destOrd="0" presId="urn:microsoft.com/office/officeart/2005/8/layout/hierarchy6"/>
    <dgm:cxn modelId="{46C0C309-BEF2-4AB7-8AA4-14AF532B1FC0}" type="presParOf" srcId="{4A02B4A7-042A-484E-8BD0-21E0D3E8012A}" destId="{40D79A7F-5408-4110-A967-B6F6E1E366D8}" srcOrd="1" destOrd="0" presId="urn:microsoft.com/office/officeart/2005/8/layout/hierarchy6"/>
    <dgm:cxn modelId="{D626117C-8EC6-4966-A6FC-55C2D09A6AFA}" type="presParOf" srcId="{40D79A7F-5408-4110-A967-B6F6E1E366D8}" destId="{33500379-2E65-4E0B-ABEA-5CEE0B0670B4}" srcOrd="0" destOrd="0" presId="urn:microsoft.com/office/officeart/2005/8/layout/hierarchy6"/>
    <dgm:cxn modelId="{C7F051DE-3EFD-4F05-8A3A-8E0BB2B1C70E}" type="presParOf" srcId="{40D79A7F-5408-4110-A967-B6F6E1E366D8}" destId="{D8F48996-8883-43E8-8D1F-EF90379D0288}" srcOrd="1" destOrd="0" presId="urn:microsoft.com/office/officeart/2005/8/layout/hierarchy6"/>
    <dgm:cxn modelId="{E885BEAE-B313-469B-989C-8B55B3BBC164}" type="presParOf" srcId="{4A02B4A7-042A-484E-8BD0-21E0D3E8012A}" destId="{8F69B452-80B6-4697-8FDF-724A8DA9DE0F}" srcOrd="2" destOrd="0" presId="urn:microsoft.com/office/officeart/2005/8/layout/hierarchy6"/>
    <dgm:cxn modelId="{BD32C8A7-9A35-4C7A-867B-17F4D2ADD7B8}" type="presParOf" srcId="{4A02B4A7-042A-484E-8BD0-21E0D3E8012A}" destId="{42713552-0CD5-4F21-ABDF-989C79F660A5}" srcOrd="3" destOrd="0" presId="urn:microsoft.com/office/officeart/2005/8/layout/hierarchy6"/>
    <dgm:cxn modelId="{4B73F9AB-533D-443A-8BFB-80B436430495}" type="presParOf" srcId="{42713552-0CD5-4F21-ABDF-989C79F660A5}" destId="{BDB1BCD2-12DD-4DF6-9C7E-D1E54943C6BD}" srcOrd="0" destOrd="0" presId="urn:microsoft.com/office/officeart/2005/8/layout/hierarchy6"/>
    <dgm:cxn modelId="{2ED5E70E-DE04-4449-9F57-B0765DEFA758}" type="presParOf" srcId="{42713552-0CD5-4F21-ABDF-989C79F660A5}" destId="{DA3FA91C-D818-445B-88F7-E7E80065A5C9}" srcOrd="1" destOrd="0" presId="urn:microsoft.com/office/officeart/2005/8/layout/hierarchy6"/>
    <dgm:cxn modelId="{88A0BBA4-329B-48C8-A991-8F984FD2C517}" type="presParOf" srcId="{4A02B4A7-042A-484E-8BD0-21E0D3E8012A}" destId="{7515CEBE-8A4B-4ACA-B2E0-7D2DC0A8AA54}" srcOrd="4" destOrd="0" presId="urn:microsoft.com/office/officeart/2005/8/layout/hierarchy6"/>
    <dgm:cxn modelId="{43752957-CB53-424B-A51E-9EC68448B690}" type="presParOf" srcId="{4A02B4A7-042A-484E-8BD0-21E0D3E8012A}" destId="{9C7B60E7-36BB-4214-A338-C8D7740FD371}" srcOrd="5" destOrd="0" presId="urn:microsoft.com/office/officeart/2005/8/layout/hierarchy6"/>
    <dgm:cxn modelId="{27CE03C1-3B38-415F-9AEA-F62D83E601D1}" type="presParOf" srcId="{9C7B60E7-36BB-4214-A338-C8D7740FD371}" destId="{6740AFE5-D295-4CC6-8E5B-559481EB2F48}" srcOrd="0" destOrd="0" presId="urn:microsoft.com/office/officeart/2005/8/layout/hierarchy6"/>
    <dgm:cxn modelId="{74C9ACD7-0A66-4480-A761-BF11A59E30A7}" type="presParOf" srcId="{9C7B60E7-36BB-4214-A338-C8D7740FD371}" destId="{BAB6E09D-30ED-4CE4-9F71-91E68FA9CD71}" srcOrd="1" destOrd="0" presId="urn:microsoft.com/office/officeart/2005/8/layout/hierarchy6"/>
    <dgm:cxn modelId="{23A2C8EB-12F5-48DE-9CBC-6BF26C87B3B5}" type="presParOf" srcId="{BF3EDEA1-CD13-4910-9F6A-16EE7E872698}" destId="{F6C4BE20-801A-403F-970A-8D6038B7A5C7}"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B4FF6E7-8001-42B1-9425-48611300FE20}"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785D011F-A842-4107-B8CF-51787FFF0DA1}">
      <dgm:prSet phldrT="[文本]" custT="1"/>
      <dgm:spPr/>
      <dgm:t>
        <a:bodyPr/>
        <a:lstStyle/>
        <a:p>
          <a:pPr>
            <a:lnSpc>
              <a:spcPct val="120000"/>
            </a:lnSpc>
            <a:spcAft>
              <a:spcPts val="0"/>
            </a:spcAft>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Eb</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a:p>
          <a:pPr>
            <a:lnSpc>
              <a:spcPct val="120000"/>
            </a:lnSpc>
            <a:spcAft>
              <a:spcPts val="0"/>
            </a:spcAft>
          </a:pP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Ambient temp too high or too low protection</a:t>
          </a:r>
          <a:endParaRPr lang="zh-CN" altLang="en-US" sz="1400" dirty="0">
            <a:latin typeface="Arial" panose="020B0604020202020204" pitchFamily="34" charset="0"/>
            <a:cs typeface="Arial" panose="020B0604020202020204" pitchFamily="34" charset="0"/>
          </a:endParaRPr>
        </a:p>
      </dgm:t>
    </dgm:pt>
    <dgm:pt modelId="{C89A3BF8-DAFF-43A4-B7FE-DB7A21CBCE24}" type="parTrans" cxnId="{6B0D5E1D-A642-43F3-8C29-F1EBEEC194D6}">
      <dgm:prSet/>
      <dgm:spPr/>
      <dgm:t>
        <a:bodyPr/>
        <a:lstStyle/>
        <a:p>
          <a:endParaRPr lang="zh-CN" altLang="en-US"/>
        </a:p>
      </dgm:t>
    </dgm:pt>
    <dgm:pt modelId="{C7FE013F-1906-46EB-895E-A60288C80DA1}" type="sibTrans" cxnId="{6B0D5E1D-A642-43F3-8C29-F1EBEEC194D6}">
      <dgm:prSet/>
      <dgm:spPr/>
      <dgm:t>
        <a:bodyPr/>
        <a:lstStyle/>
        <a:p>
          <a:endParaRPr lang="zh-CN" altLang="en-US"/>
        </a:p>
      </dgm:t>
    </dgm:pt>
    <dgm:pt modelId="{7BDF84DB-906C-4C00-83F9-957EF79215F6}">
      <dgm:prSet phldrT="[文本]" custT="1"/>
      <dgm:spPr/>
      <dgm:t>
        <a:bodyPr/>
        <a:lstStyle/>
        <a:p>
          <a:pPr>
            <a:lnSpc>
              <a:spcPct val="120000"/>
            </a:lnSpc>
            <a:spcAft>
              <a:spcPts val="0"/>
            </a:spcAft>
          </a:pP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Ambient temp</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a:t>
          </a:r>
        </a:p>
        <a:p>
          <a:pPr>
            <a:lnSpc>
              <a:spcPct val="120000"/>
            </a:lnSpc>
            <a:spcAft>
              <a:spcPts val="0"/>
            </a:spcAft>
          </a:pP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or</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43 ℃</a:t>
          </a:r>
          <a:endParaRPr lang="zh-CN" altLang="en-US" sz="1400" dirty="0">
            <a:latin typeface="Arial" panose="020B0604020202020204" pitchFamily="34" charset="0"/>
            <a:cs typeface="Arial" panose="020B0604020202020204" pitchFamily="34" charset="0"/>
          </a:endParaRPr>
        </a:p>
      </dgm:t>
    </dgm:pt>
    <dgm:pt modelId="{D866EF34-CC4C-4C84-B712-72AC09882AB9}" type="parTrans" cxnId="{1A17D5E5-DA82-497E-B973-DDB045803948}">
      <dgm:prSet/>
      <dgm:spPr/>
      <dgm:t>
        <a:bodyPr/>
        <a:lstStyle/>
        <a:p>
          <a:endParaRPr lang="zh-CN" altLang="en-US"/>
        </a:p>
      </dgm:t>
    </dgm:pt>
    <dgm:pt modelId="{A73C8D89-D2F0-41FD-8A51-6984C03E198A}" type="sibTrans" cxnId="{1A17D5E5-DA82-497E-B973-DDB045803948}">
      <dgm:prSet/>
      <dgm:spPr/>
      <dgm:t>
        <a:bodyPr/>
        <a:lstStyle/>
        <a:p>
          <a:endParaRPr lang="zh-CN" altLang="en-US"/>
        </a:p>
      </dgm:t>
    </dgm:pt>
    <dgm:pt modelId="{18714222-C2EC-4664-823D-9C36D790FAAE}" type="pres">
      <dgm:prSet presAssocID="{0B4FF6E7-8001-42B1-9425-48611300FE20}" presName="mainComposite" presStyleCnt="0">
        <dgm:presLayoutVars>
          <dgm:chPref val="1"/>
          <dgm:dir/>
          <dgm:animOne val="branch"/>
          <dgm:animLvl val="lvl"/>
          <dgm:resizeHandles val="exact"/>
        </dgm:presLayoutVars>
      </dgm:prSet>
      <dgm:spPr/>
    </dgm:pt>
    <dgm:pt modelId="{19E4E204-C48E-46FF-8186-6C2C3A681296}" type="pres">
      <dgm:prSet presAssocID="{0B4FF6E7-8001-42B1-9425-48611300FE20}" presName="hierFlow" presStyleCnt="0"/>
      <dgm:spPr/>
    </dgm:pt>
    <dgm:pt modelId="{CE34C7DD-B2E5-438E-B65E-19BC06804B33}" type="pres">
      <dgm:prSet presAssocID="{0B4FF6E7-8001-42B1-9425-48611300FE20}" presName="hierChild1" presStyleCnt="0">
        <dgm:presLayoutVars>
          <dgm:chPref val="1"/>
          <dgm:animOne val="branch"/>
          <dgm:animLvl val="lvl"/>
        </dgm:presLayoutVars>
      </dgm:prSet>
      <dgm:spPr/>
    </dgm:pt>
    <dgm:pt modelId="{37574773-63B9-479B-B45B-2652A5044D28}" type="pres">
      <dgm:prSet presAssocID="{785D011F-A842-4107-B8CF-51787FFF0DA1}" presName="Name14" presStyleCnt="0"/>
      <dgm:spPr/>
    </dgm:pt>
    <dgm:pt modelId="{BA676B08-53F1-4C8C-BBEE-C254065D7CA9}" type="pres">
      <dgm:prSet presAssocID="{785D011F-A842-4107-B8CF-51787FFF0DA1}" presName="level1Shape" presStyleLbl="node0" presStyleIdx="0" presStyleCnt="1" custScaleX="170621" custScaleY="37193">
        <dgm:presLayoutVars>
          <dgm:chPref val="3"/>
        </dgm:presLayoutVars>
      </dgm:prSet>
      <dgm:spPr/>
    </dgm:pt>
    <dgm:pt modelId="{31307AA1-C862-4913-A815-5B6A4A9E8FE9}" type="pres">
      <dgm:prSet presAssocID="{785D011F-A842-4107-B8CF-51787FFF0DA1}" presName="hierChild2" presStyleCnt="0"/>
      <dgm:spPr/>
    </dgm:pt>
    <dgm:pt modelId="{1E48C2FD-F400-4671-814A-6B05262FBA21}" type="pres">
      <dgm:prSet presAssocID="{D866EF34-CC4C-4C84-B712-72AC09882AB9}" presName="Name19" presStyleLbl="parChTrans1D2" presStyleIdx="0" presStyleCnt="1"/>
      <dgm:spPr/>
    </dgm:pt>
    <dgm:pt modelId="{B5501E42-186E-4111-BB75-6A2FCD6726EB}" type="pres">
      <dgm:prSet presAssocID="{7BDF84DB-906C-4C00-83F9-957EF79215F6}" presName="Name21" presStyleCnt="0"/>
      <dgm:spPr/>
    </dgm:pt>
    <dgm:pt modelId="{863855C1-1FFE-4C6D-903B-50EDABF57AFC}" type="pres">
      <dgm:prSet presAssocID="{7BDF84DB-906C-4C00-83F9-957EF79215F6}" presName="level2Shape" presStyleLbl="node2" presStyleIdx="0" presStyleCnt="1" custScaleX="64929" custScaleY="39189"/>
      <dgm:spPr/>
    </dgm:pt>
    <dgm:pt modelId="{3CC20A7D-73B6-4E99-8F65-B9669227F79C}" type="pres">
      <dgm:prSet presAssocID="{7BDF84DB-906C-4C00-83F9-957EF79215F6}" presName="hierChild3" presStyleCnt="0"/>
      <dgm:spPr/>
    </dgm:pt>
    <dgm:pt modelId="{2E8E075E-E870-4439-8274-C66D3628F5A1}" type="pres">
      <dgm:prSet presAssocID="{0B4FF6E7-8001-42B1-9425-48611300FE20}" presName="bgShapesFlow" presStyleCnt="0"/>
      <dgm:spPr/>
    </dgm:pt>
  </dgm:ptLst>
  <dgm:cxnLst>
    <dgm:cxn modelId="{6B0D5E1D-A642-43F3-8C29-F1EBEEC194D6}" srcId="{0B4FF6E7-8001-42B1-9425-48611300FE20}" destId="{785D011F-A842-4107-B8CF-51787FFF0DA1}" srcOrd="0" destOrd="0" parTransId="{C89A3BF8-DAFF-43A4-B7FE-DB7A21CBCE24}" sibTransId="{C7FE013F-1906-46EB-895E-A60288C80DA1}"/>
    <dgm:cxn modelId="{5B759A1F-51F4-4637-81BF-1F5E64A8F452}" type="presOf" srcId="{785D011F-A842-4107-B8CF-51787FFF0DA1}" destId="{BA676B08-53F1-4C8C-BBEE-C254065D7CA9}" srcOrd="0" destOrd="0" presId="urn:microsoft.com/office/officeart/2005/8/layout/hierarchy6"/>
    <dgm:cxn modelId="{0B8665CB-B3DC-4623-98BC-3C368E194F18}" type="presOf" srcId="{7BDF84DB-906C-4C00-83F9-957EF79215F6}" destId="{863855C1-1FFE-4C6D-903B-50EDABF57AFC}" srcOrd="0" destOrd="0" presId="urn:microsoft.com/office/officeart/2005/8/layout/hierarchy6"/>
    <dgm:cxn modelId="{6AAB44CE-8819-4533-BA73-D2004292167B}" type="presOf" srcId="{0B4FF6E7-8001-42B1-9425-48611300FE20}" destId="{18714222-C2EC-4664-823D-9C36D790FAAE}" srcOrd="0" destOrd="0" presId="urn:microsoft.com/office/officeart/2005/8/layout/hierarchy6"/>
    <dgm:cxn modelId="{1F7D8DCE-F996-4A43-AC02-2D3F484FB3B8}" type="presOf" srcId="{D866EF34-CC4C-4C84-B712-72AC09882AB9}" destId="{1E48C2FD-F400-4671-814A-6B05262FBA21}" srcOrd="0" destOrd="0" presId="urn:microsoft.com/office/officeart/2005/8/layout/hierarchy6"/>
    <dgm:cxn modelId="{1A17D5E5-DA82-497E-B973-DDB045803948}" srcId="{785D011F-A842-4107-B8CF-51787FFF0DA1}" destId="{7BDF84DB-906C-4C00-83F9-957EF79215F6}" srcOrd="0" destOrd="0" parTransId="{D866EF34-CC4C-4C84-B712-72AC09882AB9}" sibTransId="{A73C8D89-D2F0-41FD-8A51-6984C03E198A}"/>
    <dgm:cxn modelId="{492E5453-A408-4FCC-B41D-931A40019480}" type="presParOf" srcId="{18714222-C2EC-4664-823D-9C36D790FAAE}" destId="{19E4E204-C48E-46FF-8186-6C2C3A681296}" srcOrd="0" destOrd="0" presId="urn:microsoft.com/office/officeart/2005/8/layout/hierarchy6"/>
    <dgm:cxn modelId="{CF757D57-74F1-42C4-B177-EDF21889B4D2}" type="presParOf" srcId="{19E4E204-C48E-46FF-8186-6C2C3A681296}" destId="{CE34C7DD-B2E5-438E-B65E-19BC06804B33}" srcOrd="0" destOrd="0" presId="urn:microsoft.com/office/officeart/2005/8/layout/hierarchy6"/>
    <dgm:cxn modelId="{90C944F4-1897-426E-9207-48165E49C26F}" type="presParOf" srcId="{CE34C7DD-B2E5-438E-B65E-19BC06804B33}" destId="{37574773-63B9-479B-B45B-2652A5044D28}" srcOrd="0" destOrd="0" presId="urn:microsoft.com/office/officeart/2005/8/layout/hierarchy6"/>
    <dgm:cxn modelId="{6B61346B-F62E-426B-BA09-731C8975D6CA}" type="presParOf" srcId="{37574773-63B9-479B-B45B-2652A5044D28}" destId="{BA676B08-53F1-4C8C-BBEE-C254065D7CA9}" srcOrd="0" destOrd="0" presId="urn:microsoft.com/office/officeart/2005/8/layout/hierarchy6"/>
    <dgm:cxn modelId="{23525C6E-73ED-4CA4-8549-F7BB00DEB77D}" type="presParOf" srcId="{37574773-63B9-479B-B45B-2652A5044D28}" destId="{31307AA1-C862-4913-A815-5B6A4A9E8FE9}" srcOrd="1" destOrd="0" presId="urn:microsoft.com/office/officeart/2005/8/layout/hierarchy6"/>
    <dgm:cxn modelId="{4C8A06F2-A46A-443F-ACD0-C6C4548C5A19}" type="presParOf" srcId="{31307AA1-C862-4913-A815-5B6A4A9E8FE9}" destId="{1E48C2FD-F400-4671-814A-6B05262FBA21}" srcOrd="0" destOrd="0" presId="urn:microsoft.com/office/officeart/2005/8/layout/hierarchy6"/>
    <dgm:cxn modelId="{FFA9C119-7773-4901-A1D5-B1D0C7FD1377}" type="presParOf" srcId="{31307AA1-C862-4913-A815-5B6A4A9E8FE9}" destId="{B5501E42-186E-4111-BB75-6A2FCD6726EB}" srcOrd="1" destOrd="0" presId="urn:microsoft.com/office/officeart/2005/8/layout/hierarchy6"/>
    <dgm:cxn modelId="{B0E7581B-09C8-42B2-9C61-D3C9F25FBC84}" type="presParOf" srcId="{B5501E42-186E-4111-BB75-6A2FCD6726EB}" destId="{863855C1-1FFE-4C6D-903B-50EDABF57AFC}" srcOrd="0" destOrd="0" presId="urn:microsoft.com/office/officeart/2005/8/layout/hierarchy6"/>
    <dgm:cxn modelId="{E2FD3534-5F19-4655-9CAA-54F789A0FBF7}" type="presParOf" srcId="{B5501E42-186E-4111-BB75-6A2FCD6726EB}" destId="{3CC20A7D-73B6-4E99-8F65-B9669227F79C}" srcOrd="1" destOrd="0" presId="urn:microsoft.com/office/officeart/2005/8/layout/hierarchy6"/>
    <dgm:cxn modelId="{A75D2FFD-6B37-4FED-98EF-61D02F275366}" type="presParOf" srcId="{18714222-C2EC-4664-823D-9C36D790FAAE}" destId="{2E8E075E-E870-4439-8274-C66D3628F5A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6B0FF72-882B-4CCB-B21C-9DA822AD9A28}"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E8F583CA-E5C7-4831-B2AE-9C1B6AE1E082}">
      <dgm:prSet phldrT="[文本]" custT="1"/>
      <dgm:spPr/>
      <dgm: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Ed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Anti-freezing reminder</a:t>
          </a:r>
          <a:endParaRPr lang="zh-CN" altLang="en-US" sz="1400" dirty="0">
            <a:latin typeface="Arial" panose="020B0604020202020204" pitchFamily="34" charset="0"/>
            <a:cs typeface="Arial" panose="020B0604020202020204" pitchFamily="34" charset="0"/>
          </a:endParaRPr>
        </a:p>
      </dgm:t>
    </dgm:pt>
    <dgm:pt modelId="{07568443-37C7-4D48-A722-1E4A53EB7675}" type="parTrans" cxnId="{44819687-2F79-443D-BEA6-4AB5AA6448BC}">
      <dgm:prSet/>
      <dgm:spPr/>
      <dgm:t>
        <a:bodyPr/>
        <a:lstStyle/>
        <a:p>
          <a:endParaRPr lang="zh-CN" altLang="en-US"/>
        </a:p>
      </dgm:t>
    </dgm:pt>
    <dgm:pt modelId="{B7CE2F5E-D007-4470-ABCF-98D0C3956ADE}" type="sibTrans" cxnId="{44819687-2F79-443D-BEA6-4AB5AA6448BC}">
      <dgm:prSet/>
      <dgm:spPr/>
      <dgm:t>
        <a:bodyPr/>
        <a:lstStyle/>
        <a:p>
          <a:endParaRPr lang="zh-CN" altLang="en-US"/>
        </a:p>
      </dgm:t>
    </dgm:pt>
    <dgm:pt modelId="{44911B10-C877-4A69-9656-652DCDFAAEB2}">
      <dgm:prSet phldrT="[文本]" custT="1"/>
      <dgm:spPr/>
      <dgm:t>
        <a:bodyPr/>
        <a:lstStyle/>
        <a:p>
          <a:pPr algn="l"/>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Anti-freezing reminder</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Ed</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When water inlet temp </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 and air temp </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 ℃.</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Status</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Heat pump automatically start running at heating mode.</a:t>
          </a:r>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a:endPar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Recover</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When water inlet temp </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15℃or air temp </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a:t>
          </a:r>
        </a:p>
        <a:p>
          <a:pPr algn="l"/>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Status</a:t>
          </a:r>
          <a:r>
            <a:rPr lang="en-GB"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Heat pump recover to be powered off or standby.</a:t>
          </a:r>
          <a:endParaRPr lang="zh-CN" altLang="en-US" sz="1400" dirty="0">
            <a:latin typeface="Arial" panose="020B0604020202020204" pitchFamily="34" charset="0"/>
            <a:cs typeface="Arial" panose="020B0604020202020204" pitchFamily="34" charset="0"/>
          </a:endParaRPr>
        </a:p>
      </dgm:t>
    </dgm:pt>
    <dgm:pt modelId="{FFB713E2-464D-4A9F-A382-3B2A5318ECAE}" type="parTrans" cxnId="{36178D8D-65A8-408D-82FF-8087684E8345}">
      <dgm:prSet/>
      <dgm:spPr/>
      <dgm:t>
        <a:bodyPr/>
        <a:lstStyle/>
        <a:p>
          <a:endParaRPr lang="zh-CN" altLang="en-US"/>
        </a:p>
      </dgm:t>
    </dgm:pt>
    <dgm:pt modelId="{1D3B6E83-3D38-468C-AC42-45307EAB3CDB}" type="sibTrans" cxnId="{36178D8D-65A8-408D-82FF-8087684E8345}">
      <dgm:prSet/>
      <dgm:spPr/>
      <dgm:t>
        <a:bodyPr/>
        <a:lstStyle/>
        <a:p>
          <a:endParaRPr lang="zh-CN" altLang="en-US"/>
        </a:p>
      </dgm:t>
    </dgm:pt>
    <dgm:pt modelId="{024DC5BC-3DC4-4743-9338-275D5B9DEE23}" type="pres">
      <dgm:prSet presAssocID="{F6B0FF72-882B-4CCB-B21C-9DA822AD9A28}" presName="mainComposite" presStyleCnt="0">
        <dgm:presLayoutVars>
          <dgm:chPref val="1"/>
          <dgm:dir/>
          <dgm:animOne val="branch"/>
          <dgm:animLvl val="lvl"/>
          <dgm:resizeHandles val="exact"/>
        </dgm:presLayoutVars>
      </dgm:prSet>
      <dgm:spPr/>
    </dgm:pt>
    <dgm:pt modelId="{71C9DF74-C0F9-438E-B6E2-54F28BEDEE1B}" type="pres">
      <dgm:prSet presAssocID="{F6B0FF72-882B-4CCB-B21C-9DA822AD9A28}" presName="hierFlow" presStyleCnt="0"/>
      <dgm:spPr/>
    </dgm:pt>
    <dgm:pt modelId="{1463DB16-B74D-45BA-B1DC-59CA9A305DEE}" type="pres">
      <dgm:prSet presAssocID="{F6B0FF72-882B-4CCB-B21C-9DA822AD9A28}" presName="hierChild1" presStyleCnt="0">
        <dgm:presLayoutVars>
          <dgm:chPref val="1"/>
          <dgm:animOne val="branch"/>
          <dgm:animLvl val="lvl"/>
        </dgm:presLayoutVars>
      </dgm:prSet>
      <dgm:spPr/>
    </dgm:pt>
    <dgm:pt modelId="{897CCFAD-D76F-4AD7-9381-0DC8ACE8ADF9}" type="pres">
      <dgm:prSet presAssocID="{E8F583CA-E5C7-4831-B2AE-9C1B6AE1E082}" presName="Name14" presStyleCnt="0"/>
      <dgm:spPr/>
    </dgm:pt>
    <dgm:pt modelId="{44C5641A-0529-48F5-AC43-AFAD92C26BF7}" type="pres">
      <dgm:prSet presAssocID="{E8F583CA-E5C7-4831-B2AE-9C1B6AE1E082}" presName="level1Shape" presStyleLbl="node0" presStyleIdx="0" presStyleCnt="1" custScaleY="49118" custLinFactNeighborY="8210">
        <dgm:presLayoutVars>
          <dgm:chPref val="3"/>
        </dgm:presLayoutVars>
      </dgm:prSet>
      <dgm:spPr/>
    </dgm:pt>
    <dgm:pt modelId="{6F6A2ED2-364B-41A6-A3C2-5D0132F7B2BF}" type="pres">
      <dgm:prSet presAssocID="{E8F583CA-E5C7-4831-B2AE-9C1B6AE1E082}" presName="hierChild2" presStyleCnt="0"/>
      <dgm:spPr/>
    </dgm:pt>
    <dgm:pt modelId="{AB1ED22B-A2E9-43A1-9255-D38F9498F849}" type="pres">
      <dgm:prSet presAssocID="{FFB713E2-464D-4A9F-A382-3B2A5318ECAE}" presName="Name19" presStyleLbl="parChTrans1D2" presStyleIdx="0" presStyleCnt="1"/>
      <dgm:spPr/>
    </dgm:pt>
    <dgm:pt modelId="{856BB5E8-91C0-4094-92FC-D4FA6B0FC1E0}" type="pres">
      <dgm:prSet presAssocID="{44911B10-C877-4A69-9656-652DCDFAAEB2}" presName="Name21" presStyleCnt="0"/>
      <dgm:spPr/>
    </dgm:pt>
    <dgm:pt modelId="{D3A9D333-A3F9-41C0-AD25-5934D17AFE39}" type="pres">
      <dgm:prSet presAssocID="{44911B10-C877-4A69-9656-652DCDFAAEB2}" presName="level2Shape" presStyleLbl="node2" presStyleIdx="0" presStyleCnt="1" custScaleX="219904"/>
      <dgm:spPr/>
    </dgm:pt>
    <dgm:pt modelId="{FF607D28-8731-4892-912B-E2EDB4321216}" type="pres">
      <dgm:prSet presAssocID="{44911B10-C877-4A69-9656-652DCDFAAEB2}" presName="hierChild3" presStyleCnt="0"/>
      <dgm:spPr/>
    </dgm:pt>
    <dgm:pt modelId="{CC36AEDC-92AE-4420-91F0-E0380575293C}" type="pres">
      <dgm:prSet presAssocID="{F6B0FF72-882B-4CCB-B21C-9DA822AD9A28}" presName="bgShapesFlow" presStyleCnt="0"/>
      <dgm:spPr/>
    </dgm:pt>
  </dgm:ptLst>
  <dgm:cxnLst>
    <dgm:cxn modelId="{1F52752D-F9FA-494F-9AD0-1736AE51A7F4}" type="presOf" srcId="{FFB713E2-464D-4A9F-A382-3B2A5318ECAE}" destId="{AB1ED22B-A2E9-43A1-9255-D38F9498F849}" srcOrd="0" destOrd="0" presId="urn:microsoft.com/office/officeart/2005/8/layout/hierarchy6"/>
    <dgm:cxn modelId="{37947330-63A2-4F66-9339-684842BC216A}" type="presOf" srcId="{F6B0FF72-882B-4CCB-B21C-9DA822AD9A28}" destId="{024DC5BC-3DC4-4743-9338-275D5B9DEE23}" srcOrd="0" destOrd="0" presId="urn:microsoft.com/office/officeart/2005/8/layout/hierarchy6"/>
    <dgm:cxn modelId="{44819687-2F79-443D-BEA6-4AB5AA6448BC}" srcId="{F6B0FF72-882B-4CCB-B21C-9DA822AD9A28}" destId="{E8F583CA-E5C7-4831-B2AE-9C1B6AE1E082}" srcOrd="0" destOrd="0" parTransId="{07568443-37C7-4D48-A722-1E4A53EB7675}" sibTransId="{B7CE2F5E-D007-4470-ABCF-98D0C3956ADE}"/>
    <dgm:cxn modelId="{E799DB88-8CD0-493C-989B-C6C682A0000E}" type="presOf" srcId="{E8F583CA-E5C7-4831-B2AE-9C1B6AE1E082}" destId="{44C5641A-0529-48F5-AC43-AFAD92C26BF7}" srcOrd="0" destOrd="0" presId="urn:microsoft.com/office/officeart/2005/8/layout/hierarchy6"/>
    <dgm:cxn modelId="{36178D8D-65A8-408D-82FF-8087684E8345}" srcId="{E8F583CA-E5C7-4831-B2AE-9C1B6AE1E082}" destId="{44911B10-C877-4A69-9656-652DCDFAAEB2}" srcOrd="0" destOrd="0" parTransId="{FFB713E2-464D-4A9F-A382-3B2A5318ECAE}" sibTransId="{1D3B6E83-3D38-468C-AC42-45307EAB3CDB}"/>
    <dgm:cxn modelId="{BE0069A0-A97F-4FD1-A49D-89BA8C5ED348}" type="presOf" srcId="{44911B10-C877-4A69-9656-652DCDFAAEB2}" destId="{D3A9D333-A3F9-41C0-AD25-5934D17AFE39}" srcOrd="0" destOrd="0" presId="urn:microsoft.com/office/officeart/2005/8/layout/hierarchy6"/>
    <dgm:cxn modelId="{00444D80-1341-4FB5-92AD-50784CD49976}" type="presParOf" srcId="{024DC5BC-3DC4-4743-9338-275D5B9DEE23}" destId="{71C9DF74-C0F9-438E-B6E2-54F28BEDEE1B}" srcOrd="0" destOrd="0" presId="urn:microsoft.com/office/officeart/2005/8/layout/hierarchy6"/>
    <dgm:cxn modelId="{BB17216B-1A17-4E8F-B56A-CBEC80174DA1}" type="presParOf" srcId="{71C9DF74-C0F9-438E-B6E2-54F28BEDEE1B}" destId="{1463DB16-B74D-45BA-B1DC-59CA9A305DEE}" srcOrd="0" destOrd="0" presId="urn:microsoft.com/office/officeart/2005/8/layout/hierarchy6"/>
    <dgm:cxn modelId="{19ED5BF2-0B99-4899-AF3F-216E2C544933}" type="presParOf" srcId="{1463DB16-B74D-45BA-B1DC-59CA9A305DEE}" destId="{897CCFAD-D76F-4AD7-9381-0DC8ACE8ADF9}" srcOrd="0" destOrd="0" presId="urn:microsoft.com/office/officeart/2005/8/layout/hierarchy6"/>
    <dgm:cxn modelId="{EFEF784C-591C-4031-9447-E88E0DB397A8}" type="presParOf" srcId="{897CCFAD-D76F-4AD7-9381-0DC8ACE8ADF9}" destId="{44C5641A-0529-48F5-AC43-AFAD92C26BF7}" srcOrd="0" destOrd="0" presId="urn:microsoft.com/office/officeart/2005/8/layout/hierarchy6"/>
    <dgm:cxn modelId="{FE4EF046-7025-4D35-AAD1-891B563B4935}" type="presParOf" srcId="{897CCFAD-D76F-4AD7-9381-0DC8ACE8ADF9}" destId="{6F6A2ED2-364B-41A6-A3C2-5D0132F7B2BF}" srcOrd="1" destOrd="0" presId="urn:microsoft.com/office/officeart/2005/8/layout/hierarchy6"/>
    <dgm:cxn modelId="{DC86751D-7EB9-4719-BDB2-908D6B831C27}" type="presParOf" srcId="{6F6A2ED2-364B-41A6-A3C2-5D0132F7B2BF}" destId="{AB1ED22B-A2E9-43A1-9255-D38F9498F849}" srcOrd="0" destOrd="0" presId="urn:microsoft.com/office/officeart/2005/8/layout/hierarchy6"/>
    <dgm:cxn modelId="{1DE8E9D0-9A17-448B-819F-7296CFF5FAE5}" type="presParOf" srcId="{6F6A2ED2-364B-41A6-A3C2-5D0132F7B2BF}" destId="{856BB5E8-91C0-4094-92FC-D4FA6B0FC1E0}" srcOrd="1" destOrd="0" presId="urn:microsoft.com/office/officeart/2005/8/layout/hierarchy6"/>
    <dgm:cxn modelId="{28FDEAAA-06AD-4859-BC1F-4519D2C6D7D7}" type="presParOf" srcId="{856BB5E8-91C0-4094-92FC-D4FA6B0FC1E0}" destId="{D3A9D333-A3F9-41C0-AD25-5934D17AFE39}" srcOrd="0" destOrd="0" presId="urn:microsoft.com/office/officeart/2005/8/layout/hierarchy6"/>
    <dgm:cxn modelId="{2881362C-32D6-4C93-954F-726ED683677C}" type="presParOf" srcId="{856BB5E8-91C0-4094-92FC-D4FA6B0FC1E0}" destId="{FF607D28-8731-4892-912B-E2EDB4321216}" srcOrd="1" destOrd="0" presId="urn:microsoft.com/office/officeart/2005/8/layout/hierarchy6"/>
    <dgm:cxn modelId="{2F4BBF16-55F9-4593-B87E-9A2206E7799A}" type="presParOf" srcId="{024DC5BC-3DC4-4743-9338-275D5B9DEE23}" destId="{CC36AEDC-92AE-4420-91F0-E0380575293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54D6005-7238-4487-880F-CA955993DE25}"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0F147E09-4A21-4449-A5AD-3FDA3F89B76B}">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Check HP running status</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F30C2763-FAA0-45BC-BFF4-F9A82293D90B}" type="parTrans" cxnId="{7CE496C2-5731-4D38-A868-F5781FC504D6}">
      <dgm:prSet/>
      <dgm:spPr/>
      <dgm:t>
        <a:bodyPr/>
        <a:lstStyle/>
        <a:p>
          <a:endParaRPr lang="zh-CN" altLang="en-US"/>
        </a:p>
      </dgm:t>
    </dgm:pt>
    <dgm:pt modelId="{D26CB33C-21C2-4867-AE1B-38669A289075}" type="sibTrans" cxnId="{7CE496C2-5731-4D38-A868-F5781FC504D6}">
      <dgm:prSet/>
      <dgm:spPr/>
      <dgm:t>
        <a:bodyPr/>
        <a:lstStyle/>
        <a:p>
          <a:endParaRPr lang="zh-CN" altLang="en-US"/>
        </a:p>
      </dgm:t>
    </dgm:pt>
    <dgm:pt modelId="{139B546A-C88A-4F4E-BC47-80023B1D3342}">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1.No condensate water/fan blows out normal temp wind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252961FC-2031-420B-AA90-F50BBF7B3A0E}" type="parTrans" cxnId="{716BFAA9-0BEF-4277-B304-D82BF32D58DD}">
      <dgm:prSet/>
      <dgm:spPr/>
      <dgm:t>
        <a:bodyPr/>
        <a:lstStyle/>
        <a:p>
          <a:endParaRPr lang="zh-CN" altLang="en-US"/>
        </a:p>
      </dgm:t>
    </dgm:pt>
    <dgm:pt modelId="{44B6C41D-40A2-4857-8465-423CF9E6B697}" type="sibTrans" cxnId="{716BFAA9-0BEF-4277-B304-D82BF32D58DD}">
      <dgm:prSet/>
      <dgm:spPr/>
      <dgm:t>
        <a:bodyPr/>
        <a:lstStyle/>
        <a:p>
          <a:endParaRPr lang="zh-CN" altLang="en-US"/>
        </a:p>
      </dgm:t>
    </dgm:pt>
    <dgm:pt modelId="{6475FF8A-C5CF-4383-904A-06B3CDFF2BEC}">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Check if there is any leakage, if yes, refill gas</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99235E9F-5B90-45E3-BBC9-C9B00EFFFFF4}" type="parTrans" cxnId="{74722ED5-BF93-4F41-ABA7-D334A485537D}">
      <dgm:prSet/>
      <dgm:spPr/>
      <dgm:t>
        <a:bodyPr/>
        <a:lstStyle/>
        <a:p>
          <a:endParaRPr lang="zh-CN" altLang="en-US"/>
        </a:p>
      </dgm:t>
    </dgm:pt>
    <dgm:pt modelId="{1D9B8A2F-39C5-4D0A-A5A0-95F0E34FDB04}" type="sibTrans" cxnId="{74722ED5-BF93-4F41-ABA7-D334A485537D}">
      <dgm:prSet/>
      <dgm:spPr/>
      <dgm:t>
        <a:bodyPr/>
        <a:lstStyle/>
        <a:p>
          <a:endParaRPr lang="zh-CN" altLang="en-US"/>
        </a:p>
      </dgm:t>
    </dgm:pt>
    <dgm:pt modelId="{0CB78158-7EFE-463C-A365-E22C8F36F4C8}">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2. Fan does not work</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2844BE37-3EAF-44D5-9B6C-1E51D857EB81}" type="parTrans" cxnId="{44B3CE31-53C1-4F44-ADED-6B4C17796205}">
      <dgm:prSet/>
      <dgm:spPr/>
      <dgm:t>
        <a:bodyPr/>
        <a:lstStyle/>
        <a:p>
          <a:endParaRPr lang="zh-CN" altLang="en-US"/>
        </a:p>
      </dgm:t>
    </dgm:pt>
    <dgm:pt modelId="{30B421A5-CC74-4391-9F84-8EB5656CAC8B}" type="sibTrans" cxnId="{44B3CE31-53C1-4F44-ADED-6B4C17796205}">
      <dgm:prSet/>
      <dgm:spPr/>
      <dgm:t>
        <a:bodyPr/>
        <a:lstStyle/>
        <a:p>
          <a:endParaRPr lang="zh-CN" altLang="en-US"/>
        </a:p>
      </dgm:t>
    </dgm:pt>
    <dgm:pt modelId="{305AC7EC-E764-409D-8CAB-43137CCEBDDD}">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A. Fan</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6623A123-E6F0-4C36-9DD3-B0649F749220}" type="parTrans" cxnId="{2C2C9572-4891-46D2-AF9A-7AEFEA1E3241}">
      <dgm:prSet/>
      <dgm:spPr/>
      <dgm:t>
        <a:bodyPr/>
        <a:lstStyle/>
        <a:p>
          <a:endParaRPr lang="zh-CN" altLang="en-US"/>
        </a:p>
      </dgm:t>
    </dgm:pt>
    <dgm:pt modelId="{6DBA7377-09B2-4808-830C-5FA6AF8CEDF7}" type="sibTrans" cxnId="{2C2C9572-4891-46D2-AF9A-7AEFEA1E3241}">
      <dgm:prSet/>
      <dgm:spPr/>
      <dgm:t>
        <a:bodyPr/>
        <a:lstStyle/>
        <a:p>
          <a:endParaRPr lang="zh-CN" altLang="en-US"/>
        </a:p>
      </dgm:t>
    </dgm:pt>
    <dgm:pt modelId="{B755B88F-AB25-4A62-AF2C-4A276B028D65}">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B. Integrated board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00BFD996-4B40-48F1-B7B4-8494449CEF97}" type="parTrans" cxnId="{D1B92DBD-DC83-4D42-81D2-D63D969D90EB}">
      <dgm:prSet/>
      <dgm:spPr/>
      <dgm:t>
        <a:bodyPr/>
        <a:lstStyle/>
        <a:p>
          <a:endParaRPr lang="zh-CN" altLang="en-US"/>
        </a:p>
      </dgm:t>
    </dgm:pt>
    <dgm:pt modelId="{1D42885D-94D6-4BBF-80D4-29A7550B2429}" type="sibTrans" cxnId="{D1B92DBD-DC83-4D42-81D2-D63D969D90EB}">
      <dgm:prSet/>
      <dgm:spPr/>
      <dgm:t>
        <a:bodyPr/>
        <a:lstStyle/>
        <a:p>
          <a:endParaRPr lang="zh-CN" altLang="en-US"/>
        </a:p>
      </dgm:t>
    </dgm:pt>
    <dgm:pt modelId="{5E1BF290-5590-4627-87CF-BA52C214576E}">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C. Fan motor</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2B38B054-D5D7-42F2-A43B-B84595AC50FA}" type="parTrans" cxnId="{F61D9F6E-FC58-480E-8411-F6D2FF9559C6}">
      <dgm:prSet/>
      <dgm:spPr/>
      <dgm:t>
        <a:bodyPr/>
        <a:lstStyle/>
        <a:p>
          <a:endParaRPr lang="zh-CN" altLang="en-US"/>
        </a:p>
      </dgm:t>
    </dgm:pt>
    <dgm:pt modelId="{9AE6B850-2399-4860-8FEE-805646E1AF4A}" type="sibTrans" cxnId="{F61D9F6E-FC58-480E-8411-F6D2FF9559C6}">
      <dgm:prSet/>
      <dgm:spPr/>
      <dgm:t>
        <a:bodyPr/>
        <a:lstStyle/>
        <a:p>
          <a:endParaRPr lang="zh-CN" altLang="en-US"/>
        </a:p>
      </dgm:t>
    </dgm:pt>
    <dgm:pt modelId="{EABD6482-5C5F-477E-B158-08FFB9C62711}">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3. Compressor does not work</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68FF9F53-8BCB-452A-A5FC-7D418A480436}" type="parTrans" cxnId="{0B6D7C59-22A3-4A4C-BD31-3CA1A55FFE55}">
      <dgm:prSet/>
      <dgm:spPr/>
      <dgm:t>
        <a:bodyPr/>
        <a:lstStyle/>
        <a:p>
          <a:endParaRPr lang="zh-CN" altLang="en-US"/>
        </a:p>
      </dgm:t>
    </dgm:pt>
    <dgm:pt modelId="{CA8F498C-5E30-458B-8F29-9E62261695DC}" type="sibTrans" cxnId="{0B6D7C59-22A3-4A4C-BD31-3CA1A55FFE55}">
      <dgm:prSet/>
      <dgm:spPr/>
      <dgm:t>
        <a:bodyPr/>
        <a:lstStyle/>
        <a:p>
          <a:endParaRPr lang="zh-CN" altLang="en-US"/>
        </a:p>
      </dgm:t>
    </dgm:pt>
    <dgm:pt modelId="{6B11B47A-BC5C-4AC5-B08D-229BB974B674}">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A. Integrated board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4656250B-0CBB-42D1-9DDC-441948E36748}" type="parTrans" cxnId="{F9BE3030-0ACC-4BD7-8013-BC00462E0921}">
      <dgm:prSet/>
      <dgm:spPr/>
      <dgm:t>
        <a:bodyPr/>
        <a:lstStyle/>
        <a:p>
          <a:endParaRPr lang="zh-CN" altLang="en-US"/>
        </a:p>
      </dgm:t>
    </dgm:pt>
    <dgm:pt modelId="{9B0260AC-8522-477C-BA65-315032EE59A6}" type="sibTrans" cxnId="{F9BE3030-0ACC-4BD7-8013-BC00462E0921}">
      <dgm:prSet/>
      <dgm:spPr/>
      <dgm:t>
        <a:bodyPr/>
        <a:lstStyle/>
        <a:p>
          <a:endParaRPr lang="zh-CN" altLang="en-US"/>
        </a:p>
      </dgm:t>
    </dgm:pt>
    <dgm:pt modelId="{25321BB0-A6FB-48D0-BC85-19B65E705A79}">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B. Compressor</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6A433C30-CE28-4EEB-AB88-0C9C1152CB52}" type="parTrans" cxnId="{5C5328DF-EF71-42AD-BD1A-891934DF98EC}">
      <dgm:prSet/>
      <dgm:spPr/>
      <dgm:t>
        <a:bodyPr/>
        <a:lstStyle/>
        <a:p>
          <a:endParaRPr lang="zh-CN" altLang="en-US"/>
        </a:p>
      </dgm:t>
    </dgm:pt>
    <dgm:pt modelId="{406000CC-E20F-45C5-89CE-E7B3F8F6DA2E}" type="sibTrans" cxnId="{5C5328DF-EF71-42AD-BD1A-891934DF98EC}">
      <dgm:prSet/>
      <dgm:spPr/>
      <dgm:t>
        <a:bodyPr/>
        <a:lstStyle/>
        <a:p>
          <a:endParaRPr lang="zh-CN" altLang="en-US"/>
        </a:p>
      </dgm:t>
    </dgm:pt>
    <dgm:pt modelId="{4CEB68EC-7A52-4D4F-B21E-5CBAF0508C75}" type="pres">
      <dgm:prSet presAssocID="{654D6005-7238-4487-880F-CA955993DE25}" presName="mainComposite" presStyleCnt="0">
        <dgm:presLayoutVars>
          <dgm:chPref val="1"/>
          <dgm:dir/>
          <dgm:animOne val="branch"/>
          <dgm:animLvl val="lvl"/>
          <dgm:resizeHandles val="exact"/>
        </dgm:presLayoutVars>
      </dgm:prSet>
      <dgm:spPr/>
    </dgm:pt>
    <dgm:pt modelId="{840D1CD4-9AF8-4311-B3FA-24A5248DD467}" type="pres">
      <dgm:prSet presAssocID="{654D6005-7238-4487-880F-CA955993DE25}" presName="hierFlow" presStyleCnt="0"/>
      <dgm:spPr/>
    </dgm:pt>
    <dgm:pt modelId="{1775F525-7CA0-4411-8D2F-27479A1C7A7A}" type="pres">
      <dgm:prSet presAssocID="{654D6005-7238-4487-880F-CA955993DE25}" presName="hierChild1" presStyleCnt="0">
        <dgm:presLayoutVars>
          <dgm:chPref val="1"/>
          <dgm:animOne val="branch"/>
          <dgm:animLvl val="lvl"/>
        </dgm:presLayoutVars>
      </dgm:prSet>
      <dgm:spPr/>
    </dgm:pt>
    <dgm:pt modelId="{20E3D416-9601-40B7-8ADD-48505C50DD88}" type="pres">
      <dgm:prSet presAssocID="{0F147E09-4A21-4449-A5AD-3FDA3F89B76B}" presName="Name14" presStyleCnt="0"/>
      <dgm:spPr/>
    </dgm:pt>
    <dgm:pt modelId="{4ABBB94B-10A8-4DC9-8793-242F767C5CE6}" type="pres">
      <dgm:prSet presAssocID="{0F147E09-4A21-4449-A5AD-3FDA3F89B76B}" presName="level1Shape" presStyleLbl="node0" presStyleIdx="0" presStyleCnt="1" custLinFactNeighborX="27287" custLinFactNeighborY="-90558">
        <dgm:presLayoutVars>
          <dgm:chPref val="3"/>
        </dgm:presLayoutVars>
      </dgm:prSet>
      <dgm:spPr/>
    </dgm:pt>
    <dgm:pt modelId="{D9F2BA61-A859-4FAD-AAF0-C5E2C3C4DF51}" type="pres">
      <dgm:prSet presAssocID="{0F147E09-4A21-4449-A5AD-3FDA3F89B76B}" presName="hierChild2" presStyleCnt="0"/>
      <dgm:spPr/>
    </dgm:pt>
    <dgm:pt modelId="{67B723EE-DB07-4F1E-825B-DD1AED67425A}" type="pres">
      <dgm:prSet presAssocID="{252961FC-2031-420B-AA90-F50BBF7B3A0E}" presName="Name19" presStyleLbl="parChTrans1D2" presStyleIdx="0" presStyleCnt="3"/>
      <dgm:spPr/>
    </dgm:pt>
    <dgm:pt modelId="{54A51FD7-8115-4CB9-93F7-A926512D01C7}" type="pres">
      <dgm:prSet presAssocID="{139B546A-C88A-4F4E-BC47-80023B1D3342}" presName="Name21" presStyleCnt="0"/>
      <dgm:spPr/>
    </dgm:pt>
    <dgm:pt modelId="{0A96116F-004D-4C00-B7FA-059D0FA30F60}" type="pres">
      <dgm:prSet presAssocID="{139B546A-C88A-4F4E-BC47-80023B1D3342}" presName="level2Shape" presStyleLbl="node2" presStyleIdx="0" presStyleCnt="3" custScaleY="83966" custLinFactNeighborY="-37413"/>
      <dgm:spPr/>
    </dgm:pt>
    <dgm:pt modelId="{968125FB-2A55-462D-8121-FB1D98A0E830}" type="pres">
      <dgm:prSet presAssocID="{139B546A-C88A-4F4E-BC47-80023B1D3342}" presName="hierChild3" presStyleCnt="0"/>
      <dgm:spPr/>
    </dgm:pt>
    <dgm:pt modelId="{DEB7F858-AFAA-479B-B3EA-D688E17F1AA9}" type="pres">
      <dgm:prSet presAssocID="{99235E9F-5B90-45E3-BBC9-C9B00EFFFFF4}" presName="Name19" presStyleLbl="parChTrans1D3" presStyleIdx="0" presStyleCnt="6"/>
      <dgm:spPr/>
    </dgm:pt>
    <dgm:pt modelId="{98276916-836F-4CF2-A740-228B8774CF9B}" type="pres">
      <dgm:prSet presAssocID="{6475FF8A-C5CF-4383-904A-06B3CDFF2BEC}" presName="Name21" presStyleCnt="0"/>
      <dgm:spPr/>
    </dgm:pt>
    <dgm:pt modelId="{EACDE4BA-965C-46EB-A707-C5D170BD5A1A}" type="pres">
      <dgm:prSet presAssocID="{6475FF8A-C5CF-4383-904A-06B3CDFF2BEC}" presName="level2Shape" presStyleLbl="node3" presStyleIdx="0" presStyleCnt="6" custScaleY="83966"/>
      <dgm:spPr/>
    </dgm:pt>
    <dgm:pt modelId="{4C3C6F69-A359-461B-A2F2-D5441B65D3A3}" type="pres">
      <dgm:prSet presAssocID="{6475FF8A-C5CF-4383-904A-06B3CDFF2BEC}" presName="hierChild3" presStyleCnt="0"/>
      <dgm:spPr/>
    </dgm:pt>
    <dgm:pt modelId="{5D12328B-EA0C-4A02-8C8F-F37D4422BD8E}" type="pres">
      <dgm:prSet presAssocID="{2844BE37-3EAF-44D5-9B6C-1E51D857EB81}" presName="Name19" presStyleLbl="parChTrans1D2" presStyleIdx="1" presStyleCnt="3"/>
      <dgm:spPr/>
    </dgm:pt>
    <dgm:pt modelId="{9B1FC7EE-14D7-45C4-9357-C69778A0518E}" type="pres">
      <dgm:prSet presAssocID="{0CB78158-7EFE-463C-A365-E22C8F36F4C8}" presName="Name21" presStyleCnt="0"/>
      <dgm:spPr/>
    </dgm:pt>
    <dgm:pt modelId="{6E83A47D-14B5-4D6F-B72F-59AAFD4F107F}" type="pres">
      <dgm:prSet presAssocID="{0CB78158-7EFE-463C-A365-E22C8F36F4C8}" presName="level2Shape" presStyleLbl="node2" presStyleIdx="1" presStyleCnt="3" custScaleY="83966" custLinFactNeighborY="-37413"/>
      <dgm:spPr/>
    </dgm:pt>
    <dgm:pt modelId="{A4FC3952-B3B6-457A-80F2-344089243924}" type="pres">
      <dgm:prSet presAssocID="{0CB78158-7EFE-463C-A365-E22C8F36F4C8}" presName="hierChild3" presStyleCnt="0"/>
      <dgm:spPr/>
    </dgm:pt>
    <dgm:pt modelId="{73381F3B-C2A4-4163-8773-47ECE95155EC}" type="pres">
      <dgm:prSet presAssocID="{6623A123-E6F0-4C36-9DD3-B0649F749220}" presName="Name19" presStyleLbl="parChTrans1D3" presStyleIdx="1" presStyleCnt="6"/>
      <dgm:spPr/>
    </dgm:pt>
    <dgm:pt modelId="{B40543F4-61A9-493A-9A75-344D3D9FDACB}" type="pres">
      <dgm:prSet presAssocID="{305AC7EC-E764-409D-8CAB-43137CCEBDDD}" presName="Name21" presStyleCnt="0"/>
      <dgm:spPr/>
    </dgm:pt>
    <dgm:pt modelId="{0E02B173-FB77-4563-85CD-7D16165A2B2C}" type="pres">
      <dgm:prSet presAssocID="{305AC7EC-E764-409D-8CAB-43137CCEBDDD}" presName="level2Shape" presStyleLbl="node3" presStyleIdx="1" presStyleCnt="6" custScaleY="83966"/>
      <dgm:spPr/>
    </dgm:pt>
    <dgm:pt modelId="{16238C0C-E3FC-497E-8037-608F16A29A64}" type="pres">
      <dgm:prSet presAssocID="{305AC7EC-E764-409D-8CAB-43137CCEBDDD}" presName="hierChild3" presStyleCnt="0"/>
      <dgm:spPr/>
    </dgm:pt>
    <dgm:pt modelId="{A34E83DE-FA9B-46A0-8B95-C9EDBC76CDC6}" type="pres">
      <dgm:prSet presAssocID="{00BFD996-4B40-48F1-B7B4-8494449CEF97}" presName="Name19" presStyleLbl="parChTrans1D3" presStyleIdx="2" presStyleCnt="6"/>
      <dgm:spPr/>
    </dgm:pt>
    <dgm:pt modelId="{C8B51C7E-1748-4553-8C40-0823D8A577D0}" type="pres">
      <dgm:prSet presAssocID="{B755B88F-AB25-4A62-AF2C-4A276B028D65}" presName="Name21" presStyleCnt="0"/>
      <dgm:spPr/>
    </dgm:pt>
    <dgm:pt modelId="{129241AC-BC32-44C1-97C1-17F04E5D6680}" type="pres">
      <dgm:prSet presAssocID="{B755B88F-AB25-4A62-AF2C-4A276B028D65}" presName="level2Shape" presStyleLbl="node3" presStyleIdx="2" presStyleCnt="6" custScaleY="83966"/>
      <dgm:spPr/>
    </dgm:pt>
    <dgm:pt modelId="{82B5169B-A857-4CCB-A447-83AFB10FEEA6}" type="pres">
      <dgm:prSet presAssocID="{B755B88F-AB25-4A62-AF2C-4A276B028D65}" presName="hierChild3" presStyleCnt="0"/>
      <dgm:spPr/>
    </dgm:pt>
    <dgm:pt modelId="{49DE29E4-0652-48F6-A6CB-677E65F72E72}" type="pres">
      <dgm:prSet presAssocID="{2B38B054-D5D7-42F2-A43B-B84595AC50FA}" presName="Name19" presStyleLbl="parChTrans1D3" presStyleIdx="3" presStyleCnt="6"/>
      <dgm:spPr/>
    </dgm:pt>
    <dgm:pt modelId="{7F0E56E0-13A6-4F8C-A782-774CAB6767A5}" type="pres">
      <dgm:prSet presAssocID="{5E1BF290-5590-4627-87CF-BA52C214576E}" presName="Name21" presStyleCnt="0"/>
      <dgm:spPr/>
    </dgm:pt>
    <dgm:pt modelId="{EDBF7DD8-E496-464D-B000-247A588258E4}" type="pres">
      <dgm:prSet presAssocID="{5E1BF290-5590-4627-87CF-BA52C214576E}" presName="level2Shape" presStyleLbl="node3" presStyleIdx="3" presStyleCnt="6" custScaleY="83966"/>
      <dgm:spPr/>
    </dgm:pt>
    <dgm:pt modelId="{837BEDCA-24E6-424D-8150-19D10DA35DC8}" type="pres">
      <dgm:prSet presAssocID="{5E1BF290-5590-4627-87CF-BA52C214576E}" presName="hierChild3" presStyleCnt="0"/>
      <dgm:spPr/>
    </dgm:pt>
    <dgm:pt modelId="{05C8A3D8-1D46-4EDC-A2D3-7B2F019BE260}" type="pres">
      <dgm:prSet presAssocID="{68FF9F53-8BCB-452A-A5FC-7D418A480436}" presName="Name19" presStyleLbl="parChTrans1D2" presStyleIdx="2" presStyleCnt="3"/>
      <dgm:spPr/>
    </dgm:pt>
    <dgm:pt modelId="{E035675E-BD64-4E86-8870-6B86AB29F6FE}" type="pres">
      <dgm:prSet presAssocID="{EABD6482-5C5F-477E-B158-08FFB9C62711}" presName="Name21" presStyleCnt="0"/>
      <dgm:spPr/>
    </dgm:pt>
    <dgm:pt modelId="{3236428E-082C-4BB9-AED9-22D5B93DCD8E}" type="pres">
      <dgm:prSet presAssocID="{EABD6482-5C5F-477E-B158-08FFB9C62711}" presName="level2Shape" presStyleLbl="node2" presStyleIdx="2" presStyleCnt="3" custScaleY="83966" custLinFactNeighborY="-37413"/>
      <dgm:spPr/>
    </dgm:pt>
    <dgm:pt modelId="{A33F3398-6E18-44F5-8FF2-8359FE110DFC}" type="pres">
      <dgm:prSet presAssocID="{EABD6482-5C5F-477E-B158-08FFB9C62711}" presName="hierChild3" presStyleCnt="0"/>
      <dgm:spPr/>
    </dgm:pt>
    <dgm:pt modelId="{505ADAEC-F3CB-4A0F-9CBD-26A3CB0FBD8D}" type="pres">
      <dgm:prSet presAssocID="{4656250B-0CBB-42D1-9DDC-441948E36748}" presName="Name19" presStyleLbl="parChTrans1D3" presStyleIdx="4" presStyleCnt="6"/>
      <dgm:spPr/>
    </dgm:pt>
    <dgm:pt modelId="{32525186-7BC0-4665-99C5-E5F379590072}" type="pres">
      <dgm:prSet presAssocID="{6B11B47A-BC5C-4AC5-B08D-229BB974B674}" presName="Name21" presStyleCnt="0"/>
      <dgm:spPr/>
    </dgm:pt>
    <dgm:pt modelId="{9D9B0DA5-CEBE-4CBC-BE23-0F90E7F871F7}" type="pres">
      <dgm:prSet presAssocID="{6B11B47A-BC5C-4AC5-B08D-229BB974B674}" presName="level2Shape" presStyleLbl="node3" presStyleIdx="4" presStyleCnt="6" custScaleY="83966"/>
      <dgm:spPr/>
    </dgm:pt>
    <dgm:pt modelId="{01D0194A-3106-4FE8-B059-9772ABA32A9A}" type="pres">
      <dgm:prSet presAssocID="{6B11B47A-BC5C-4AC5-B08D-229BB974B674}" presName="hierChild3" presStyleCnt="0"/>
      <dgm:spPr/>
    </dgm:pt>
    <dgm:pt modelId="{225610C8-E25F-4752-854B-EC43F1A6126B}" type="pres">
      <dgm:prSet presAssocID="{6A433C30-CE28-4EEB-AB88-0C9C1152CB52}" presName="Name19" presStyleLbl="parChTrans1D3" presStyleIdx="5" presStyleCnt="6"/>
      <dgm:spPr/>
    </dgm:pt>
    <dgm:pt modelId="{2616A35F-505A-4194-A60B-70013584E018}" type="pres">
      <dgm:prSet presAssocID="{25321BB0-A6FB-48D0-BC85-19B65E705A79}" presName="Name21" presStyleCnt="0"/>
      <dgm:spPr/>
    </dgm:pt>
    <dgm:pt modelId="{4E1D9B5E-DF19-4DB7-BDCA-DCD23BC7BBA7}" type="pres">
      <dgm:prSet presAssocID="{25321BB0-A6FB-48D0-BC85-19B65E705A79}" presName="level2Shape" presStyleLbl="node3" presStyleIdx="5" presStyleCnt="6" custScaleY="83966"/>
      <dgm:spPr/>
    </dgm:pt>
    <dgm:pt modelId="{497E4A02-FFF7-400F-9187-742EA3B9E8E6}" type="pres">
      <dgm:prSet presAssocID="{25321BB0-A6FB-48D0-BC85-19B65E705A79}" presName="hierChild3" presStyleCnt="0"/>
      <dgm:spPr/>
    </dgm:pt>
    <dgm:pt modelId="{601310AC-0786-49C7-A7BE-7765DE61F62A}" type="pres">
      <dgm:prSet presAssocID="{654D6005-7238-4487-880F-CA955993DE25}" presName="bgShapesFlow" presStyleCnt="0"/>
      <dgm:spPr/>
    </dgm:pt>
  </dgm:ptLst>
  <dgm:cxnLst>
    <dgm:cxn modelId="{09A2350D-95B2-4BBE-BA08-B611A8445F37}" type="presOf" srcId="{6B11B47A-BC5C-4AC5-B08D-229BB974B674}" destId="{9D9B0DA5-CEBE-4CBC-BE23-0F90E7F871F7}" srcOrd="0" destOrd="0" presId="urn:microsoft.com/office/officeart/2005/8/layout/hierarchy6"/>
    <dgm:cxn modelId="{4E5D3A10-E057-4D75-B65B-07F461E719F4}" type="presOf" srcId="{EABD6482-5C5F-477E-B158-08FFB9C62711}" destId="{3236428E-082C-4BB9-AED9-22D5B93DCD8E}" srcOrd="0" destOrd="0" presId="urn:microsoft.com/office/officeart/2005/8/layout/hierarchy6"/>
    <dgm:cxn modelId="{F9BE3030-0ACC-4BD7-8013-BC00462E0921}" srcId="{EABD6482-5C5F-477E-B158-08FFB9C62711}" destId="{6B11B47A-BC5C-4AC5-B08D-229BB974B674}" srcOrd="0" destOrd="0" parTransId="{4656250B-0CBB-42D1-9DDC-441948E36748}" sibTransId="{9B0260AC-8522-477C-BA65-315032EE59A6}"/>
    <dgm:cxn modelId="{44B3CE31-53C1-4F44-ADED-6B4C17796205}" srcId="{0F147E09-4A21-4449-A5AD-3FDA3F89B76B}" destId="{0CB78158-7EFE-463C-A365-E22C8F36F4C8}" srcOrd="1" destOrd="0" parTransId="{2844BE37-3EAF-44D5-9B6C-1E51D857EB81}" sibTransId="{30B421A5-CC74-4391-9F84-8EB5656CAC8B}"/>
    <dgm:cxn modelId="{E1DA9032-6E8E-4C69-BA11-648EDDEA8BBE}" type="presOf" srcId="{6A433C30-CE28-4EEB-AB88-0C9C1152CB52}" destId="{225610C8-E25F-4752-854B-EC43F1A6126B}" srcOrd="0" destOrd="0" presId="urn:microsoft.com/office/officeart/2005/8/layout/hierarchy6"/>
    <dgm:cxn modelId="{F9FC6836-1288-47E7-87A7-17C1A1469B75}" type="presOf" srcId="{6475FF8A-C5CF-4383-904A-06B3CDFF2BEC}" destId="{EACDE4BA-965C-46EB-A707-C5D170BD5A1A}" srcOrd="0" destOrd="0" presId="urn:microsoft.com/office/officeart/2005/8/layout/hierarchy6"/>
    <dgm:cxn modelId="{959F7644-3CA1-4C2E-8D20-F6878A8224D2}" type="presOf" srcId="{4656250B-0CBB-42D1-9DDC-441948E36748}" destId="{505ADAEC-F3CB-4A0F-9CBD-26A3CB0FBD8D}" srcOrd="0" destOrd="0" presId="urn:microsoft.com/office/officeart/2005/8/layout/hierarchy6"/>
    <dgm:cxn modelId="{0869A044-7A9D-46F2-B4BE-E243933C29C5}" type="presOf" srcId="{0F147E09-4A21-4449-A5AD-3FDA3F89B76B}" destId="{4ABBB94B-10A8-4DC9-8793-242F767C5CE6}" srcOrd="0" destOrd="0" presId="urn:microsoft.com/office/officeart/2005/8/layout/hierarchy6"/>
    <dgm:cxn modelId="{F62E4F67-F685-4D97-A601-C95518DAAB67}" type="presOf" srcId="{654D6005-7238-4487-880F-CA955993DE25}" destId="{4CEB68EC-7A52-4D4F-B21E-5CBAF0508C75}" srcOrd="0" destOrd="0" presId="urn:microsoft.com/office/officeart/2005/8/layout/hierarchy6"/>
    <dgm:cxn modelId="{F61D9F6E-FC58-480E-8411-F6D2FF9559C6}" srcId="{0CB78158-7EFE-463C-A365-E22C8F36F4C8}" destId="{5E1BF290-5590-4627-87CF-BA52C214576E}" srcOrd="2" destOrd="0" parTransId="{2B38B054-D5D7-42F2-A43B-B84595AC50FA}" sibTransId="{9AE6B850-2399-4860-8FEE-805646E1AF4A}"/>
    <dgm:cxn modelId="{B6AA4671-4FF2-433D-994C-C2AC5C9ABE75}" type="presOf" srcId="{25321BB0-A6FB-48D0-BC85-19B65E705A79}" destId="{4E1D9B5E-DF19-4DB7-BDCA-DCD23BC7BBA7}" srcOrd="0" destOrd="0" presId="urn:microsoft.com/office/officeart/2005/8/layout/hierarchy6"/>
    <dgm:cxn modelId="{5741D871-85AF-4148-9DD3-128304B7288A}" type="presOf" srcId="{305AC7EC-E764-409D-8CAB-43137CCEBDDD}" destId="{0E02B173-FB77-4563-85CD-7D16165A2B2C}" srcOrd="0" destOrd="0" presId="urn:microsoft.com/office/officeart/2005/8/layout/hierarchy6"/>
    <dgm:cxn modelId="{2C2C9572-4891-46D2-AF9A-7AEFEA1E3241}" srcId="{0CB78158-7EFE-463C-A365-E22C8F36F4C8}" destId="{305AC7EC-E764-409D-8CAB-43137CCEBDDD}" srcOrd="0" destOrd="0" parTransId="{6623A123-E6F0-4C36-9DD3-B0649F749220}" sibTransId="{6DBA7377-09B2-4808-830C-5FA6AF8CEDF7}"/>
    <dgm:cxn modelId="{0B6D7C59-22A3-4A4C-BD31-3CA1A55FFE55}" srcId="{0F147E09-4A21-4449-A5AD-3FDA3F89B76B}" destId="{EABD6482-5C5F-477E-B158-08FFB9C62711}" srcOrd="2" destOrd="0" parTransId="{68FF9F53-8BCB-452A-A5FC-7D418A480436}" sibTransId="{CA8F498C-5E30-458B-8F29-9E62261695DC}"/>
    <dgm:cxn modelId="{68C13B87-FE46-4CBA-9F3E-501B1815A39F}" type="presOf" srcId="{2844BE37-3EAF-44D5-9B6C-1E51D857EB81}" destId="{5D12328B-EA0C-4A02-8C8F-F37D4422BD8E}" srcOrd="0" destOrd="0" presId="urn:microsoft.com/office/officeart/2005/8/layout/hierarchy6"/>
    <dgm:cxn modelId="{CA642789-5E3B-4DF3-A8B2-2F878D221F65}" type="presOf" srcId="{0CB78158-7EFE-463C-A365-E22C8F36F4C8}" destId="{6E83A47D-14B5-4D6F-B72F-59AAFD4F107F}" srcOrd="0" destOrd="0" presId="urn:microsoft.com/office/officeart/2005/8/layout/hierarchy6"/>
    <dgm:cxn modelId="{6B423C91-D61E-4351-905C-29F47E021DAE}" type="presOf" srcId="{139B546A-C88A-4F4E-BC47-80023B1D3342}" destId="{0A96116F-004D-4C00-B7FA-059D0FA30F60}" srcOrd="0" destOrd="0" presId="urn:microsoft.com/office/officeart/2005/8/layout/hierarchy6"/>
    <dgm:cxn modelId="{63959794-21AE-429D-AB6A-0235EABD9575}" type="presOf" srcId="{2B38B054-D5D7-42F2-A43B-B84595AC50FA}" destId="{49DE29E4-0652-48F6-A6CB-677E65F72E72}" srcOrd="0" destOrd="0" presId="urn:microsoft.com/office/officeart/2005/8/layout/hierarchy6"/>
    <dgm:cxn modelId="{99C381A3-FEC5-4832-8F27-3A360E43E982}" type="presOf" srcId="{252961FC-2031-420B-AA90-F50BBF7B3A0E}" destId="{67B723EE-DB07-4F1E-825B-DD1AED67425A}" srcOrd="0" destOrd="0" presId="urn:microsoft.com/office/officeart/2005/8/layout/hierarchy6"/>
    <dgm:cxn modelId="{716BFAA9-0BEF-4277-B304-D82BF32D58DD}" srcId="{0F147E09-4A21-4449-A5AD-3FDA3F89B76B}" destId="{139B546A-C88A-4F4E-BC47-80023B1D3342}" srcOrd="0" destOrd="0" parTransId="{252961FC-2031-420B-AA90-F50BBF7B3A0E}" sibTransId="{44B6C41D-40A2-4857-8465-423CF9E6B697}"/>
    <dgm:cxn modelId="{13985BB7-FE7B-44CB-8C9B-74E63C5703FE}" type="presOf" srcId="{00BFD996-4B40-48F1-B7B4-8494449CEF97}" destId="{A34E83DE-FA9B-46A0-8B95-C9EDBC76CDC6}" srcOrd="0" destOrd="0" presId="urn:microsoft.com/office/officeart/2005/8/layout/hierarchy6"/>
    <dgm:cxn modelId="{D1B92DBD-DC83-4D42-81D2-D63D969D90EB}" srcId="{0CB78158-7EFE-463C-A365-E22C8F36F4C8}" destId="{B755B88F-AB25-4A62-AF2C-4A276B028D65}" srcOrd="1" destOrd="0" parTransId="{00BFD996-4B40-48F1-B7B4-8494449CEF97}" sibTransId="{1D42885D-94D6-4BBF-80D4-29A7550B2429}"/>
    <dgm:cxn modelId="{7CE496C2-5731-4D38-A868-F5781FC504D6}" srcId="{654D6005-7238-4487-880F-CA955993DE25}" destId="{0F147E09-4A21-4449-A5AD-3FDA3F89B76B}" srcOrd="0" destOrd="0" parTransId="{F30C2763-FAA0-45BC-BFF4-F9A82293D90B}" sibTransId="{D26CB33C-21C2-4867-AE1B-38669A289075}"/>
    <dgm:cxn modelId="{1B4ABFC3-45F4-4B3F-9766-3295DA4852D9}" type="presOf" srcId="{B755B88F-AB25-4A62-AF2C-4A276B028D65}" destId="{129241AC-BC32-44C1-97C1-17F04E5D6680}" srcOrd="0" destOrd="0" presId="urn:microsoft.com/office/officeart/2005/8/layout/hierarchy6"/>
    <dgm:cxn modelId="{43E260C9-5A54-451E-972A-5968B1348F7B}" type="presOf" srcId="{6623A123-E6F0-4C36-9DD3-B0649F749220}" destId="{73381F3B-C2A4-4163-8773-47ECE95155EC}" srcOrd="0" destOrd="0" presId="urn:microsoft.com/office/officeart/2005/8/layout/hierarchy6"/>
    <dgm:cxn modelId="{C58F7BD2-8A15-466E-AF12-A09D747BA885}" type="presOf" srcId="{5E1BF290-5590-4627-87CF-BA52C214576E}" destId="{EDBF7DD8-E496-464D-B000-247A588258E4}" srcOrd="0" destOrd="0" presId="urn:microsoft.com/office/officeart/2005/8/layout/hierarchy6"/>
    <dgm:cxn modelId="{74722ED5-BF93-4F41-ABA7-D334A485537D}" srcId="{139B546A-C88A-4F4E-BC47-80023B1D3342}" destId="{6475FF8A-C5CF-4383-904A-06B3CDFF2BEC}" srcOrd="0" destOrd="0" parTransId="{99235E9F-5B90-45E3-BBC9-C9B00EFFFFF4}" sibTransId="{1D9B8A2F-39C5-4D0A-A5A0-95F0E34FDB04}"/>
    <dgm:cxn modelId="{B0A99FDA-99C2-4FAD-A340-8DFE75DCB11C}" type="presOf" srcId="{99235E9F-5B90-45E3-BBC9-C9B00EFFFFF4}" destId="{DEB7F858-AFAA-479B-B3EA-D688E17F1AA9}" srcOrd="0" destOrd="0" presId="urn:microsoft.com/office/officeart/2005/8/layout/hierarchy6"/>
    <dgm:cxn modelId="{567B0ADB-5F1E-442E-B93D-A957B7F99D09}" type="presOf" srcId="{68FF9F53-8BCB-452A-A5FC-7D418A480436}" destId="{05C8A3D8-1D46-4EDC-A2D3-7B2F019BE260}" srcOrd="0" destOrd="0" presId="urn:microsoft.com/office/officeart/2005/8/layout/hierarchy6"/>
    <dgm:cxn modelId="{5C5328DF-EF71-42AD-BD1A-891934DF98EC}" srcId="{EABD6482-5C5F-477E-B158-08FFB9C62711}" destId="{25321BB0-A6FB-48D0-BC85-19B65E705A79}" srcOrd="1" destOrd="0" parTransId="{6A433C30-CE28-4EEB-AB88-0C9C1152CB52}" sibTransId="{406000CC-E20F-45C5-89CE-E7B3F8F6DA2E}"/>
    <dgm:cxn modelId="{D49696CC-4490-4B29-BB16-59FCECEEA110}" type="presParOf" srcId="{4CEB68EC-7A52-4D4F-B21E-5CBAF0508C75}" destId="{840D1CD4-9AF8-4311-B3FA-24A5248DD467}" srcOrd="0" destOrd="0" presId="urn:microsoft.com/office/officeart/2005/8/layout/hierarchy6"/>
    <dgm:cxn modelId="{B821180D-C98F-47CE-AC16-448E65EF0B41}" type="presParOf" srcId="{840D1CD4-9AF8-4311-B3FA-24A5248DD467}" destId="{1775F525-7CA0-4411-8D2F-27479A1C7A7A}" srcOrd="0" destOrd="0" presId="urn:microsoft.com/office/officeart/2005/8/layout/hierarchy6"/>
    <dgm:cxn modelId="{1E6CCFFC-40A5-4C17-9334-81A46C8A4159}" type="presParOf" srcId="{1775F525-7CA0-4411-8D2F-27479A1C7A7A}" destId="{20E3D416-9601-40B7-8ADD-48505C50DD88}" srcOrd="0" destOrd="0" presId="urn:microsoft.com/office/officeart/2005/8/layout/hierarchy6"/>
    <dgm:cxn modelId="{D7C2D283-C51E-4C66-A6F6-373C2A467869}" type="presParOf" srcId="{20E3D416-9601-40B7-8ADD-48505C50DD88}" destId="{4ABBB94B-10A8-4DC9-8793-242F767C5CE6}" srcOrd="0" destOrd="0" presId="urn:microsoft.com/office/officeart/2005/8/layout/hierarchy6"/>
    <dgm:cxn modelId="{5CA639F6-97AA-429A-B2F4-E1592AD044B9}" type="presParOf" srcId="{20E3D416-9601-40B7-8ADD-48505C50DD88}" destId="{D9F2BA61-A859-4FAD-AAF0-C5E2C3C4DF51}" srcOrd="1" destOrd="0" presId="urn:microsoft.com/office/officeart/2005/8/layout/hierarchy6"/>
    <dgm:cxn modelId="{A5384ED6-D75B-425C-B104-DDF1DADA0DDC}" type="presParOf" srcId="{D9F2BA61-A859-4FAD-AAF0-C5E2C3C4DF51}" destId="{67B723EE-DB07-4F1E-825B-DD1AED67425A}" srcOrd="0" destOrd="0" presId="urn:microsoft.com/office/officeart/2005/8/layout/hierarchy6"/>
    <dgm:cxn modelId="{56B4C9BD-2A0F-4C3D-9124-99CCD50AAA84}" type="presParOf" srcId="{D9F2BA61-A859-4FAD-AAF0-C5E2C3C4DF51}" destId="{54A51FD7-8115-4CB9-93F7-A926512D01C7}" srcOrd="1" destOrd="0" presId="urn:microsoft.com/office/officeart/2005/8/layout/hierarchy6"/>
    <dgm:cxn modelId="{59A31D91-F306-482D-98DB-CA480DA20635}" type="presParOf" srcId="{54A51FD7-8115-4CB9-93F7-A926512D01C7}" destId="{0A96116F-004D-4C00-B7FA-059D0FA30F60}" srcOrd="0" destOrd="0" presId="urn:microsoft.com/office/officeart/2005/8/layout/hierarchy6"/>
    <dgm:cxn modelId="{48D5562B-206D-432A-9051-84C7F243F4A8}" type="presParOf" srcId="{54A51FD7-8115-4CB9-93F7-A926512D01C7}" destId="{968125FB-2A55-462D-8121-FB1D98A0E830}" srcOrd="1" destOrd="0" presId="urn:microsoft.com/office/officeart/2005/8/layout/hierarchy6"/>
    <dgm:cxn modelId="{14DB6021-E91D-4BE3-9C20-6DA36E182A60}" type="presParOf" srcId="{968125FB-2A55-462D-8121-FB1D98A0E830}" destId="{DEB7F858-AFAA-479B-B3EA-D688E17F1AA9}" srcOrd="0" destOrd="0" presId="urn:microsoft.com/office/officeart/2005/8/layout/hierarchy6"/>
    <dgm:cxn modelId="{7A4BBCE7-9187-448E-BDC7-DFB2B2E35B9D}" type="presParOf" srcId="{968125FB-2A55-462D-8121-FB1D98A0E830}" destId="{98276916-836F-4CF2-A740-228B8774CF9B}" srcOrd="1" destOrd="0" presId="urn:microsoft.com/office/officeart/2005/8/layout/hierarchy6"/>
    <dgm:cxn modelId="{82FB2692-7310-4743-8D82-9BEDC0C86E69}" type="presParOf" srcId="{98276916-836F-4CF2-A740-228B8774CF9B}" destId="{EACDE4BA-965C-46EB-A707-C5D170BD5A1A}" srcOrd="0" destOrd="0" presId="urn:microsoft.com/office/officeart/2005/8/layout/hierarchy6"/>
    <dgm:cxn modelId="{942FFCEF-9A92-401F-B495-A584F4EFF990}" type="presParOf" srcId="{98276916-836F-4CF2-A740-228B8774CF9B}" destId="{4C3C6F69-A359-461B-A2F2-D5441B65D3A3}" srcOrd="1" destOrd="0" presId="urn:microsoft.com/office/officeart/2005/8/layout/hierarchy6"/>
    <dgm:cxn modelId="{0D6C2BA5-38D5-4E6E-8916-3E2EAE737C64}" type="presParOf" srcId="{D9F2BA61-A859-4FAD-AAF0-C5E2C3C4DF51}" destId="{5D12328B-EA0C-4A02-8C8F-F37D4422BD8E}" srcOrd="2" destOrd="0" presId="urn:microsoft.com/office/officeart/2005/8/layout/hierarchy6"/>
    <dgm:cxn modelId="{ECC101CA-8EAE-4950-94EF-E5A560380FC6}" type="presParOf" srcId="{D9F2BA61-A859-4FAD-AAF0-C5E2C3C4DF51}" destId="{9B1FC7EE-14D7-45C4-9357-C69778A0518E}" srcOrd="3" destOrd="0" presId="urn:microsoft.com/office/officeart/2005/8/layout/hierarchy6"/>
    <dgm:cxn modelId="{343A465B-7983-4FB7-89B2-7D0770BBB0F5}" type="presParOf" srcId="{9B1FC7EE-14D7-45C4-9357-C69778A0518E}" destId="{6E83A47D-14B5-4D6F-B72F-59AAFD4F107F}" srcOrd="0" destOrd="0" presId="urn:microsoft.com/office/officeart/2005/8/layout/hierarchy6"/>
    <dgm:cxn modelId="{06F55754-0802-40F4-B1A1-63BBFED9EFCF}" type="presParOf" srcId="{9B1FC7EE-14D7-45C4-9357-C69778A0518E}" destId="{A4FC3952-B3B6-457A-80F2-344089243924}" srcOrd="1" destOrd="0" presId="urn:microsoft.com/office/officeart/2005/8/layout/hierarchy6"/>
    <dgm:cxn modelId="{7819D746-2C0C-4994-8F0F-1A758A064CCC}" type="presParOf" srcId="{A4FC3952-B3B6-457A-80F2-344089243924}" destId="{73381F3B-C2A4-4163-8773-47ECE95155EC}" srcOrd="0" destOrd="0" presId="urn:microsoft.com/office/officeart/2005/8/layout/hierarchy6"/>
    <dgm:cxn modelId="{E3AE77C1-1716-4F29-8193-2F7886F798EE}" type="presParOf" srcId="{A4FC3952-B3B6-457A-80F2-344089243924}" destId="{B40543F4-61A9-493A-9A75-344D3D9FDACB}" srcOrd="1" destOrd="0" presId="urn:microsoft.com/office/officeart/2005/8/layout/hierarchy6"/>
    <dgm:cxn modelId="{B6EBC4B8-1B62-4491-941A-4D6F3E524D19}" type="presParOf" srcId="{B40543F4-61A9-493A-9A75-344D3D9FDACB}" destId="{0E02B173-FB77-4563-85CD-7D16165A2B2C}" srcOrd="0" destOrd="0" presId="urn:microsoft.com/office/officeart/2005/8/layout/hierarchy6"/>
    <dgm:cxn modelId="{A421C351-2DD6-458D-B83F-FE345CB911A6}" type="presParOf" srcId="{B40543F4-61A9-493A-9A75-344D3D9FDACB}" destId="{16238C0C-E3FC-497E-8037-608F16A29A64}" srcOrd="1" destOrd="0" presId="urn:microsoft.com/office/officeart/2005/8/layout/hierarchy6"/>
    <dgm:cxn modelId="{3D6A0D38-85B5-42A1-997D-DB1018CFFCA7}" type="presParOf" srcId="{A4FC3952-B3B6-457A-80F2-344089243924}" destId="{A34E83DE-FA9B-46A0-8B95-C9EDBC76CDC6}" srcOrd="2" destOrd="0" presId="urn:microsoft.com/office/officeart/2005/8/layout/hierarchy6"/>
    <dgm:cxn modelId="{94E3AEFF-C437-4A57-B339-77A6F3A97245}" type="presParOf" srcId="{A4FC3952-B3B6-457A-80F2-344089243924}" destId="{C8B51C7E-1748-4553-8C40-0823D8A577D0}" srcOrd="3" destOrd="0" presId="urn:microsoft.com/office/officeart/2005/8/layout/hierarchy6"/>
    <dgm:cxn modelId="{32C5DF5D-2D11-4995-8FBC-F2E7C76CFD1A}" type="presParOf" srcId="{C8B51C7E-1748-4553-8C40-0823D8A577D0}" destId="{129241AC-BC32-44C1-97C1-17F04E5D6680}" srcOrd="0" destOrd="0" presId="urn:microsoft.com/office/officeart/2005/8/layout/hierarchy6"/>
    <dgm:cxn modelId="{6B3F4B25-D6F7-4C31-BDBF-5027700A5C38}" type="presParOf" srcId="{C8B51C7E-1748-4553-8C40-0823D8A577D0}" destId="{82B5169B-A857-4CCB-A447-83AFB10FEEA6}" srcOrd="1" destOrd="0" presId="urn:microsoft.com/office/officeart/2005/8/layout/hierarchy6"/>
    <dgm:cxn modelId="{B44666D9-EA7D-4FC4-AF80-70D2FC5E4899}" type="presParOf" srcId="{A4FC3952-B3B6-457A-80F2-344089243924}" destId="{49DE29E4-0652-48F6-A6CB-677E65F72E72}" srcOrd="4" destOrd="0" presId="urn:microsoft.com/office/officeart/2005/8/layout/hierarchy6"/>
    <dgm:cxn modelId="{62300759-8F96-44C7-A7AB-B68F44AA1A15}" type="presParOf" srcId="{A4FC3952-B3B6-457A-80F2-344089243924}" destId="{7F0E56E0-13A6-4F8C-A782-774CAB6767A5}" srcOrd="5" destOrd="0" presId="urn:microsoft.com/office/officeart/2005/8/layout/hierarchy6"/>
    <dgm:cxn modelId="{084C2C4A-7758-48E8-93D2-701E92B3C55D}" type="presParOf" srcId="{7F0E56E0-13A6-4F8C-A782-774CAB6767A5}" destId="{EDBF7DD8-E496-464D-B000-247A588258E4}" srcOrd="0" destOrd="0" presId="urn:microsoft.com/office/officeart/2005/8/layout/hierarchy6"/>
    <dgm:cxn modelId="{7F7E01AA-E261-425B-B1C9-F53ED1175857}" type="presParOf" srcId="{7F0E56E0-13A6-4F8C-A782-774CAB6767A5}" destId="{837BEDCA-24E6-424D-8150-19D10DA35DC8}" srcOrd="1" destOrd="0" presId="urn:microsoft.com/office/officeart/2005/8/layout/hierarchy6"/>
    <dgm:cxn modelId="{F3E643EE-D39F-4CF3-89F6-FE4F4EEF9F1F}" type="presParOf" srcId="{D9F2BA61-A859-4FAD-AAF0-C5E2C3C4DF51}" destId="{05C8A3D8-1D46-4EDC-A2D3-7B2F019BE260}" srcOrd="4" destOrd="0" presId="urn:microsoft.com/office/officeart/2005/8/layout/hierarchy6"/>
    <dgm:cxn modelId="{9D1D11EE-1223-4F57-A00C-70FD88C4AC47}" type="presParOf" srcId="{D9F2BA61-A859-4FAD-AAF0-C5E2C3C4DF51}" destId="{E035675E-BD64-4E86-8870-6B86AB29F6FE}" srcOrd="5" destOrd="0" presId="urn:microsoft.com/office/officeart/2005/8/layout/hierarchy6"/>
    <dgm:cxn modelId="{39765731-2AE1-486B-9AD4-B39CF54AE503}" type="presParOf" srcId="{E035675E-BD64-4E86-8870-6B86AB29F6FE}" destId="{3236428E-082C-4BB9-AED9-22D5B93DCD8E}" srcOrd="0" destOrd="0" presId="urn:microsoft.com/office/officeart/2005/8/layout/hierarchy6"/>
    <dgm:cxn modelId="{F62651EE-27B9-40D7-90C3-BEB9A1819EC6}" type="presParOf" srcId="{E035675E-BD64-4E86-8870-6B86AB29F6FE}" destId="{A33F3398-6E18-44F5-8FF2-8359FE110DFC}" srcOrd="1" destOrd="0" presId="urn:microsoft.com/office/officeart/2005/8/layout/hierarchy6"/>
    <dgm:cxn modelId="{24E3092E-50D4-41DE-B709-AF49562A7B47}" type="presParOf" srcId="{A33F3398-6E18-44F5-8FF2-8359FE110DFC}" destId="{505ADAEC-F3CB-4A0F-9CBD-26A3CB0FBD8D}" srcOrd="0" destOrd="0" presId="urn:microsoft.com/office/officeart/2005/8/layout/hierarchy6"/>
    <dgm:cxn modelId="{25231684-BE12-4799-866A-0191957C5E73}" type="presParOf" srcId="{A33F3398-6E18-44F5-8FF2-8359FE110DFC}" destId="{32525186-7BC0-4665-99C5-E5F379590072}" srcOrd="1" destOrd="0" presId="urn:microsoft.com/office/officeart/2005/8/layout/hierarchy6"/>
    <dgm:cxn modelId="{1FA3DA7A-75BC-4558-B37C-7F47A4761287}" type="presParOf" srcId="{32525186-7BC0-4665-99C5-E5F379590072}" destId="{9D9B0DA5-CEBE-4CBC-BE23-0F90E7F871F7}" srcOrd="0" destOrd="0" presId="urn:microsoft.com/office/officeart/2005/8/layout/hierarchy6"/>
    <dgm:cxn modelId="{B65A895D-8D57-49AE-AF99-CEBB4BB05FD1}" type="presParOf" srcId="{32525186-7BC0-4665-99C5-E5F379590072}" destId="{01D0194A-3106-4FE8-B059-9772ABA32A9A}" srcOrd="1" destOrd="0" presId="urn:microsoft.com/office/officeart/2005/8/layout/hierarchy6"/>
    <dgm:cxn modelId="{170A4E87-B3FC-4566-8848-66777B91BB01}" type="presParOf" srcId="{A33F3398-6E18-44F5-8FF2-8359FE110DFC}" destId="{225610C8-E25F-4752-854B-EC43F1A6126B}" srcOrd="2" destOrd="0" presId="urn:microsoft.com/office/officeart/2005/8/layout/hierarchy6"/>
    <dgm:cxn modelId="{F3CA43E7-D7E6-4918-9730-49AEA2D4293C}" type="presParOf" srcId="{A33F3398-6E18-44F5-8FF2-8359FE110DFC}" destId="{2616A35F-505A-4194-A60B-70013584E018}" srcOrd="3" destOrd="0" presId="urn:microsoft.com/office/officeart/2005/8/layout/hierarchy6"/>
    <dgm:cxn modelId="{C161AC30-7DAE-4834-8429-672D5D087ED4}" type="presParOf" srcId="{2616A35F-505A-4194-A60B-70013584E018}" destId="{4E1D9B5E-DF19-4DB7-BDCA-DCD23BC7BBA7}" srcOrd="0" destOrd="0" presId="urn:microsoft.com/office/officeart/2005/8/layout/hierarchy6"/>
    <dgm:cxn modelId="{8B2D43E8-58C9-410B-A01E-96760A5E5297}" type="presParOf" srcId="{2616A35F-505A-4194-A60B-70013584E018}" destId="{497E4A02-FFF7-400F-9187-742EA3B9E8E6}" srcOrd="1" destOrd="0" presId="urn:microsoft.com/office/officeart/2005/8/layout/hierarchy6"/>
    <dgm:cxn modelId="{E4E3031A-6FD4-49E2-91E7-A4C70B2DCBD2}" type="presParOf" srcId="{4CEB68EC-7A52-4D4F-B21E-5CBAF0508C75}" destId="{601310AC-0786-49C7-A7BE-7765DE61F62A}"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54D6005-7238-4487-880F-CA955993DE25}"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0F147E09-4A21-4449-A5AD-3FDA3F89B76B}">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Check HP running status</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F30C2763-FAA0-45BC-BFF4-F9A82293D90B}" type="parTrans" cxnId="{7CE496C2-5731-4D38-A868-F5781FC504D6}">
      <dgm:prSet/>
      <dgm:spPr/>
      <dgm:t>
        <a:bodyPr/>
        <a:lstStyle/>
        <a:p>
          <a:endParaRPr lang="zh-CN" altLang="en-US"/>
        </a:p>
      </dgm:t>
    </dgm:pt>
    <dgm:pt modelId="{D26CB33C-21C2-4867-AE1B-38669A289075}" type="sibTrans" cxnId="{7CE496C2-5731-4D38-A868-F5781FC504D6}">
      <dgm:prSet/>
      <dgm:spPr/>
      <dgm:t>
        <a:bodyPr/>
        <a:lstStyle/>
        <a:p>
          <a:endParaRPr lang="zh-CN" altLang="en-US"/>
        </a:p>
      </dgm:t>
    </dgm:pt>
    <dgm:pt modelId="{139B546A-C88A-4F4E-BC47-80023B1D3342}">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1.No condensate water/fan blows out normal temp wind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252961FC-2031-420B-AA90-F50BBF7B3A0E}" type="parTrans" cxnId="{716BFAA9-0BEF-4277-B304-D82BF32D58DD}">
      <dgm:prSet/>
      <dgm:spPr/>
      <dgm:t>
        <a:bodyPr/>
        <a:lstStyle/>
        <a:p>
          <a:endParaRPr lang="zh-CN" altLang="en-US"/>
        </a:p>
      </dgm:t>
    </dgm:pt>
    <dgm:pt modelId="{44B6C41D-40A2-4857-8465-423CF9E6B697}" type="sibTrans" cxnId="{716BFAA9-0BEF-4277-B304-D82BF32D58DD}">
      <dgm:prSet/>
      <dgm:spPr/>
      <dgm:t>
        <a:bodyPr/>
        <a:lstStyle/>
        <a:p>
          <a:endParaRPr lang="zh-CN" altLang="en-US"/>
        </a:p>
      </dgm:t>
    </dgm:pt>
    <dgm:pt modelId="{6475FF8A-C5CF-4383-904A-06B3CDFF2BEC}">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Check if there is any leakage, if yes, refill gas</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99235E9F-5B90-45E3-BBC9-C9B00EFFFFF4}" type="parTrans" cxnId="{74722ED5-BF93-4F41-ABA7-D334A485537D}">
      <dgm:prSet/>
      <dgm:spPr/>
      <dgm:t>
        <a:bodyPr/>
        <a:lstStyle/>
        <a:p>
          <a:endParaRPr lang="zh-CN" altLang="en-US"/>
        </a:p>
      </dgm:t>
    </dgm:pt>
    <dgm:pt modelId="{1D9B8A2F-39C5-4D0A-A5A0-95F0E34FDB04}" type="sibTrans" cxnId="{74722ED5-BF93-4F41-ABA7-D334A485537D}">
      <dgm:prSet/>
      <dgm:spPr/>
      <dgm:t>
        <a:bodyPr/>
        <a:lstStyle/>
        <a:p>
          <a:endParaRPr lang="zh-CN" altLang="en-US"/>
        </a:p>
      </dgm:t>
    </dgm:pt>
    <dgm:pt modelId="{0CB78158-7EFE-463C-A365-E22C8F36F4C8}">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2. Fan does not work</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2844BE37-3EAF-44D5-9B6C-1E51D857EB81}" type="parTrans" cxnId="{44B3CE31-53C1-4F44-ADED-6B4C17796205}">
      <dgm:prSet/>
      <dgm:spPr/>
      <dgm:t>
        <a:bodyPr/>
        <a:lstStyle/>
        <a:p>
          <a:endParaRPr lang="zh-CN" altLang="en-US"/>
        </a:p>
      </dgm:t>
    </dgm:pt>
    <dgm:pt modelId="{30B421A5-CC74-4391-9F84-8EB5656CAC8B}" type="sibTrans" cxnId="{44B3CE31-53C1-4F44-ADED-6B4C17796205}">
      <dgm:prSet/>
      <dgm:spPr/>
      <dgm:t>
        <a:bodyPr/>
        <a:lstStyle/>
        <a:p>
          <a:endParaRPr lang="zh-CN" altLang="en-US"/>
        </a:p>
      </dgm:t>
    </dgm:pt>
    <dgm:pt modelId="{305AC7EC-E764-409D-8CAB-43137CCEBDDD}">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A. Fan</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6623A123-E6F0-4C36-9DD3-B0649F749220}" type="parTrans" cxnId="{2C2C9572-4891-46D2-AF9A-7AEFEA1E3241}">
      <dgm:prSet/>
      <dgm:spPr/>
      <dgm:t>
        <a:bodyPr/>
        <a:lstStyle/>
        <a:p>
          <a:endParaRPr lang="zh-CN" altLang="en-US"/>
        </a:p>
      </dgm:t>
    </dgm:pt>
    <dgm:pt modelId="{6DBA7377-09B2-4808-830C-5FA6AF8CEDF7}" type="sibTrans" cxnId="{2C2C9572-4891-46D2-AF9A-7AEFEA1E3241}">
      <dgm:prSet/>
      <dgm:spPr/>
      <dgm:t>
        <a:bodyPr/>
        <a:lstStyle/>
        <a:p>
          <a:endParaRPr lang="zh-CN" altLang="en-US"/>
        </a:p>
      </dgm:t>
    </dgm:pt>
    <dgm:pt modelId="{B755B88F-AB25-4A62-AF2C-4A276B028D65}">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B. PC board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00BFD996-4B40-48F1-B7B4-8494449CEF97}" type="parTrans" cxnId="{D1B92DBD-DC83-4D42-81D2-D63D969D90EB}">
      <dgm:prSet/>
      <dgm:spPr/>
      <dgm:t>
        <a:bodyPr/>
        <a:lstStyle/>
        <a:p>
          <a:endParaRPr lang="zh-CN" altLang="en-US"/>
        </a:p>
      </dgm:t>
    </dgm:pt>
    <dgm:pt modelId="{1D42885D-94D6-4BBF-80D4-29A7550B2429}" type="sibTrans" cxnId="{D1B92DBD-DC83-4D42-81D2-D63D969D90EB}">
      <dgm:prSet/>
      <dgm:spPr/>
      <dgm:t>
        <a:bodyPr/>
        <a:lstStyle/>
        <a:p>
          <a:endParaRPr lang="zh-CN" altLang="en-US"/>
        </a:p>
      </dgm:t>
    </dgm:pt>
    <dgm:pt modelId="{5E1BF290-5590-4627-87CF-BA52C214576E}">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C. Fan motor</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2B38B054-D5D7-42F2-A43B-B84595AC50FA}" type="parTrans" cxnId="{F61D9F6E-FC58-480E-8411-F6D2FF9559C6}">
      <dgm:prSet/>
      <dgm:spPr/>
      <dgm:t>
        <a:bodyPr/>
        <a:lstStyle/>
        <a:p>
          <a:endParaRPr lang="zh-CN" altLang="en-US"/>
        </a:p>
      </dgm:t>
    </dgm:pt>
    <dgm:pt modelId="{9AE6B850-2399-4860-8FEE-805646E1AF4A}" type="sibTrans" cxnId="{F61D9F6E-FC58-480E-8411-F6D2FF9559C6}">
      <dgm:prSet/>
      <dgm:spPr/>
      <dgm:t>
        <a:bodyPr/>
        <a:lstStyle/>
        <a:p>
          <a:endParaRPr lang="zh-CN" altLang="en-US"/>
        </a:p>
      </dgm:t>
    </dgm:pt>
    <dgm:pt modelId="{EABD6482-5C5F-477E-B158-08FFB9C62711}">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3. Compressor does not work</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68FF9F53-8BCB-452A-A5FC-7D418A480436}" type="parTrans" cxnId="{0B6D7C59-22A3-4A4C-BD31-3CA1A55FFE55}">
      <dgm:prSet/>
      <dgm:spPr/>
      <dgm:t>
        <a:bodyPr/>
        <a:lstStyle/>
        <a:p>
          <a:endParaRPr lang="zh-CN" altLang="en-US"/>
        </a:p>
      </dgm:t>
    </dgm:pt>
    <dgm:pt modelId="{CA8F498C-5E30-458B-8F29-9E62261695DC}" type="sibTrans" cxnId="{0B6D7C59-22A3-4A4C-BD31-3CA1A55FFE55}">
      <dgm:prSet/>
      <dgm:spPr/>
      <dgm:t>
        <a:bodyPr/>
        <a:lstStyle/>
        <a:p>
          <a:endParaRPr lang="zh-CN" altLang="en-US"/>
        </a:p>
      </dgm:t>
    </dgm:pt>
    <dgm:pt modelId="{6B11B47A-BC5C-4AC5-B08D-229BB974B674}">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A. </a:t>
          </a:r>
          <a:r>
            <a:rPr lang="en-US" altLang="zh-CN" sz="1200" dirty="0">
              <a:latin typeface="Arial" panose="020B0604020202020204" pitchFamily="34" charset="0"/>
              <a:cs typeface="Arial" panose="020B0604020202020204" pitchFamily="34" charset="0"/>
              <a:sym typeface="Arial" panose="020B0604020202020204" pitchFamily="34" charset="0"/>
            </a:rPr>
            <a:t>Inverter board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4656250B-0CBB-42D1-9DDC-441948E36748}" type="parTrans" cxnId="{F9BE3030-0ACC-4BD7-8013-BC00462E0921}">
      <dgm:prSet/>
      <dgm:spPr/>
      <dgm:t>
        <a:bodyPr/>
        <a:lstStyle/>
        <a:p>
          <a:endParaRPr lang="zh-CN" altLang="en-US"/>
        </a:p>
      </dgm:t>
    </dgm:pt>
    <dgm:pt modelId="{9B0260AC-8522-477C-BA65-315032EE59A6}" type="sibTrans" cxnId="{F9BE3030-0ACC-4BD7-8013-BC00462E0921}">
      <dgm:prSet/>
      <dgm:spPr/>
      <dgm:t>
        <a:bodyPr/>
        <a:lstStyle/>
        <a:p>
          <a:endParaRPr lang="zh-CN" altLang="en-US"/>
        </a:p>
      </dgm:t>
    </dgm:pt>
    <dgm:pt modelId="{25321BB0-A6FB-48D0-BC85-19B65E705A79}">
      <dgm:prSet custT="1"/>
      <dgm:spPr/>
      <dgm:t>
        <a:bodyPr/>
        <a:lstStyle/>
        <a:p>
          <a:r>
            <a:rPr lang="en-US" altLang="zh-CN" sz="1200" b="0" dirty="0">
              <a:latin typeface="Arial" panose="020B0604020202020204" pitchFamily="34" charset="0"/>
              <a:cs typeface="Arial" panose="020B0604020202020204" pitchFamily="34" charset="0"/>
              <a:sym typeface="Arial" panose="020B0604020202020204" pitchFamily="34" charset="0"/>
            </a:rPr>
            <a:t>B. Compressor</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6A433C30-CE28-4EEB-AB88-0C9C1152CB52}" type="parTrans" cxnId="{5C5328DF-EF71-42AD-BD1A-891934DF98EC}">
      <dgm:prSet/>
      <dgm:spPr/>
      <dgm:t>
        <a:bodyPr/>
        <a:lstStyle/>
        <a:p>
          <a:endParaRPr lang="zh-CN" altLang="en-US"/>
        </a:p>
      </dgm:t>
    </dgm:pt>
    <dgm:pt modelId="{406000CC-E20F-45C5-89CE-E7B3F8F6DA2E}" type="sibTrans" cxnId="{5C5328DF-EF71-42AD-BD1A-891934DF98EC}">
      <dgm:prSet/>
      <dgm:spPr/>
      <dgm:t>
        <a:bodyPr/>
        <a:lstStyle/>
        <a:p>
          <a:endParaRPr lang="zh-CN" altLang="en-US"/>
        </a:p>
      </dgm:t>
    </dgm:pt>
    <dgm:pt modelId="{03C8EFC2-C224-4D96-A2F9-307A0A590CA1}">
      <dgm:prSet custT="1"/>
      <dgm:spPr/>
      <dgm:t>
        <a:bodyPr/>
        <a:lstStyle/>
        <a:p>
          <a:r>
            <a:rPr lang="en-US" altLang="zh-CN" sz="1200" dirty="0">
              <a:latin typeface="Arial" panose="020B0604020202020204" pitchFamily="34" charset="0"/>
              <a:cs typeface="Arial" panose="020B0604020202020204" pitchFamily="34" charset="0"/>
              <a:sym typeface="Arial" panose="020B0604020202020204" pitchFamily="34" charset="0"/>
            </a:rPr>
            <a:t>D. Inverter board</a:t>
          </a:r>
          <a:endParaRPr lang="zh-CN" altLang="en-US" sz="1200" dirty="0">
            <a:latin typeface="Arial" panose="020B0604020202020204" pitchFamily="34" charset="0"/>
            <a:cs typeface="Arial" panose="020B0604020202020204" pitchFamily="34" charset="0"/>
            <a:sym typeface="Arial" panose="020B0604020202020204" pitchFamily="34" charset="0"/>
          </a:endParaRPr>
        </a:p>
      </dgm:t>
    </dgm:pt>
    <dgm:pt modelId="{0976EFB3-88E3-4C17-9374-04775A7BF26E}" type="parTrans" cxnId="{AC653931-00D5-40F0-A2AC-C6C70EAE5B2C}">
      <dgm:prSet/>
      <dgm:spPr/>
      <dgm:t>
        <a:bodyPr/>
        <a:lstStyle/>
        <a:p>
          <a:endParaRPr lang="zh-CN" altLang="en-US"/>
        </a:p>
      </dgm:t>
    </dgm:pt>
    <dgm:pt modelId="{77D27F11-FDB2-4C3C-9164-EFCE3976F7F6}" type="sibTrans" cxnId="{AC653931-00D5-40F0-A2AC-C6C70EAE5B2C}">
      <dgm:prSet/>
      <dgm:spPr/>
      <dgm:t>
        <a:bodyPr/>
        <a:lstStyle/>
        <a:p>
          <a:endParaRPr lang="zh-CN" altLang="en-US"/>
        </a:p>
      </dgm:t>
    </dgm:pt>
    <dgm:pt modelId="{4CEB68EC-7A52-4D4F-B21E-5CBAF0508C75}" type="pres">
      <dgm:prSet presAssocID="{654D6005-7238-4487-880F-CA955993DE25}" presName="mainComposite" presStyleCnt="0">
        <dgm:presLayoutVars>
          <dgm:chPref val="1"/>
          <dgm:dir/>
          <dgm:animOne val="branch"/>
          <dgm:animLvl val="lvl"/>
          <dgm:resizeHandles val="exact"/>
        </dgm:presLayoutVars>
      </dgm:prSet>
      <dgm:spPr/>
    </dgm:pt>
    <dgm:pt modelId="{840D1CD4-9AF8-4311-B3FA-24A5248DD467}" type="pres">
      <dgm:prSet presAssocID="{654D6005-7238-4487-880F-CA955993DE25}" presName="hierFlow" presStyleCnt="0"/>
      <dgm:spPr/>
    </dgm:pt>
    <dgm:pt modelId="{1775F525-7CA0-4411-8D2F-27479A1C7A7A}" type="pres">
      <dgm:prSet presAssocID="{654D6005-7238-4487-880F-CA955993DE25}" presName="hierChild1" presStyleCnt="0">
        <dgm:presLayoutVars>
          <dgm:chPref val="1"/>
          <dgm:animOne val="branch"/>
          <dgm:animLvl val="lvl"/>
        </dgm:presLayoutVars>
      </dgm:prSet>
      <dgm:spPr/>
    </dgm:pt>
    <dgm:pt modelId="{20E3D416-9601-40B7-8ADD-48505C50DD88}" type="pres">
      <dgm:prSet presAssocID="{0F147E09-4A21-4449-A5AD-3FDA3F89B76B}" presName="Name14" presStyleCnt="0"/>
      <dgm:spPr/>
    </dgm:pt>
    <dgm:pt modelId="{4ABBB94B-10A8-4DC9-8793-242F767C5CE6}" type="pres">
      <dgm:prSet presAssocID="{0F147E09-4A21-4449-A5AD-3FDA3F89B76B}" presName="level1Shape" presStyleLbl="node0" presStyleIdx="0" presStyleCnt="1" custLinFactNeighborX="27287" custLinFactNeighborY="-90558">
        <dgm:presLayoutVars>
          <dgm:chPref val="3"/>
        </dgm:presLayoutVars>
      </dgm:prSet>
      <dgm:spPr/>
    </dgm:pt>
    <dgm:pt modelId="{D9F2BA61-A859-4FAD-AAF0-C5E2C3C4DF51}" type="pres">
      <dgm:prSet presAssocID="{0F147E09-4A21-4449-A5AD-3FDA3F89B76B}" presName="hierChild2" presStyleCnt="0"/>
      <dgm:spPr/>
    </dgm:pt>
    <dgm:pt modelId="{67B723EE-DB07-4F1E-825B-DD1AED67425A}" type="pres">
      <dgm:prSet presAssocID="{252961FC-2031-420B-AA90-F50BBF7B3A0E}" presName="Name19" presStyleLbl="parChTrans1D2" presStyleIdx="0" presStyleCnt="3"/>
      <dgm:spPr/>
    </dgm:pt>
    <dgm:pt modelId="{54A51FD7-8115-4CB9-93F7-A926512D01C7}" type="pres">
      <dgm:prSet presAssocID="{139B546A-C88A-4F4E-BC47-80023B1D3342}" presName="Name21" presStyleCnt="0"/>
      <dgm:spPr/>
    </dgm:pt>
    <dgm:pt modelId="{0A96116F-004D-4C00-B7FA-059D0FA30F60}" type="pres">
      <dgm:prSet presAssocID="{139B546A-C88A-4F4E-BC47-80023B1D3342}" presName="level2Shape" presStyleLbl="node2" presStyleIdx="0" presStyleCnt="3" custScaleY="83966" custLinFactNeighborY="-37413"/>
      <dgm:spPr/>
    </dgm:pt>
    <dgm:pt modelId="{968125FB-2A55-462D-8121-FB1D98A0E830}" type="pres">
      <dgm:prSet presAssocID="{139B546A-C88A-4F4E-BC47-80023B1D3342}" presName="hierChild3" presStyleCnt="0"/>
      <dgm:spPr/>
    </dgm:pt>
    <dgm:pt modelId="{DEB7F858-AFAA-479B-B3EA-D688E17F1AA9}" type="pres">
      <dgm:prSet presAssocID="{99235E9F-5B90-45E3-BBC9-C9B00EFFFFF4}" presName="Name19" presStyleLbl="parChTrans1D3" presStyleIdx="0" presStyleCnt="7"/>
      <dgm:spPr/>
    </dgm:pt>
    <dgm:pt modelId="{98276916-836F-4CF2-A740-228B8774CF9B}" type="pres">
      <dgm:prSet presAssocID="{6475FF8A-C5CF-4383-904A-06B3CDFF2BEC}" presName="Name21" presStyleCnt="0"/>
      <dgm:spPr/>
    </dgm:pt>
    <dgm:pt modelId="{EACDE4BA-965C-46EB-A707-C5D170BD5A1A}" type="pres">
      <dgm:prSet presAssocID="{6475FF8A-C5CF-4383-904A-06B3CDFF2BEC}" presName="level2Shape" presStyleLbl="node3" presStyleIdx="0" presStyleCnt="7" custScaleY="83966"/>
      <dgm:spPr/>
    </dgm:pt>
    <dgm:pt modelId="{4C3C6F69-A359-461B-A2F2-D5441B65D3A3}" type="pres">
      <dgm:prSet presAssocID="{6475FF8A-C5CF-4383-904A-06B3CDFF2BEC}" presName="hierChild3" presStyleCnt="0"/>
      <dgm:spPr/>
    </dgm:pt>
    <dgm:pt modelId="{5D12328B-EA0C-4A02-8C8F-F37D4422BD8E}" type="pres">
      <dgm:prSet presAssocID="{2844BE37-3EAF-44D5-9B6C-1E51D857EB81}" presName="Name19" presStyleLbl="parChTrans1D2" presStyleIdx="1" presStyleCnt="3"/>
      <dgm:spPr/>
    </dgm:pt>
    <dgm:pt modelId="{9B1FC7EE-14D7-45C4-9357-C69778A0518E}" type="pres">
      <dgm:prSet presAssocID="{0CB78158-7EFE-463C-A365-E22C8F36F4C8}" presName="Name21" presStyleCnt="0"/>
      <dgm:spPr/>
    </dgm:pt>
    <dgm:pt modelId="{6E83A47D-14B5-4D6F-B72F-59AAFD4F107F}" type="pres">
      <dgm:prSet presAssocID="{0CB78158-7EFE-463C-A365-E22C8F36F4C8}" presName="level2Shape" presStyleLbl="node2" presStyleIdx="1" presStyleCnt="3" custScaleY="83966" custLinFactNeighborY="-37413"/>
      <dgm:spPr/>
    </dgm:pt>
    <dgm:pt modelId="{A4FC3952-B3B6-457A-80F2-344089243924}" type="pres">
      <dgm:prSet presAssocID="{0CB78158-7EFE-463C-A365-E22C8F36F4C8}" presName="hierChild3" presStyleCnt="0"/>
      <dgm:spPr/>
    </dgm:pt>
    <dgm:pt modelId="{73381F3B-C2A4-4163-8773-47ECE95155EC}" type="pres">
      <dgm:prSet presAssocID="{6623A123-E6F0-4C36-9DD3-B0649F749220}" presName="Name19" presStyleLbl="parChTrans1D3" presStyleIdx="1" presStyleCnt="7"/>
      <dgm:spPr/>
    </dgm:pt>
    <dgm:pt modelId="{B40543F4-61A9-493A-9A75-344D3D9FDACB}" type="pres">
      <dgm:prSet presAssocID="{305AC7EC-E764-409D-8CAB-43137CCEBDDD}" presName="Name21" presStyleCnt="0"/>
      <dgm:spPr/>
    </dgm:pt>
    <dgm:pt modelId="{0E02B173-FB77-4563-85CD-7D16165A2B2C}" type="pres">
      <dgm:prSet presAssocID="{305AC7EC-E764-409D-8CAB-43137CCEBDDD}" presName="level2Shape" presStyleLbl="node3" presStyleIdx="1" presStyleCnt="7" custScaleY="83966"/>
      <dgm:spPr/>
    </dgm:pt>
    <dgm:pt modelId="{16238C0C-E3FC-497E-8037-608F16A29A64}" type="pres">
      <dgm:prSet presAssocID="{305AC7EC-E764-409D-8CAB-43137CCEBDDD}" presName="hierChild3" presStyleCnt="0"/>
      <dgm:spPr/>
    </dgm:pt>
    <dgm:pt modelId="{A34E83DE-FA9B-46A0-8B95-C9EDBC76CDC6}" type="pres">
      <dgm:prSet presAssocID="{00BFD996-4B40-48F1-B7B4-8494449CEF97}" presName="Name19" presStyleLbl="parChTrans1D3" presStyleIdx="2" presStyleCnt="7"/>
      <dgm:spPr/>
    </dgm:pt>
    <dgm:pt modelId="{C8B51C7E-1748-4553-8C40-0823D8A577D0}" type="pres">
      <dgm:prSet presAssocID="{B755B88F-AB25-4A62-AF2C-4A276B028D65}" presName="Name21" presStyleCnt="0"/>
      <dgm:spPr/>
    </dgm:pt>
    <dgm:pt modelId="{129241AC-BC32-44C1-97C1-17F04E5D6680}" type="pres">
      <dgm:prSet presAssocID="{B755B88F-AB25-4A62-AF2C-4A276B028D65}" presName="level2Shape" presStyleLbl="node3" presStyleIdx="2" presStyleCnt="7" custScaleY="83966"/>
      <dgm:spPr/>
    </dgm:pt>
    <dgm:pt modelId="{82B5169B-A857-4CCB-A447-83AFB10FEEA6}" type="pres">
      <dgm:prSet presAssocID="{B755B88F-AB25-4A62-AF2C-4A276B028D65}" presName="hierChild3" presStyleCnt="0"/>
      <dgm:spPr/>
    </dgm:pt>
    <dgm:pt modelId="{49DE29E4-0652-48F6-A6CB-677E65F72E72}" type="pres">
      <dgm:prSet presAssocID="{2B38B054-D5D7-42F2-A43B-B84595AC50FA}" presName="Name19" presStyleLbl="parChTrans1D3" presStyleIdx="3" presStyleCnt="7"/>
      <dgm:spPr/>
    </dgm:pt>
    <dgm:pt modelId="{7F0E56E0-13A6-4F8C-A782-774CAB6767A5}" type="pres">
      <dgm:prSet presAssocID="{5E1BF290-5590-4627-87CF-BA52C214576E}" presName="Name21" presStyleCnt="0"/>
      <dgm:spPr/>
    </dgm:pt>
    <dgm:pt modelId="{EDBF7DD8-E496-464D-B000-247A588258E4}" type="pres">
      <dgm:prSet presAssocID="{5E1BF290-5590-4627-87CF-BA52C214576E}" presName="level2Shape" presStyleLbl="node3" presStyleIdx="3" presStyleCnt="7" custScaleY="83966"/>
      <dgm:spPr/>
    </dgm:pt>
    <dgm:pt modelId="{837BEDCA-24E6-424D-8150-19D10DA35DC8}" type="pres">
      <dgm:prSet presAssocID="{5E1BF290-5590-4627-87CF-BA52C214576E}" presName="hierChild3" presStyleCnt="0"/>
      <dgm:spPr/>
    </dgm:pt>
    <dgm:pt modelId="{6AF7602A-A72F-4A91-9F59-3D4C16D1E835}" type="pres">
      <dgm:prSet presAssocID="{0976EFB3-88E3-4C17-9374-04775A7BF26E}" presName="Name19" presStyleLbl="parChTrans1D3" presStyleIdx="4" presStyleCnt="7"/>
      <dgm:spPr/>
    </dgm:pt>
    <dgm:pt modelId="{6AA96D45-A584-4510-8597-09BE8D481817}" type="pres">
      <dgm:prSet presAssocID="{03C8EFC2-C224-4D96-A2F9-307A0A590CA1}" presName="Name21" presStyleCnt="0"/>
      <dgm:spPr/>
    </dgm:pt>
    <dgm:pt modelId="{17FBA61B-7A91-419F-AC1C-5AEC9495836D}" type="pres">
      <dgm:prSet presAssocID="{03C8EFC2-C224-4D96-A2F9-307A0A590CA1}" presName="level2Shape" presStyleLbl="node3" presStyleIdx="4" presStyleCnt="7"/>
      <dgm:spPr/>
    </dgm:pt>
    <dgm:pt modelId="{618B8508-10C2-4B32-9384-405AE0FC981D}" type="pres">
      <dgm:prSet presAssocID="{03C8EFC2-C224-4D96-A2F9-307A0A590CA1}" presName="hierChild3" presStyleCnt="0"/>
      <dgm:spPr/>
    </dgm:pt>
    <dgm:pt modelId="{05C8A3D8-1D46-4EDC-A2D3-7B2F019BE260}" type="pres">
      <dgm:prSet presAssocID="{68FF9F53-8BCB-452A-A5FC-7D418A480436}" presName="Name19" presStyleLbl="parChTrans1D2" presStyleIdx="2" presStyleCnt="3"/>
      <dgm:spPr/>
    </dgm:pt>
    <dgm:pt modelId="{E035675E-BD64-4E86-8870-6B86AB29F6FE}" type="pres">
      <dgm:prSet presAssocID="{EABD6482-5C5F-477E-B158-08FFB9C62711}" presName="Name21" presStyleCnt="0"/>
      <dgm:spPr/>
    </dgm:pt>
    <dgm:pt modelId="{3236428E-082C-4BB9-AED9-22D5B93DCD8E}" type="pres">
      <dgm:prSet presAssocID="{EABD6482-5C5F-477E-B158-08FFB9C62711}" presName="level2Shape" presStyleLbl="node2" presStyleIdx="2" presStyleCnt="3" custScaleX="125683" custScaleY="83966" custLinFactNeighborY="-37413"/>
      <dgm:spPr/>
    </dgm:pt>
    <dgm:pt modelId="{A33F3398-6E18-44F5-8FF2-8359FE110DFC}" type="pres">
      <dgm:prSet presAssocID="{EABD6482-5C5F-477E-B158-08FFB9C62711}" presName="hierChild3" presStyleCnt="0"/>
      <dgm:spPr/>
    </dgm:pt>
    <dgm:pt modelId="{505ADAEC-F3CB-4A0F-9CBD-26A3CB0FBD8D}" type="pres">
      <dgm:prSet presAssocID="{4656250B-0CBB-42D1-9DDC-441948E36748}" presName="Name19" presStyleLbl="parChTrans1D3" presStyleIdx="5" presStyleCnt="7"/>
      <dgm:spPr/>
    </dgm:pt>
    <dgm:pt modelId="{32525186-7BC0-4665-99C5-E5F379590072}" type="pres">
      <dgm:prSet presAssocID="{6B11B47A-BC5C-4AC5-B08D-229BB974B674}" presName="Name21" presStyleCnt="0"/>
      <dgm:spPr/>
    </dgm:pt>
    <dgm:pt modelId="{9D9B0DA5-CEBE-4CBC-BE23-0F90E7F871F7}" type="pres">
      <dgm:prSet presAssocID="{6B11B47A-BC5C-4AC5-B08D-229BB974B674}" presName="level2Shape" presStyleLbl="node3" presStyleIdx="5" presStyleCnt="7" custScaleY="83966"/>
      <dgm:spPr/>
    </dgm:pt>
    <dgm:pt modelId="{01D0194A-3106-4FE8-B059-9772ABA32A9A}" type="pres">
      <dgm:prSet presAssocID="{6B11B47A-BC5C-4AC5-B08D-229BB974B674}" presName="hierChild3" presStyleCnt="0"/>
      <dgm:spPr/>
    </dgm:pt>
    <dgm:pt modelId="{225610C8-E25F-4752-854B-EC43F1A6126B}" type="pres">
      <dgm:prSet presAssocID="{6A433C30-CE28-4EEB-AB88-0C9C1152CB52}" presName="Name19" presStyleLbl="parChTrans1D3" presStyleIdx="6" presStyleCnt="7"/>
      <dgm:spPr/>
    </dgm:pt>
    <dgm:pt modelId="{2616A35F-505A-4194-A60B-70013584E018}" type="pres">
      <dgm:prSet presAssocID="{25321BB0-A6FB-48D0-BC85-19B65E705A79}" presName="Name21" presStyleCnt="0"/>
      <dgm:spPr/>
    </dgm:pt>
    <dgm:pt modelId="{4E1D9B5E-DF19-4DB7-BDCA-DCD23BC7BBA7}" type="pres">
      <dgm:prSet presAssocID="{25321BB0-A6FB-48D0-BC85-19B65E705A79}" presName="level2Shape" presStyleLbl="node3" presStyleIdx="6" presStyleCnt="7" custScaleY="83966"/>
      <dgm:spPr/>
    </dgm:pt>
    <dgm:pt modelId="{497E4A02-FFF7-400F-9187-742EA3B9E8E6}" type="pres">
      <dgm:prSet presAssocID="{25321BB0-A6FB-48D0-BC85-19B65E705A79}" presName="hierChild3" presStyleCnt="0"/>
      <dgm:spPr/>
    </dgm:pt>
    <dgm:pt modelId="{601310AC-0786-49C7-A7BE-7765DE61F62A}" type="pres">
      <dgm:prSet presAssocID="{654D6005-7238-4487-880F-CA955993DE25}" presName="bgShapesFlow" presStyleCnt="0"/>
      <dgm:spPr/>
    </dgm:pt>
  </dgm:ptLst>
  <dgm:cxnLst>
    <dgm:cxn modelId="{09A2350D-95B2-4BBE-BA08-B611A8445F37}" type="presOf" srcId="{6B11B47A-BC5C-4AC5-B08D-229BB974B674}" destId="{9D9B0DA5-CEBE-4CBC-BE23-0F90E7F871F7}" srcOrd="0" destOrd="0" presId="urn:microsoft.com/office/officeart/2005/8/layout/hierarchy6"/>
    <dgm:cxn modelId="{4E5D3A10-E057-4D75-B65B-07F461E719F4}" type="presOf" srcId="{EABD6482-5C5F-477E-B158-08FFB9C62711}" destId="{3236428E-082C-4BB9-AED9-22D5B93DCD8E}" srcOrd="0" destOrd="0" presId="urn:microsoft.com/office/officeart/2005/8/layout/hierarchy6"/>
    <dgm:cxn modelId="{F9BE3030-0ACC-4BD7-8013-BC00462E0921}" srcId="{EABD6482-5C5F-477E-B158-08FFB9C62711}" destId="{6B11B47A-BC5C-4AC5-B08D-229BB974B674}" srcOrd="0" destOrd="0" parTransId="{4656250B-0CBB-42D1-9DDC-441948E36748}" sibTransId="{9B0260AC-8522-477C-BA65-315032EE59A6}"/>
    <dgm:cxn modelId="{AC653931-00D5-40F0-A2AC-C6C70EAE5B2C}" srcId="{0CB78158-7EFE-463C-A365-E22C8F36F4C8}" destId="{03C8EFC2-C224-4D96-A2F9-307A0A590CA1}" srcOrd="3" destOrd="0" parTransId="{0976EFB3-88E3-4C17-9374-04775A7BF26E}" sibTransId="{77D27F11-FDB2-4C3C-9164-EFCE3976F7F6}"/>
    <dgm:cxn modelId="{44B3CE31-53C1-4F44-ADED-6B4C17796205}" srcId="{0F147E09-4A21-4449-A5AD-3FDA3F89B76B}" destId="{0CB78158-7EFE-463C-A365-E22C8F36F4C8}" srcOrd="1" destOrd="0" parTransId="{2844BE37-3EAF-44D5-9B6C-1E51D857EB81}" sibTransId="{30B421A5-CC74-4391-9F84-8EB5656CAC8B}"/>
    <dgm:cxn modelId="{E1DA9032-6E8E-4C69-BA11-648EDDEA8BBE}" type="presOf" srcId="{6A433C30-CE28-4EEB-AB88-0C9C1152CB52}" destId="{225610C8-E25F-4752-854B-EC43F1A6126B}" srcOrd="0" destOrd="0" presId="urn:microsoft.com/office/officeart/2005/8/layout/hierarchy6"/>
    <dgm:cxn modelId="{F9FC6836-1288-47E7-87A7-17C1A1469B75}" type="presOf" srcId="{6475FF8A-C5CF-4383-904A-06B3CDFF2BEC}" destId="{EACDE4BA-965C-46EB-A707-C5D170BD5A1A}" srcOrd="0" destOrd="0" presId="urn:microsoft.com/office/officeart/2005/8/layout/hierarchy6"/>
    <dgm:cxn modelId="{959F7644-3CA1-4C2E-8D20-F6878A8224D2}" type="presOf" srcId="{4656250B-0CBB-42D1-9DDC-441948E36748}" destId="{505ADAEC-F3CB-4A0F-9CBD-26A3CB0FBD8D}" srcOrd="0" destOrd="0" presId="urn:microsoft.com/office/officeart/2005/8/layout/hierarchy6"/>
    <dgm:cxn modelId="{0869A044-7A9D-46F2-B4BE-E243933C29C5}" type="presOf" srcId="{0F147E09-4A21-4449-A5AD-3FDA3F89B76B}" destId="{4ABBB94B-10A8-4DC9-8793-242F767C5CE6}" srcOrd="0" destOrd="0" presId="urn:microsoft.com/office/officeart/2005/8/layout/hierarchy6"/>
    <dgm:cxn modelId="{F62E4F67-F685-4D97-A601-C95518DAAB67}" type="presOf" srcId="{654D6005-7238-4487-880F-CA955993DE25}" destId="{4CEB68EC-7A52-4D4F-B21E-5CBAF0508C75}" srcOrd="0" destOrd="0" presId="urn:microsoft.com/office/officeart/2005/8/layout/hierarchy6"/>
    <dgm:cxn modelId="{F61D9F6E-FC58-480E-8411-F6D2FF9559C6}" srcId="{0CB78158-7EFE-463C-A365-E22C8F36F4C8}" destId="{5E1BF290-5590-4627-87CF-BA52C214576E}" srcOrd="2" destOrd="0" parTransId="{2B38B054-D5D7-42F2-A43B-B84595AC50FA}" sibTransId="{9AE6B850-2399-4860-8FEE-805646E1AF4A}"/>
    <dgm:cxn modelId="{B6AA4671-4FF2-433D-994C-C2AC5C9ABE75}" type="presOf" srcId="{25321BB0-A6FB-48D0-BC85-19B65E705A79}" destId="{4E1D9B5E-DF19-4DB7-BDCA-DCD23BC7BBA7}" srcOrd="0" destOrd="0" presId="urn:microsoft.com/office/officeart/2005/8/layout/hierarchy6"/>
    <dgm:cxn modelId="{5741D871-85AF-4148-9DD3-128304B7288A}" type="presOf" srcId="{305AC7EC-E764-409D-8CAB-43137CCEBDDD}" destId="{0E02B173-FB77-4563-85CD-7D16165A2B2C}" srcOrd="0" destOrd="0" presId="urn:microsoft.com/office/officeart/2005/8/layout/hierarchy6"/>
    <dgm:cxn modelId="{2C2C9572-4891-46D2-AF9A-7AEFEA1E3241}" srcId="{0CB78158-7EFE-463C-A365-E22C8F36F4C8}" destId="{305AC7EC-E764-409D-8CAB-43137CCEBDDD}" srcOrd="0" destOrd="0" parTransId="{6623A123-E6F0-4C36-9DD3-B0649F749220}" sibTransId="{6DBA7377-09B2-4808-830C-5FA6AF8CEDF7}"/>
    <dgm:cxn modelId="{0B6D7C59-22A3-4A4C-BD31-3CA1A55FFE55}" srcId="{0F147E09-4A21-4449-A5AD-3FDA3F89B76B}" destId="{EABD6482-5C5F-477E-B158-08FFB9C62711}" srcOrd="2" destOrd="0" parTransId="{68FF9F53-8BCB-452A-A5FC-7D418A480436}" sibTransId="{CA8F498C-5E30-458B-8F29-9E62261695DC}"/>
    <dgm:cxn modelId="{68C13B87-FE46-4CBA-9F3E-501B1815A39F}" type="presOf" srcId="{2844BE37-3EAF-44D5-9B6C-1E51D857EB81}" destId="{5D12328B-EA0C-4A02-8C8F-F37D4422BD8E}" srcOrd="0" destOrd="0" presId="urn:microsoft.com/office/officeart/2005/8/layout/hierarchy6"/>
    <dgm:cxn modelId="{CA642789-5E3B-4DF3-A8B2-2F878D221F65}" type="presOf" srcId="{0CB78158-7EFE-463C-A365-E22C8F36F4C8}" destId="{6E83A47D-14B5-4D6F-B72F-59AAFD4F107F}" srcOrd="0" destOrd="0" presId="urn:microsoft.com/office/officeart/2005/8/layout/hierarchy6"/>
    <dgm:cxn modelId="{4FB10B8F-0FB3-4D95-AEF5-C3708D65B36A}" type="presOf" srcId="{03C8EFC2-C224-4D96-A2F9-307A0A590CA1}" destId="{17FBA61B-7A91-419F-AC1C-5AEC9495836D}" srcOrd="0" destOrd="0" presId="urn:microsoft.com/office/officeart/2005/8/layout/hierarchy6"/>
    <dgm:cxn modelId="{6B423C91-D61E-4351-905C-29F47E021DAE}" type="presOf" srcId="{139B546A-C88A-4F4E-BC47-80023B1D3342}" destId="{0A96116F-004D-4C00-B7FA-059D0FA30F60}" srcOrd="0" destOrd="0" presId="urn:microsoft.com/office/officeart/2005/8/layout/hierarchy6"/>
    <dgm:cxn modelId="{63959794-21AE-429D-AB6A-0235EABD9575}" type="presOf" srcId="{2B38B054-D5D7-42F2-A43B-B84595AC50FA}" destId="{49DE29E4-0652-48F6-A6CB-677E65F72E72}" srcOrd="0" destOrd="0" presId="urn:microsoft.com/office/officeart/2005/8/layout/hierarchy6"/>
    <dgm:cxn modelId="{99C381A3-FEC5-4832-8F27-3A360E43E982}" type="presOf" srcId="{252961FC-2031-420B-AA90-F50BBF7B3A0E}" destId="{67B723EE-DB07-4F1E-825B-DD1AED67425A}" srcOrd="0" destOrd="0" presId="urn:microsoft.com/office/officeart/2005/8/layout/hierarchy6"/>
    <dgm:cxn modelId="{716BFAA9-0BEF-4277-B304-D82BF32D58DD}" srcId="{0F147E09-4A21-4449-A5AD-3FDA3F89B76B}" destId="{139B546A-C88A-4F4E-BC47-80023B1D3342}" srcOrd="0" destOrd="0" parTransId="{252961FC-2031-420B-AA90-F50BBF7B3A0E}" sibTransId="{44B6C41D-40A2-4857-8465-423CF9E6B697}"/>
    <dgm:cxn modelId="{13985BB7-FE7B-44CB-8C9B-74E63C5703FE}" type="presOf" srcId="{00BFD996-4B40-48F1-B7B4-8494449CEF97}" destId="{A34E83DE-FA9B-46A0-8B95-C9EDBC76CDC6}" srcOrd="0" destOrd="0" presId="urn:microsoft.com/office/officeart/2005/8/layout/hierarchy6"/>
    <dgm:cxn modelId="{D1B92DBD-DC83-4D42-81D2-D63D969D90EB}" srcId="{0CB78158-7EFE-463C-A365-E22C8F36F4C8}" destId="{B755B88F-AB25-4A62-AF2C-4A276B028D65}" srcOrd="1" destOrd="0" parTransId="{00BFD996-4B40-48F1-B7B4-8494449CEF97}" sibTransId="{1D42885D-94D6-4BBF-80D4-29A7550B2429}"/>
    <dgm:cxn modelId="{7CE496C2-5731-4D38-A868-F5781FC504D6}" srcId="{654D6005-7238-4487-880F-CA955993DE25}" destId="{0F147E09-4A21-4449-A5AD-3FDA3F89B76B}" srcOrd="0" destOrd="0" parTransId="{F30C2763-FAA0-45BC-BFF4-F9A82293D90B}" sibTransId="{D26CB33C-21C2-4867-AE1B-38669A289075}"/>
    <dgm:cxn modelId="{1B4ABFC3-45F4-4B3F-9766-3295DA4852D9}" type="presOf" srcId="{B755B88F-AB25-4A62-AF2C-4A276B028D65}" destId="{129241AC-BC32-44C1-97C1-17F04E5D6680}" srcOrd="0" destOrd="0" presId="urn:microsoft.com/office/officeart/2005/8/layout/hierarchy6"/>
    <dgm:cxn modelId="{43E260C9-5A54-451E-972A-5968B1348F7B}" type="presOf" srcId="{6623A123-E6F0-4C36-9DD3-B0649F749220}" destId="{73381F3B-C2A4-4163-8773-47ECE95155EC}" srcOrd="0" destOrd="0" presId="urn:microsoft.com/office/officeart/2005/8/layout/hierarchy6"/>
    <dgm:cxn modelId="{C58F7BD2-8A15-466E-AF12-A09D747BA885}" type="presOf" srcId="{5E1BF290-5590-4627-87CF-BA52C214576E}" destId="{EDBF7DD8-E496-464D-B000-247A588258E4}" srcOrd="0" destOrd="0" presId="urn:microsoft.com/office/officeart/2005/8/layout/hierarchy6"/>
    <dgm:cxn modelId="{74722ED5-BF93-4F41-ABA7-D334A485537D}" srcId="{139B546A-C88A-4F4E-BC47-80023B1D3342}" destId="{6475FF8A-C5CF-4383-904A-06B3CDFF2BEC}" srcOrd="0" destOrd="0" parTransId="{99235E9F-5B90-45E3-BBC9-C9B00EFFFFF4}" sibTransId="{1D9B8A2F-39C5-4D0A-A5A0-95F0E34FDB04}"/>
    <dgm:cxn modelId="{A6EBF3D9-528B-4B26-88F9-EB97AF944D16}" type="presOf" srcId="{0976EFB3-88E3-4C17-9374-04775A7BF26E}" destId="{6AF7602A-A72F-4A91-9F59-3D4C16D1E835}" srcOrd="0" destOrd="0" presId="urn:microsoft.com/office/officeart/2005/8/layout/hierarchy6"/>
    <dgm:cxn modelId="{B0A99FDA-99C2-4FAD-A340-8DFE75DCB11C}" type="presOf" srcId="{99235E9F-5B90-45E3-BBC9-C9B00EFFFFF4}" destId="{DEB7F858-AFAA-479B-B3EA-D688E17F1AA9}" srcOrd="0" destOrd="0" presId="urn:microsoft.com/office/officeart/2005/8/layout/hierarchy6"/>
    <dgm:cxn modelId="{567B0ADB-5F1E-442E-B93D-A957B7F99D09}" type="presOf" srcId="{68FF9F53-8BCB-452A-A5FC-7D418A480436}" destId="{05C8A3D8-1D46-4EDC-A2D3-7B2F019BE260}" srcOrd="0" destOrd="0" presId="urn:microsoft.com/office/officeart/2005/8/layout/hierarchy6"/>
    <dgm:cxn modelId="{5C5328DF-EF71-42AD-BD1A-891934DF98EC}" srcId="{EABD6482-5C5F-477E-B158-08FFB9C62711}" destId="{25321BB0-A6FB-48D0-BC85-19B65E705A79}" srcOrd="1" destOrd="0" parTransId="{6A433C30-CE28-4EEB-AB88-0C9C1152CB52}" sibTransId="{406000CC-E20F-45C5-89CE-E7B3F8F6DA2E}"/>
    <dgm:cxn modelId="{D49696CC-4490-4B29-BB16-59FCECEEA110}" type="presParOf" srcId="{4CEB68EC-7A52-4D4F-B21E-5CBAF0508C75}" destId="{840D1CD4-9AF8-4311-B3FA-24A5248DD467}" srcOrd="0" destOrd="0" presId="urn:microsoft.com/office/officeart/2005/8/layout/hierarchy6"/>
    <dgm:cxn modelId="{B821180D-C98F-47CE-AC16-448E65EF0B41}" type="presParOf" srcId="{840D1CD4-9AF8-4311-B3FA-24A5248DD467}" destId="{1775F525-7CA0-4411-8D2F-27479A1C7A7A}" srcOrd="0" destOrd="0" presId="urn:microsoft.com/office/officeart/2005/8/layout/hierarchy6"/>
    <dgm:cxn modelId="{1E6CCFFC-40A5-4C17-9334-81A46C8A4159}" type="presParOf" srcId="{1775F525-7CA0-4411-8D2F-27479A1C7A7A}" destId="{20E3D416-9601-40B7-8ADD-48505C50DD88}" srcOrd="0" destOrd="0" presId="urn:microsoft.com/office/officeart/2005/8/layout/hierarchy6"/>
    <dgm:cxn modelId="{D7C2D283-C51E-4C66-A6F6-373C2A467869}" type="presParOf" srcId="{20E3D416-9601-40B7-8ADD-48505C50DD88}" destId="{4ABBB94B-10A8-4DC9-8793-242F767C5CE6}" srcOrd="0" destOrd="0" presId="urn:microsoft.com/office/officeart/2005/8/layout/hierarchy6"/>
    <dgm:cxn modelId="{5CA639F6-97AA-429A-B2F4-E1592AD044B9}" type="presParOf" srcId="{20E3D416-9601-40B7-8ADD-48505C50DD88}" destId="{D9F2BA61-A859-4FAD-AAF0-C5E2C3C4DF51}" srcOrd="1" destOrd="0" presId="urn:microsoft.com/office/officeart/2005/8/layout/hierarchy6"/>
    <dgm:cxn modelId="{A5384ED6-D75B-425C-B104-DDF1DADA0DDC}" type="presParOf" srcId="{D9F2BA61-A859-4FAD-AAF0-C5E2C3C4DF51}" destId="{67B723EE-DB07-4F1E-825B-DD1AED67425A}" srcOrd="0" destOrd="0" presId="urn:microsoft.com/office/officeart/2005/8/layout/hierarchy6"/>
    <dgm:cxn modelId="{56B4C9BD-2A0F-4C3D-9124-99CCD50AAA84}" type="presParOf" srcId="{D9F2BA61-A859-4FAD-AAF0-C5E2C3C4DF51}" destId="{54A51FD7-8115-4CB9-93F7-A926512D01C7}" srcOrd="1" destOrd="0" presId="urn:microsoft.com/office/officeart/2005/8/layout/hierarchy6"/>
    <dgm:cxn modelId="{59A31D91-F306-482D-98DB-CA480DA20635}" type="presParOf" srcId="{54A51FD7-8115-4CB9-93F7-A926512D01C7}" destId="{0A96116F-004D-4C00-B7FA-059D0FA30F60}" srcOrd="0" destOrd="0" presId="urn:microsoft.com/office/officeart/2005/8/layout/hierarchy6"/>
    <dgm:cxn modelId="{48D5562B-206D-432A-9051-84C7F243F4A8}" type="presParOf" srcId="{54A51FD7-8115-4CB9-93F7-A926512D01C7}" destId="{968125FB-2A55-462D-8121-FB1D98A0E830}" srcOrd="1" destOrd="0" presId="urn:microsoft.com/office/officeart/2005/8/layout/hierarchy6"/>
    <dgm:cxn modelId="{14DB6021-E91D-4BE3-9C20-6DA36E182A60}" type="presParOf" srcId="{968125FB-2A55-462D-8121-FB1D98A0E830}" destId="{DEB7F858-AFAA-479B-B3EA-D688E17F1AA9}" srcOrd="0" destOrd="0" presId="urn:microsoft.com/office/officeart/2005/8/layout/hierarchy6"/>
    <dgm:cxn modelId="{7A4BBCE7-9187-448E-BDC7-DFB2B2E35B9D}" type="presParOf" srcId="{968125FB-2A55-462D-8121-FB1D98A0E830}" destId="{98276916-836F-4CF2-A740-228B8774CF9B}" srcOrd="1" destOrd="0" presId="urn:microsoft.com/office/officeart/2005/8/layout/hierarchy6"/>
    <dgm:cxn modelId="{82FB2692-7310-4743-8D82-9BEDC0C86E69}" type="presParOf" srcId="{98276916-836F-4CF2-A740-228B8774CF9B}" destId="{EACDE4BA-965C-46EB-A707-C5D170BD5A1A}" srcOrd="0" destOrd="0" presId="urn:microsoft.com/office/officeart/2005/8/layout/hierarchy6"/>
    <dgm:cxn modelId="{942FFCEF-9A92-401F-B495-A584F4EFF990}" type="presParOf" srcId="{98276916-836F-4CF2-A740-228B8774CF9B}" destId="{4C3C6F69-A359-461B-A2F2-D5441B65D3A3}" srcOrd="1" destOrd="0" presId="urn:microsoft.com/office/officeart/2005/8/layout/hierarchy6"/>
    <dgm:cxn modelId="{0D6C2BA5-38D5-4E6E-8916-3E2EAE737C64}" type="presParOf" srcId="{D9F2BA61-A859-4FAD-AAF0-C5E2C3C4DF51}" destId="{5D12328B-EA0C-4A02-8C8F-F37D4422BD8E}" srcOrd="2" destOrd="0" presId="urn:microsoft.com/office/officeart/2005/8/layout/hierarchy6"/>
    <dgm:cxn modelId="{ECC101CA-8EAE-4950-94EF-E5A560380FC6}" type="presParOf" srcId="{D9F2BA61-A859-4FAD-AAF0-C5E2C3C4DF51}" destId="{9B1FC7EE-14D7-45C4-9357-C69778A0518E}" srcOrd="3" destOrd="0" presId="urn:microsoft.com/office/officeart/2005/8/layout/hierarchy6"/>
    <dgm:cxn modelId="{343A465B-7983-4FB7-89B2-7D0770BBB0F5}" type="presParOf" srcId="{9B1FC7EE-14D7-45C4-9357-C69778A0518E}" destId="{6E83A47D-14B5-4D6F-B72F-59AAFD4F107F}" srcOrd="0" destOrd="0" presId="urn:microsoft.com/office/officeart/2005/8/layout/hierarchy6"/>
    <dgm:cxn modelId="{06F55754-0802-40F4-B1A1-63BBFED9EFCF}" type="presParOf" srcId="{9B1FC7EE-14D7-45C4-9357-C69778A0518E}" destId="{A4FC3952-B3B6-457A-80F2-344089243924}" srcOrd="1" destOrd="0" presId="urn:microsoft.com/office/officeart/2005/8/layout/hierarchy6"/>
    <dgm:cxn modelId="{7819D746-2C0C-4994-8F0F-1A758A064CCC}" type="presParOf" srcId="{A4FC3952-B3B6-457A-80F2-344089243924}" destId="{73381F3B-C2A4-4163-8773-47ECE95155EC}" srcOrd="0" destOrd="0" presId="urn:microsoft.com/office/officeart/2005/8/layout/hierarchy6"/>
    <dgm:cxn modelId="{E3AE77C1-1716-4F29-8193-2F7886F798EE}" type="presParOf" srcId="{A4FC3952-B3B6-457A-80F2-344089243924}" destId="{B40543F4-61A9-493A-9A75-344D3D9FDACB}" srcOrd="1" destOrd="0" presId="urn:microsoft.com/office/officeart/2005/8/layout/hierarchy6"/>
    <dgm:cxn modelId="{B6EBC4B8-1B62-4491-941A-4D6F3E524D19}" type="presParOf" srcId="{B40543F4-61A9-493A-9A75-344D3D9FDACB}" destId="{0E02B173-FB77-4563-85CD-7D16165A2B2C}" srcOrd="0" destOrd="0" presId="urn:microsoft.com/office/officeart/2005/8/layout/hierarchy6"/>
    <dgm:cxn modelId="{A421C351-2DD6-458D-B83F-FE345CB911A6}" type="presParOf" srcId="{B40543F4-61A9-493A-9A75-344D3D9FDACB}" destId="{16238C0C-E3FC-497E-8037-608F16A29A64}" srcOrd="1" destOrd="0" presId="urn:microsoft.com/office/officeart/2005/8/layout/hierarchy6"/>
    <dgm:cxn modelId="{3D6A0D38-85B5-42A1-997D-DB1018CFFCA7}" type="presParOf" srcId="{A4FC3952-B3B6-457A-80F2-344089243924}" destId="{A34E83DE-FA9B-46A0-8B95-C9EDBC76CDC6}" srcOrd="2" destOrd="0" presId="urn:microsoft.com/office/officeart/2005/8/layout/hierarchy6"/>
    <dgm:cxn modelId="{94E3AEFF-C437-4A57-B339-77A6F3A97245}" type="presParOf" srcId="{A4FC3952-B3B6-457A-80F2-344089243924}" destId="{C8B51C7E-1748-4553-8C40-0823D8A577D0}" srcOrd="3" destOrd="0" presId="urn:microsoft.com/office/officeart/2005/8/layout/hierarchy6"/>
    <dgm:cxn modelId="{32C5DF5D-2D11-4995-8FBC-F2E7C76CFD1A}" type="presParOf" srcId="{C8B51C7E-1748-4553-8C40-0823D8A577D0}" destId="{129241AC-BC32-44C1-97C1-17F04E5D6680}" srcOrd="0" destOrd="0" presId="urn:microsoft.com/office/officeart/2005/8/layout/hierarchy6"/>
    <dgm:cxn modelId="{6B3F4B25-D6F7-4C31-BDBF-5027700A5C38}" type="presParOf" srcId="{C8B51C7E-1748-4553-8C40-0823D8A577D0}" destId="{82B5169B-A857-4CCB-A447-83AFB10FEEA6}" srcOrd="1" destOrd="0" presId="urn:microsoft.com/office/officeart/2005/8/layout/hierarchy6"/>
    <dgm:cxn modelId="{B44666D9-EA7D-4FC4-AF80-70D2FC5E4899}" type="presParOf" srcId="{A4FC3952-B3B6-457A-80F2-344089243924}" destId="{49DE29E4-0652-48F6-A6CB-677E65F72E72}" srcOrd="4" destOrd="0" presId="urn:microsoft.com/office/officeart/2005/8/layout/hierarchy6"/>
    <dgm:cxn modelId="{62300759-8F96-44C7-A7AB-B68F44AA1A15}" type="presParOf" srcId="{A4FC3952-B3B6-457A-80F2-344089243924}" destId="{7F0E56E0-13A6-4F8C-A782-774CAB6767A5}" srcOrd="5" destOrd="0" presId="urn:microsoft.com/office/officeart/2005/8/layout/hierarchy6"/>
    <dgm:cxn modelId="{084C2C4A-7758-48E8-93D2-701E92B3C55D}" type="presParOf" srcId="{7F0E56E0-13A6-4F8C-A782-774CAB6767A5}" destId="{EDBF7DD8-E496-464D-B000-247A588258E4}" srcOrd="0" destOrd="0" presId="urn:microsoft.com/office/officeart/2005/8/layout/hierarchy6"/>
    <dgm:cxn modelId="{7F7E01AA-E261-425B-B1C9-F53ED1175857}" type="presParOf" srcId="{7F0E56E0-13A6-4F8C-A782-774CAB6767A5}" destId="{837BEDCA-24E6-424D-8150-19D10DA35DC8}" srcOrd="1" destOrd="0" presId="urn:microsoft.com/office/officeart/2005/8/layout/hierarchy6"/>
    <dgm:cxn modelId="{68AB0760-AC80-45FB-9D79-6C9E5216642B}" type="presParOf" srcId="{A4FC3952-B3B6-457A-80F2-344089243924}" destId="{6AF7602A-A72F-4A91-9F59-3D4C16D1E835}" srcOrd="6" destOrd="0" presId="urn:microsoft.com/office/officeart/2005/8/layout/hierarchy6"/>
    <dgm:cxn modelId="{3D4C56F1-9DCD-4C6F-BA58-85410EE77EBB}" type="presParOf" srcId="{A4FC3952-B3B6-457A-80F2-344089243924}" destId="{6AA96D45-A584-4510-8597-09BE8D481817}" srcOrd="7" destOrd="0" presId="urn:microsoft.com/office/officeart/2005/8/layout/hierarchy6"/>
    <dgm:cxn modelId="{9A3F718E-7026-4666-BFF1-EBD18EE53110}" type="presParOf" srcId="{6AA96D45-A584-4510-8597-09BE8D481817}" destId="{17FBA61B-7A91-419F-AC1C-5AEC9495836D}" srcOrd="0" destOrd="0" presId="urn:microsoft.com/office/officeart/2005/8/layout/hierarchy6"/>
    <dgm:cxn modelId="{A41DE737-9FB8-4953-832C-350A3F318475}" type="presParOf" srcId="{6AA96D45-A584-4510-8597-09BE8D481817}" destId="{618B8508-10C2-4B32-9384-405AE0FC981D}" srcOrd="1" destOrd="0" presId="urn:microsoft.com/office/officeart/2005/8/layout/hierarchy6"/>
    <dgm:cxn modelId="{F3E643EE-D39F-4CF3-89F6-FE4F4EEF9F1F}" type="presParOf" srcId="{D9F2BA61-A859-4FAD-AAF0-C5E2C3C4DF51}" destId="{05C8A3D8-1D46-4EDC-A2D3-7B2F019BE260}" srcOrd="4" destOrd="0" presId="urn:microsoft.com/office/officeart/2005/8/layout/hierarchy6"/>
    <dgm:cxn modelId="{9D1D11EE-1223-4F57-A00C-70FD88C4AC47}" type="presParOf" srcId="{D9F2BA61-A859-4FAD-AAF0-C5E2C3C4DF51}" destId="{E035675E-BD64-4E86-8870-6B86AB29F6FE}" srcOrd="5" destOrd="0" presId="urn:microsoft.com/office/officeart/2005/8/layout/hierarchy6"/>
    <dgm:cxn modelId="{39765731-2AE1-486B-9AD4-B39CF54AE503}" type="presParOf" srcId="{E035675E-BD64-4E86-8870-6B86AB29F6FE}" destId="{3236428E-082C-4BB9-AED9-22D5B93DCD8E}" srcOrd="0" destOrd="0" presId="urn:microsoft.com/office/officeart/2005/8/layout/hierarchy6"/>
    <dgm:cxn modelId="{F62651EE-27B9-40D7-90C3-BEB9A1819EC6}" type="presParOf" srcId="{E035675E-BD64-4E86-8870-6B86AB29F6FE}" destId="{A33F3398-6E18-44F5-8FF2-8359FE110DFC}" srcOrd="1" destOrd="0" presId="urn:microsoft.com/office/officeart/2005/8/layout/hierarchy6"/>
    <dgm:cxn modelId="{24E3092E-50D4-41DE-B709-AF49562A7B47}" type="presParOf" srcId="{A33F3398-6E18-44F5-8FF2-8359FE110DFC}" destId="{505ADAEC-F3CB-4A0F-9CBD-26A3CB0FBD8D}" srcOrd="0" destOrd="0" presId="urn:microsoft.com/office/officeart/2005/8/layout/hierarchy6"/>
    <dgm:cxn modelId="{25231684-BE12-4799-866A-0191957C5E73}" type="presParOf" srcId="{A33F3398-6E18-44F5-8FF2-8359FE110DFC}" destId="{32525186-7BC0-4665-99C5-E5F379590072}" srcOrd="1" destOrd="0" presId="urn:microsoft.com/office/officeart/2005/8/layout/hierarchy6"/>
    <dgm:cxn modelId="{1FA3DA7A-75BC-4558-B37C-7F47A4761287}" type="presParOf" srcId="{32525186-7BC0-4665-99C5-E5F379590072}" destId="{9D9B0DA5-CEBE-4CBC-BE23-0F90E7F871F7}" srcOrd="0" destOrd="0" presId="urn:microsoft.com/office/officeart/2005/8/layout/hierarchy6"/>
    <dgm:cxn modelId="{B65A895D-8D57-49AE-AF99-CEBB4BB05FD1}" type="presParOf" srcId="{32525186-7BC0-4665-99C5-E5F379590072}" destId="{01D0194A-3106-4FE8-B059-9772ABA32A9A}" srcOrd="1" destOrd="0" presId="urn:microsoft.com/office/officeart/2005/8/layout/hierarchy6"/>
    <dgm:cxn modelId="{170A4E87-B3FC-4566-8848-66777B91BB01}" type="presParOf" srcId="{A33F3398-6E18-44F5-8FF2-8359FE110DFC}" destId="{225610C8-E25F-4752-854B-EC43F1A6126B}" srcOrd="2" destOrd="0" presId="urn:microsoft.com/office/officeart/2005/8/layout/hierarchy6"/>
    <dgm:cxn modelId="{F3CA43E7-D7E6-4918-9730-49AEA2D4293C}" type="presParOf" srcId="{A33F3398-6E18-44F5-8FF2-8359FE110DFC}" destId="{2616A35F-505A-4194-A60B-70013584E018}" srcOrd="3" destOrd="0" presId="urn:microsoft.com/office/officeart/2005/8/layout/hierarchy6"/>
    <dgm:cxn modelId="{C161AC30-7DAE-4834-8429-672D5D087ED4}" type="presParOf" srcId="{2616A35F-505A-4194-A60B-70013584E018}" destId="{4E1D9B5E-DF19-4DB7-BDCA-DCD23BC7BBA7}" srcOrd="0" destOrd="0" presId="urn:microsoft.com/office/officeart/2005/8/layout/hierarchy6"/>
    <dgm:cxn modelId="{8B2D43E8-58C9-410B-A01E-96760A5E5297}" type="presParOf" srcId="{2616A35F-505A-4194-A60B-70013584E018}" destId="{497E4A02-FFF7-400F-9187-742EA3B9E8E6}" srcOrd="1" destOrd="0" presId="urn:microsoft.com/office/officeart/2005/8/layout/hierarchy6"/>
    <dgm:cxn modelId="{E4E3031A-6FD4-49E2-91E7-A4C70B2DCBD2}" type="presParOf" srcId="{4CEB68EC-7A52-4D4F-B21E-5CBAF0508C75}" destId="{601310AC-0786-49C7-A7BE-7765DE61F62A}"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664670E-BB67-4505-9CB4-B0CDD8B9E1BA}"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E31D7EA-2977-45A4-A2E9-01375AE132FC}">
      <dgm:prSet phldrT="[文本]" custT="1"/>
      <dgm:spPr/>
      <dgm: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Defrosting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p>
        <a:p>
          <a:r>
            <a:rPr lang="en-US" altLang="zh-CN" sz="1800" b="0" dirty="0">
              <a:latin typeface="Arial" panose="020B0604020202020204" pitchFamily="34" charset="0"/>
              <a:cs typeface="Arial" panose="020B0604020202020204" pitchFamily="34" charset="0"/>
            </a:rPr>
            <a:t>(For single phase model)</a:t>
          </a:r>
          <a:endParaRPr lang="zh-CN" altLang="en-US" sz="1800" b="0" dirty="0">
            <a:latin typeface="Arial" panose="020B0604020202020204" pitchFamily="34" charset="0"/>
            <a:cs typeface="Arial" panose="020B0604020202020204" pitchFamily="34" charset="0"/>
          </a:endParaRPr>
        </a:p>
      </dgm:t>
    </dgm:pt>
    <dgm:pt modelId="{D1E7D15E-B0D4-4041-99A3-3970B9D49732}" type="parTrans" cxnId="{3657CBB2-278D-4F24-B1DD-2E6E43AB71BF}">
      <dgm:prSet/>
      <dgm:spPr/>
      <dgm:t>
        <a:bodyPr/>
        <a:lstStyle/>
        <a:p>
          <a:endParaRPr lang="zh-CN" altLang="en-US"/>
        </a:p>
      </dgm:t>
    </dgm:pt>
    <dgm:pt modelId="{416F5010-F5FE-4E97-B58D-6FC689B58017}" type="sibTrans" cxnId="{3657CBB2-278D-4F24-B1DD-2E6E43AB71BF}">
      <dgm:prSet/>
      <dgm:spPr/>
      <dgm:t>
        <a:bodyPr/>
        <a:lstStyle/>
        <a:p>
          <a:endParaRPr lang="zh-CN" altLang="en-US"/>
        </a:p>
      </dgm:t>
    </dgm:pt>
    <dgm:pt modelId="{B1D5E0A0-C9DB-46BA-9114-16B1BFCCD875}">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installation environment</a:t>
          </a:r>
          <a:endParaRPr lang="zh-CN" altLang="en-US" sz="1400" dirty="0">
            <a:latin typeface="Arial" panose="020B0604020202020204" pitchFamily="34" charset="0"/>
            <a:cs typeface="Arial" panose="020B0604020202020204" pitchFamily="34" charset="0"/>
          </a:endParaRPr>
        </a:p>
      </dgm:t>
    </dgm:pt>
    <dgm:pt modelId="{F87C187B-768E-46B3-98A4-8E79BBDCDF38}" type="parTrans" cxnId="{5D32041F-94A2-4B4D-A7AD-0688F54B6C2B}">
      <dgm:prSet/>
      <dgm:spPr/>
      <dgm:t>
        <a:bodyPr/>
        <a:lstStyle/>
        <a:p>
          <a:endParaRPr lang="zh-CN" altLang="en-US"/>
        </a:p>
      </dgm:t>
    </dgm:pt>
    <dgm:pt modelId="{6D233EEA-F6EB-48B7-A400-B134B8B3354F}" type="sibTrans" cxnId="{5D32041F-94A2-4B4D-A7AD-0688F54B6C2B}">
      <dgm:prSet/>
      <dgm:spPr/>
      <dgm:t>
        <a:bodyPr/>
        <a:lstStyle/>
        <a:p>
          <a:endParaRPr lang="zh-CN" altLang="en-US"/>
        </a:p>
      </dgm:t>
    </dgm:pt>
    <dgm:pt modelId="{F7755499-6BAD-491C-B333-340B68786C45}">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If the heat pump can defrost (compulsory defrosting)</a:t>
          </a:r>
        </a:p>
      </dgm:t>
    </dgm:pt>
    <dgm:pt modelId="{E596F104-5222-4B91-9BCF-46630C67F2F9}" type="parTrans" cxnId="{168DFE9F-33AA-4E92-A7A5-4AD4FDE481BB}">
      <dgm:prSet/>
      <dgm:spPr/>
      <dgm:t>
        <a:bodyPr/>
        <a:lstStyle/>
        <a:p>
          <a:endParaRPr lang="zh-CN" altLang="en-US"/>
        </a:p>
      </dgm:t>
    </dgm:pt>
    <dgm:pt modelId="{0454F6F1-0233-4907-A3F2-4BBE07A10DEB}" type="sibTrans" cxnId="{168DFE9F-33AA-4E92-A7A5-4AD4FDE481BB}">
      <dgm:prSet/>
      <dgm:spPr/>
      <dgm:t>
        <a:bodyPr/>
        <a:lstStyle/>
        <a:p>
          <a:endParaRPr lang="zh-CN" altLang="en-US"/>
        </a:p>
      </dgm:t>
    </dgm:pt>
    <dgm:pt modelId="{F4F39651-579A-4FF5-A117-417B86C7C7AA}">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low pressure value</a:t>
          </a:r>
          <a:endParaRPr lang="zh-CN" altLang="en-US" sz="1400" dirty="0">
            <a:latin typeface="Arial" panose="020B0604020202020204" pitchFamily="34" charset="0"/>
            <a:cs typeface="Arial" panose="020B0604020202020204" pitchFamily="34" charset="0"/>
          </a:endParaRPr>
        </a:p>
      </dgm:t>
    </dgm:pt>
    <dgm:pt modelId="{1CABD4AC-4728-44F0-9621-30134D0BE1CE}" type="parTrans" cxnId="{21CBA147-233A-431D-90F0-76DEA9A51754}">
      <dgm:prSet/>
      <dgm:spPr/>
      <dgm:t>
        <a:bodyPr/>
        <a:lstStyle/>
        <a:p>
          <a:endParaRPr lang="zh-CN" altLang="en-US"/>
        </a:p>
      </dgm:t>
    </dgm:pt>
    <dgm:pt modelId="{B04BB32A-30BA-4138-9A72-D6D0C437593F}" type="sibTrans" cxnId="{21CBA147-233A-431D-90F0-76DEA9A51754}">
      <dgm:prSet/>
      <dgm:spPr/>
      <dgm:t>
        <a:bodyPr/>
        <a:lstStyle/>
        <a:p>
          <a:endParaRPr lang="zh-CN" altLang="en-US"/>
        </a:p>
      </dgm:t>
    </dgm:pt>
    <dgm:pt modelId="{7B19D0B4-55B4-440A-9081-8C2EC0B6C291}">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 Adjust parameter</a:t>
          </a:r>
          <a:endParaRPr lang="zh-CN" altLang="en-US" sz="1400" dirty="0">
            <a:latin typeface="Arial" panose="020B0604020202020204" pitchFamily="34" charset="0"/>
            <a:cs typeface="Arial" panose="020B0604020202020204" pitchFamily="34" charset="0"/>
          </a:endParaRPr>
        </a:p>
      </dgm:t>
    </dgm:pt>
    <dgm:pt modelId="{04FEF532-D190-4BBA-BB72-2ABB4EB6DB58}" type="parTrans" cxnId="{450473A8-618B-4400-ABD4-1FC8B35AE210}">
      <dgm:prSet/>
      <dgm:spPr/>
      <dgm:t>
        <a:bodyPr/>
        <a:lstStyle/>
        <a:p>
          <a:endParaRPr lang="zh-CN" altLang="en-US"/>
        </a:p>
      </dgm:t>
    </dgm:pt>
    <dgm:pt modelId="{306E4CAE-D025-4515-88F6-A903EBA2D3AB}" type="sibTrans" cxnId="{450473A8-618B-4400-ABD4-1FC8B35AE210}">
      <dgm:prSet/>
      <dgm:spPr/>
      <dgm:t>
        <a:bodyPr/>
        <a:lstStyle/>
        <a:p>
          <a:endParaRPr lang="zh-CN" altLang="en-US"/>
        </a:p>
      </dgm:t>
    </dgm:pt>
    <dgm:pt modelId="{804CF83D-558F-41C3-9488-62C28EC1BFED}">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If the heat pump cannot defrost, please replace Integrated board.</a:t>
          </a:r>
        </a:p>
      </dgm:t>
    </dgm:pt>
    <dgm:pt modelId="{D4502748-36D2-4593-9841-DE24A5752535}" type="parTrans" cxnId="{3E8FF633-95F4-42EC-8A75-9510894517A3}">
      <dgm:prSet/>
      <dgm:spPr/>
      <dgm:t>
        <a:bodyPr/>
        <a:lstStyle/>
        <a:p>
          <a:endParaRPr lang="zh-CN" altLang="en-US"/>
        </a:p>
      </dgm:t>
    </dgm:pt>
    <dgm:pt modelId="{E4B59350-AB65-4048-863C-48845AFB930A}" type="sibTrans" cxnId="{3E8FF633-95F4-42EC-8A75-9510894517A3}">
      <dgm:prSet/>
      <dgm:spPr/>
      <dgm:t>
        <a:bodyPr/>
        <a:lstStyle/>
        <a:p>
          <a:endParaRPr lang="zh-CN" altLang="en-US"/>
        </a:p>
      </dgm:t>
    </dgm:pt>
    <dgm:pt modelId="{3AE06411-A08E-4B3B-B61F-E6EA35A08AEB}">
      <dgm:prSet phldrT="[文本]" custT="1"/>
      <dgm:spPr/>
      <dgm:t>
        <a:bodyPr/>
        <a:lstStyle/>
        <a:p>
          <a:r>
            <a:rPr lang="en-US"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Detect leakage and refill gas</a:t>
          </a:r>
          <a:endParaRPr lang="zh-CN" altLang="en-US" sz="1400" dirty="0">
            <a:latin typeface="Arial" panose="020B0604020202020204" pitchFamily="34" charset="0"/>
            <a:cs typeface="Arial" panose="020B0604020202020204" pitchFamily="34" charset="0"/>
          </a:endParaRPr>
        </a:p>
      </dgm:t>
    </dgm:pt>
    <dgm:pt modelId="{9AE5323F-27D5-4038-A5F4-6416B1F52532}" type="parTrans" cxnId="{71008C40-4868-4588-BB7A-DB122CF71C6F}">
      <dgm:prSet/>
      <dgm:spPr/>
      <dgm:t>
        <a:bodyPr/>
        <a:lstStyle/>
        <a:p>
          <a:endParaRPr lang="zh-CN" altLang="en-US"/>
        </a:p>
      </dgm:t>
    </dgm:pt>
    <dgm:pt modelId="{D6015861-9EAD-470B-99C9-163E4B8B3544}" type="sibTrans" cxnId="{71008C40-4868-4588-BB7A-DB122CF71C6F}">
      <dgm:prSet/>
      <dgm:spPr/>
      <dgm:t>
        <a:bodyPr/>
        <a:lstStyle/>
        <a:p>
          <a:endParaRPr lang="zh-CN" altLang="en-US"/>
        </a:p>
      </dgm:t>
    </dgm:pt>
    <dgm:pt modelId="{156CFA01-0AC3-4FBA-8AFE-859C379834C1}" type="pres">
      <dgm:prSet presAssocID="{3664670E-BB67-4505-9CB4-B0CDD8B9E1BA}" presName="mainComposite" presStyleCnt="0">
        <dgm:presLayoutVars>
          <dgm:chPref val="1"/>
          <dgm:dir/>
          <dgm:animOne val="branch"/>
          <dgm:animLvl val="lvl"/>
          <dgm:resizeHandles val="exact"/>
        </dgm:presLayoutVars>
      </dgm:prSet>
      <dgm:spPr/>
    </dgm:pt>
    <dgm:pt modelId="{72316ED2-96A9-4284-9088-2271E887425F}" type="pres">
      <dgm:prSet presAssocID="{3664670E-BB67-4505-9CB4-B0CDD8B9E1BA}" presName="hierFlow" presStyleCnt="0"/>
      <dgm:spPr/>
    </dgm:pt>
    <dgm:pt modelId="{702A3A80-0DAC-471B-82D2-1CEF7E1BE016}" type="pres">
      <dgm:prSet presAssocID="{3664670E-BB67-4505-9CB4-B0CDD8B9E1BA}" presName="hierChild1" presStyleCnt="0">
        <dgm:presLayoutVars>
          <dgm:chPref val="1"/>
          <dgm:animOne val="branch"/>
          <dgm:animLvl val="lvl"/>
        </dgm:presLayoutVars>
      </dgm:prSet>
      <dgm:spPr/>
    </dgm:pt>
    <dgm:pt modelId="{29F1DC4E-6985-4BEA-882F-0827ED2887A5}" type="pres">
      <dgm:prSet presAssocID="{FE31D7EA-2977-45A4-A2E9-01375AE132FC}" presName="Name14" presStyleCnt="0"/>
      <dgm:spPr/>
    </dgm:pt>
    <dgm:pt modelId="{C5DE0E17-1672-40DB-B19F-76C022CACA6C}" type="pres">
      <dgm:prSet presAssocID="{FE31D7EA-2977-45A4-A2E9-01375AE132FC}" presName="level1Shape" presStyleLbl="node0" presStyleIdx="0" presStyleCnt="1" custScaleX="165803" custScaleY="63862" custLinFactNeighborY="-48794">
        <dgm:presLayoutVars>
          <dgm:chPref val="3"/>
        </dgm:presLayoutVars>
      </dgm:prSet>
      <dgm:spPr/>
    </dgm:pt>
    <dgm:pt modelId="{14A03E35-9E6D-40E5-9E46-9EF368392EED}" type="pres">
      <dgm:prSet presAssocID="{FE31D7EA-2977-45A4-A2E9-01375AE132FC}" presName="hierChild2" presStyleCnt="0"/>
      <dgm:spPr/>
    </dgm:pt>
    <dgm:pt modelId="{BE51D326-53F8-4043-B9F2-0D3A6501B6A9}" type="pres">
      <dgm:prSet presAssocID="{F87C187B-768E-46B3-98A4-8E79BBDCDF38}" presName="Name19" presStyleLbl="parChTrans1D2" presStyleIdx="0" presStyleCnt="4"/>
      <dgm:spPr/>
    </dgm:pt>
    <dgm:pt modelId="{DC427072-B04F-4406-871A-2A34D6EB78CF}" type="pres">
      <dgm:prSet presAssocID="{B1D5E0A0-C9DB-46BA-9114-16B1BFCCD875}" presName="Name21" presStyleCnt="0"/>
      <dgm:spPr/>
    </dgm:pt>
    <dgm:pt modelId="{5F3AC30E-AA48-4C2F-9574-24FBF522E73A}" type="pres">
      <dgm:prSet presAssocID="{B1D5E0A0-C9DB-46BA-9114-16B1BFCCD875}" presName="level2Shape" presStyleLbl="node2" presStyleIdx="0" presStyleCnt="4" custScaleY="57479"/>
      <dgm:spPr/>
    </dgm:pt>
    <dgm:pt modelId="{74C228E4-E7B7-4C19-AEB4-08C53BF7513D}" type="pres">
      <dgm:prSet presAssocID="{B1D5E0A0-C9DB-46BA-9114-16B1BFCCD875}" presName="hierChild3" presStyleCnt="0"/>
      <dgm:spPr/>
    </dgm:pt>
    <dgm:pt modelId="{1C474A7A-6B7C-4112-9FC5-0B53BE8BA9D9}" type="pres">
      <dgm:prSet presAssocID="{E596F104-5222-4B91-9BCF-46630C67F2F9}" presName="Name19" presStyleLbl="parChTrans1D2" presStyleIdx="1" presStyleCnt="4"/>
      <dgm:spPr/>
    </dgm:pt>
    <dgm:pt modelId="{D2C035A4-328D-4684-8E69-69DBC067618E}" type="pres">
      <dgm:prSet presAssocID="{F7755499-6BAD-491C-B333-340B68786C45}" presName="Name21" presStyleCnt="0"/>
      <dgm:spPr/>
    </dgm:pt>
    <dgm:pt modelId="{C214DE6D-9AF2-4835-81F4-DC1C64B12B8C}" type="pres">
      <dgm:prSet presAssocID="{F7755499-6BAD-491C-B333-340B68786C45}" presName="level2Shape" presStyleLbl="node2" presStyleIdx="1" presStyleCnt="4" custScaleY="57479"/>
      <dgm:spPr/>
    </dgm:pt>
    <dgm:pt modelId="{C1E1FDBE-F7B9-4F53-889E-94FCFCEDB8AD}" type="pres">
      <dgm:prSet presAssocID="{F7755499-6BAD-491C-B333-340B68786C45}" presName="hierChild3" presStyleCnt="0"/>
      <dgm:spPr/>
    </dgm:pt>
    <dgm:pt modelId="{18A2827F-DBCE-4641-BB55-788042CCFD93}" type="pres">
      <dgm:prSet presAssocID="{D4502748-36D2-4593-9841-DE24A5752535}" presName="Name19" presStyleLbl="parChTrans1D3" presStyleIdx="0" presStyleCnt="2"/>
      <dgm:spPr/>
    </dgm:pt>
    <dgm:pt modelId="{451BE1B6-AA75-48CB-9BC2-83110BC42273}" type="pres">
      <dgm:prSet presAssocID="{804CF83D-558F-41C3-9488-62C28EC1BFED}" presName="Name21" presStyleCnt="0"/>
      <dgm:spPr/>
    </dgm:pt>
    <dgm:pt modelId="{0636A4EE-691C-4683-B240-4A8D4666765A}" type="pres">
      <dgm:prSet presAssocID="{804CF83D-558F-41C3-9488-62C28EC1BFED}" presName="level2Shape" presStyleLbl="node3" presStyleIdx="0" presStyleCnt="2" custScaleY="57479"/>
      <dgm:spPr/>
    </dgm:pt>
    <dgm:pt modelId="{8DF4FBB1-5FE1-4D49-B2DF-2C85AA3E82F4}" type="pres">
      <dgm:prSet presAssocID="{804CF83D-558F-41C3-9488-62C28EC1BFED}" presName="hierChild3" presStyleCnt="0"/>
      <dgm:spPr/>
    </dgm:pt>
    <dgm:pt modelId="{A0537F3C-53BE-4864-A9F9-25F77FAF97BC}" type="pres">
      <dgm:prSet presAssocID="{1CABD4AC-4728-44F0-9621-30134D0BE1CE}" presName="Name19" presStyleLbl="parChTrans1D2" presStyleIdx="2" presStyleCnt="4"/>
      <dgm:spPr/>
    </dgm:pt>
    <dgm:pt modelId="{C5541931-E1D2-4A18-BF9F-9D569153F22D}" type="pres">
      <dgm:prSet presAssocID="{F4F39651-579A-4FF5-A117-417B86C7C7AA}" presName="Name21" presStyleCnt="0"/>
      <dgm:spPr/>
    </dgm:pt>
    <dgm:pt modelId="{5FC76182-33AA-49BC-AA51-C53D192B79E1}" type="pres">
      <dgm:prSet presAssocID="{F4F39651-579A-4FF5-A117-417B86C7C7AA}" presName="level2Shape" presStyleLbl="node2" presStyleIdx="2" presStyleCnt="4" custScaleY="57479"/>
      <dgm:spPr/>
    </dgm:pt>
    <dgm:pt modelId="{FC52F02C-096C-4706-9B2B-BFB528BE1DE9}" type="pres">
      <dgm:prSet presAssocID="{F4F39651-579A-4FF5-A117-417B86C7C7AA}" presName="hierChild3" presStyleCnt="0"/>
      <dgm:spPr/>
    </dgm:pt>
    <dgm:pt modelId="{8B3D99F3-E998-46F6-86DF-58C1E4B1F87D}" type="pres">
      <dgm:prSet presAssocID="{9AE5323F-27D5-4038-A5F4-6416B1F52532}" presName="Name19" presStyleLbl="parChTrans1D3" presStyleIdx="1" presStyleCnt="2"/>
      <dgm:spPr/>
    </dgm:pt>
    <dgm:pt modelId="{89B274CD-6784-4DDB-8AE9-641935BE1D3D}" type="pres">
      <dgm:prSet presAssocID="{3AE06411-A08E-4B3B-B61F-E6EA35A08AEB}" presName="Name21" presStyleCnt="0"/>
      <dgm:spPr/>
    </dgm:pt>
    <dgm:pt modelId="{15898FC1-146E-4F43-AC0E-4C03F17CD400}" type="pres">
      <dgm:prSet presAssocID="{3AE06411-A08E-4B3B-B61F-E6EA35A08AEB}" presName="level2Shape" presStyleLbl="node3" presStyleIdx="1" presStyleCnt="2" custScaleY="57479"/>
      <dgm:spPr/>
    </dgm:pt>
    <dgm:pt modelId="{0D20007A-E13C-47FC-959F-10D74FD926F3}" type="pres">
      <dgm:prSet presAssocID="{3AE06411-A08E-4B3B-B61F-E6EA35A08AEB}" presName="hierChild3" presStyleCnt="0"/>
      <dgm:spPr/>
    </dgm:pt>
    <dgm:pt modelId="{32674739-EFE6-4301-A561-30E6A5DAC696}" type="pres">
      <dgm:prSet presAssocID="{04FEF532-D190-4BBA-BB72-2ABB4EB6DB58}" presName="Name19" presStyleLbl="parChTrans1D2" presStyleIdx="3" presStyleCnt="4"/>
      <dgm:spPr/>
    </dgm:pt>
    <dgm:pt modelId="{97134E4F-40DA-4ED9-8B4A-05669CEA8424}" type="pres">
      <dgm:prSet presAssocID="{7B19D0B4-55B4-440A-9081-8C2EC0B6C291}" presName="Name21" presStyleCnt="0"/>
      <dgm:spPr/>
    </dgm:pt>
    <dgm:pt modelId="{1456ECF4-E6A8-414F-931A-A53BA75D2ADA}" type="pres">
      <dgm:prSet presAssocID="{7B19D0B4-55B4-440A-9081-8C2EC0B6C291}" presName="level2Shape" presStyleLbl="node2" presStyleIdx="3" presStyleCnt="4" custScaleY="57479"/>
      <dgm:spPr/>
    </dgm:pt>
    <dgm:pt modelId="{E6FF66B4-023E-430E-B525-1FC6E4FEBAAB}" type="pres">
      <dgm:prSet presAssocID="{7B19D0B4-55B4-440A-9081-8C2EC0B6C291}" presName="hierChild3" presStyleCnt="0"/>
      <dgm:spPr/>
    </dgm:pt>
    <dgm:pt modelId="{130A5D41-99DB-4AA8-92E3-8A019B79ABFB}" type="pres">
      <dgm:prSet presAssocID="{3664670E-BB67-4505-9CB4-B0CDD8B9E1BA}" presName="bgShapesFlow" presStyleCnt="0"/>
      <dgm:spPr/>
    </dgm:pt>
  </dgm:ptLst>
  <dgm:cxnLst>
    <dgm:cxn modelId="{1035D802-1818-49EB-B2F5-A85B63EEBF98}" type="presOf" srcId="{1CABD4AC-4728-44F0-9621-30134D0BE1CE}" destId="{A0537F3C-53BE-4864-A9F9-25F77FAF97BC}" srcOrd="0" destOrd="0" presId="urn:microsoft.com/office/officeart/2005/8/layout/hierarchy6"/>
    <dgm:cxn modelId="{5AAAC306-B32E-4F4A-8820-51BC0F9444EB}" type="presOf" srcId="{F87C187B-768E-46B3-98A4-8E79BBDCDF38}" destId="{BE51D326-53F8-4043-B9F2-0D3A6501B6A9}" srcOrd="0" destOrd="0" presId="urn:microsoft.com/office/officeart/2005/8/layout/hierarchy6"/>
    <dgm:cxn modelId="{C1D74C0F-4450-4262-B263-6ECEDAB8DF86}" type="presOf" srcId="{9AE5323F-27D5-4038-A5F4-6416B1F52532}" destId="{8B3D99F3-E998-46F6-86DF-58C1E4B1F87D}" srcOrd="0" destOrd="0" presId="urn:microsoft.com/office/officeart/2005/8/layout/hierarchy6"/>
    <dgm:cxn modelId="{38AAB110-414E-41B6-B6EE-51FD07909F66}" type="presOf" srcId="{04FEF532-D190-4BBA-BB72-2ABB4EB6DB58}" destId="{32674739-EFE6-4301-A561-30E6A5DAC696}" srcOrd="0" destOrd="0" presId="urn:microsoft.com/office/officeart/2005/8/layout/hierarchy6"/>
    <dgm:cxn modelId="{5D32041F-94A2-4B4D-A7AD-0688F54B6C2B}" srcId="{FE31D7EA-2977-45A4-A2E9-01375AE132FC}" destId="{B1D5E0A0-C9DB-46BA-9114-16B1BFCCD875}" srcOrd="0" destOrd="0" parTransId="{F87C187B-768E-46B3-98A4-8E79BBDCDF38}" sibTransId="{6D233EEA-F6EB-48B7-A400-B134B8B3354F}"/>
    <dgm:cxn modelId="{4B0E1B21-FC8E-48E2-A05F-F99B71999C55}" type="presOf" srcId="{804CF83D-558F-41C3-9488-62C28EC1BFED}" destId="{0636A4EE-691C-4683-B240-4A8D4666765A}" srcOrd="0" destOrd="0" presId="urn:microsoft.com/office/officeart/2005/8/layout/hierarchy6"/>
    <dgm:cxn modelId="{354AE428-D8A1-43DE-B13C-CE914C56EB40}" type="presOf" srcId="{3664670E-BB67-4505-9CB4-B0CDD8B9E1BA}" destId="{156CFA01-0AC3-4FBA-8AFE-859C379834C1}" srcOrd="0" destOrd="0" presId="urn:microsoft.com/office/officeart/2005/8/layout/hierarchy6"/>
    <dgm:cxn modelId="{3E8FF633-95F4-42EC-8A75-9510894517A3}" srcId="{F7755499-6BAD-491C-B333-340B68786C45}" destId="{804CF83D-558F-41C3-9488-62C28EC1BFED}" srcOrd="0" destOrd="0" parTransId="{D4502748-36D2-4593-9841-DE24A5752535}" sibTransId="{E4B59350-AB65-4048-863C-48845AFB930A}"/>
    <dgm:cxn modelId="{71008C40-4868-4588-BB7A-DB122CF71C6F}" srcId="{F4F39651-579A-4FF5-A117-417B86C7C7AA}" destId="{3AE06411-A08E-4B3B-B61F-E6EA35A08AEB}" srcOrd="0" destOrd="0" parTransId="{9AE5323F-27D5-4038-A5F4-6416B1F52532}" sibTransId="{D6015861-9EAD-470B-99C9-163E4B8B3544}"/>
    <dgm:cxn modelId="{5E1B3A43-247C-44B0-82ED-766B2ECACBCD}" type="presOf" srcId="{D4502748-36D2-4593-9841-DE24A5752535}" destId="{18A2827F-DBCE-4641-BB55-788042CCFD93}" srcOrd="0" destOrd="0" presId="urn:microsoft.com/office/officeart/2005/8/layout/hierarchy6"/>
    <dgm:cxn modelId="{21CBA147-233A-431D-90F0-76DEA9A51754}" srcId="{FE31D7EA-2977-45A4-A2E9-01375AE132FC}" destId="{F4F39651-579A-4FF5-A117-417B86C7C7AA}" srcOrd="2" destOrd="0" parTransId="{1CABD4AC-4728-44F0-9621-30134D0BE1CE}" sibTransId="{B04BB32A-30BA-4138-9A72-D6D0C437593F}"/>
    <dgm:cxn modelId="{D9ABF049-DE05-41EB-BEDA-2E2ACF4BB1D0}" type="presOf" srcId="{FE31D7EA-2977-45A4-A2E9-01375AE132FC}" destId="{C5DE0E17-1672-40DB-B19F-76C022CACA6C}" srcOrd="0" destOrd="0" presId="urn:microsoft.com/office/officeart/2005/8/layout/hierarchy6"/>
    <dgm:cxn modelId="{BED8A58C-0BEF-4731-AE12-8B6029143712}" type="presOf" srcId="{F7755499-6BAD-491C-B333-340B68786C45}" destId="{C214DE6D-9AF2-4835-81F4-DC1C64B12B8C}" srcOrd="0" destOrd="0" presId="urn:microsoft.com/office/officeart/2005/8/layout/hierarchy6"/>
    <dgm:cxn modelId="{D2876793-FD51-4406-9F52-97876E604412}" type="presOf" srcId="{E596F104-5222-4B91-9BCF-46630C67F2F9}" destId="{1C474A7A-6B7C-4112-9FC5-0B53BE8BA9D9}" srcOrd="0" destOrd="0" presId="urn:microsoft.com/office/officeart/2005/8/layout/hierarchy6"/>
    <dgm:cxn modelId="{F338969E-5F2E-4562-86CA-F6FA29DFBE8C}" type="presOf" srcId="{3AE06411-A08E-4B3B-B61F-E6EA35A08AEB}" destId="{15898FC1-146E-4F43-AC0E-4C03F17CD400}" srcOrd="0" destOrd="0" presId="urn:microsoft.com/office/officeart/2005/8/layout/hierarchy6"/>
    <dgm:cxn modelId="{168DFE9F-33AA-4E92-A7A5-4AD4FDE481BB}" srcId="{FE31D7EA-2977-45A4-A2E9-01375AE132FC}" destId="{F7755499-6BAD-491C-B333-340B68786C45}" srcOrd="1" destOrd="0" parTransId="{E596F104-5222-4B91-9BCF-46630C67F2F9}" sibTransId="{0454F6F1-0233-4907-A3F2-4BBE07A10DEB}"/>
    <dgm:cxn modelId="{450473A8-618B-4400-ABD4-1FC8B35AE210}" srcId="{FE31D7EA-2977-45A4-A2E9-01375AE132FC}" destId="{7B19D0B4-55B4-440A-9081-8C2EC0B6C291}" srcOrd="3" destOrd="0" parTransId="{04FEF532-D190-4BBA-BB72-2ABB4EB6DB58}" sibTransId="{306E4CAE-D025-4515-88F6-A903EBA2D3AB}"/>
    <dgm:cxn modelId="{3657CBB2-278D-4F24-B1DD-2E6E43AB71BF}" srcId="{3664670E-BB67-4505-9CB4-B0CDD8B9E1BA}" destId="{FE31D7EA-2977-45A4-A2E9-01375AE132FC}" srcOrd="0" destOrd="0" parTransId="{D1E7D15E-B0D4-4041-99A3-3970B9D49732}" sibTransId="{416F5010-F5FE-4E97-B58D-6FC689B58017}"/>
    <dgm:cxn modelId="{43185BBC-8D04-4E8D-9F42-09B7821C0DFF}" type="presOf" srcId="{7B19D0B4-55B4-440A-9081-8C2EC0B6C291}" destId="{1456ECF4-E6A8-414F-931A-A53BA75D2ADA}" srcOrd="0" destOrd="0" presId="urn:microsoft.com/office/officeart/2005/8/layout/hierarchy6"/>
    <dgm:cxn modelId="{C0FFBEBE-E4EA-452F-8CD1-A38590806632}" type="presOf" srcId="{B1D5E0A0-C9DB-46BA-9114-16B1BFCCD875}" destId="{5F3AC30E-AA48-4C2F-9574-24FBF522E73A}" srcOrd="0" destOrd="0" presId="urn:microsoft.com/office/officeart/2005/8/layout/hierarchy6"/>
    <dgm:cxn modelId="{885C97C7-4960-4F11-A1C4-F9BF941A6770}" type="presOf" srcId="{F4F39651-579A-4FF5-A117-417B86C7C7AA}" destId="{5FC76182-33AA-49BC-AA51-C53D192B79E1}" srcOrd="0" destOrd="0" presId="urn:microsoft.com/office/officeart/2005/8/layout/hierarchy6"/>
    <dgm:cxn modelId="{C867C01C-678D-45EB-8353-CF77DB3D6869}" type="presParOf" srcId="{156CFA01-0AC3-4FBA-8AFE-859C379834C1}" destId="{72316ED2-96A9-4284-9088-2271E887425F}" srcOrd="0" destOrd="0" presId="urn:microsoft.com/office/officeart/2005/8/layout/hierarchy6"/>
    <dgm:cxn modelId="{25FB17C6-1D95-4D4C-A530-1F86E348B131}" type="presParOf" srcId="{72316ED2-96A9-4284-9088-2271E887425F}" destId="{702A3A80-0DAC-471B-82D2-1CEF7E1BE016}" srcOrd="0" destOrd="0" presId="urn:microsoft.com/office/officeart/2005/8/layout/hierarchy6"/>
    <dgm:cxn modelId="{FCA43958-A9DF-4D11-ABA3-FC5E4AD8BACF}" type="presParOf" srcId="{702A3A80-0DAC-471B-82D2-1CEF7E1BE016}" destId="{29F1DC4E-6985-4BEA-882F-0827ED2887A5}" srcOrd="0" destOrd="0" presId="urn:microsoft.com/office/officeart/2005/8/layout/hierarchy6"/>
    <dgm:cxn modelId="{B89022D7-4B25-498A-9BA6-989BF0A722EB}" type="presParOf" srcId="{29F1DC4E-6985-4BEA-882F-0827ED2887A5}" destId="{C5DE0E17-1672-40DB-B19F-76C022CACA6C}" srcOrd="0" destOrd="0" presId="urn:microsoft.com/office/officeart/2005/8/layout/hierarchy6"/>
    <dgm:cxn modelId="{678943A9-39A0-46BB-A1BE-3B681BC9A72A}" type="presParOf" srcId="{29F1DC4E-6985-4BEA-882F-0827ED2887A5}" destId="{14A03E35-9E6D-40E5-9E46-9EF368392EED}" srcOrd="1" destOrd="0" presId="urn:microsoft.com/office/officeart/2005/8/layout/hierarchy6"/>
    <dgm:cxn modelId="{FA9B6C18-8F2E-4788-8CE3-351DC1441D50}" type="presParOf" srcId="{14A03E35-9E6D-40E5-9E46-9EF368392EED}" destId="{BE51D326-53F8-4043-B9F2-0D3A6501B6A9}" srcOrd="0" destOrd="0" presId="urn:microsoft.com/office/officeart/2005/8/layout/hierarchy6"/>
    <dgm:cxn modelId="{F49389E2-E4BC-4449-9BCB-A30996B433E4}" type="presParOf" srcId="{14A03E35-9E6D-40E5-9E46-9EF368392EED}" destId="{DC427072-B04F-4406-871A-2A34D6EB78CF}" srcOrd="1" destOrd="0" presId="urn:microsoft.com/office/officeart/2005/8/layout/hierarchy6"/>
    <dgm:cxn modelId="{ABC06628-A7D8-485F-BB71-EB2D68B6FA8F}" type="presParOf" srcId="{DC427072-B04F-4406-871A-2A34D6EB78CF}" destId="{5F3AC30E-AA48-4C2F-9574-24FBF522E73A}" srcOrd="0" destOrd="0" presId="urn:microsoft.com/office/officeart/2005/8/layout/hierarchy6"/>
    <dgm:cxn modelId="{B63BE775-DC12-4D7B-B50A-CEBC77584F7E}" type="presParOf" srcId="{DC427072-B04F-4406-871A-2A34D6EB78CF}" destId="{74C228E4-E7B7-4C19-AEB4-08C53BF7513D}" srcOrd="1" destOrd="0" presId="urn:microsoft.com/office/officeart/2005/8/layout/hierarchy6"/>
    <dgm:cxn modelId="{FEC5E954-E74B-4A20-9DFE-9662CF02CBFF}" type="presParOf" srcId="{14A03E35-9E6D-40E5-9E46-9EF368392EED}" destId="{1C474A7A-6B7C-4112-9FC5-0B53BE8BA9D9}" srcOrd="2" destOrd="0" presId="urn:microsoft.com/office/officeart/2005/8/layout/hierarchy6"/>
    <dgm:cxn modelId="{424B3AE3-85D6-48E8-958F-5CEB794A8325}" type="presParOf" srcId="{14A03E35-9E6D-40E5-9E46-9EF368392EED}" destId="{D2C035A4-328D-4684-8E69-69DBC067618E}" srcOrd="3" destOrd="0" presId="urn:microsoft.com/office/officeart/2005/8/layout/hierarchy6"/>
    <dgm:cxn modelId="{E7EBA18F-938D-4C05-A74D-7034942E0260}" type="presParOf" srcId="{D2C035A4-328D-4684-8E69-69DBC067618E}" destId="{C214DE6D-9AF2-4835-81F4-DC1C64B12B8C}" srcOrd="0" destOrd="0" presId="urn:microsoft.com/office/officeart/2005/8/layout/hierarchy6"/>
    <dgm:cxn modelId="{F92DA688-8947-4271-AB2F-9E3FF1FD965B}" type="presParOf" srcId="{D2C035A4-328D-4684-8E69-69DBC067618E}" destId="{C1E1FDBE-F7B9-4F53-889E-94FCFCEDB8AD}" srcOrd="1" destOrd="0" presId="urn:microsoft.com/office/officeart/2005/8/layout/hierarchy6"/>
    <dgm:cxn modelId="{0F9706E7-3E6B-40B6-B487-8C03CA743B74}" type="presParOf" srcId="{C1E1FDBE-F7B9-4F53-889E-94FCFCEDB8AD}" destId="{18A2827F-DBCE-4641-BB55-788042CCFD93}" srcOrd="0" destOrd="0" presId="urn:microsoft.com/office/officeart/2005/8/layout/hierarchy6"/>
    <dgm:cxn modelId="{20B7704F-8B69-498C-8BAC-96699637E9C4}" type="presParOf" srcId="{C1E1FDBE-F7B9-4F53-889E-94FCFCEDB8AD}" destId="{451BE1B6-AA75-48CB-9BC2-83110BC42273}" srcOrd="1" destOrd="0" presId="urn:microsoft.com/office/officeart/2005/8/layout/hierarchy6"/>
    <dgm:cxn modelId="{4D8777F7-A1CF-443B-B0F5-2E3E3AA23CD5}" type="presParOf" srcId="{451BE1B6-AA75-48CB-9BC2-83110BC42273}" destId="{0636A4EE-691C-4683-B240-4A8D4666765A}" srcOrd="0" destOrd="0" presId="urn:microsoft.com/office/officeart/2005/8/layout/hierarchy6"/>
    <dgm:cxn modelId="{37D29974-2CBE-4E21-9304-C4326A072394}" type="presParOf" srcId="{451BE1B6-AA75-48CB-9BC2-83110BC42273}" destId="{8DF4FBB1-5FE1-4D49-B2DF-2C85AA3E82F4}" srcOrd="1" destOrd="0" presId="urn:microsoft.com/office/officeart/2005/8/layout/hierarchy6"/>
    <dgm:cxn modelId="{EB244E64-C84E-4FF7-9153-D87F5F7E4E44}" type="presParOf" srcId="{14A03E35-9E6D-40E5-9E46-9EF368392EED}" destId="{A0537F3C-53BE-4864-A9F9-25F77FAF97BC}" srcOrd="4" destOrd="0" presId="urn:microsoft.com/office/officeart/2005/8/layout/hierarchy6"/>
    <dgm:cxn modelId="{DB6A30D4-523A-4B4F-B9AD-64CBB563EE1F}" type="presParOf" srcId="{14A03E35-9E6D-40E5-9E46-9EF368392EED}" destId="{C5541931-E1D2-4A18-BF9F-9D569153F22D}" srcOrd="5" destOrd="0" presId="urn:microsoft.com/office/officeart/2005/8/layout/hierarchy6"/>
    <dgm:cxn modelId="{5C417553-4A9E-4E27-8331-0AD9675CF724}" type="presParOf" srcId="{C5541931-E1D2-4A18-BF9F-9D569153F22D}" destId="{5FC76182-33AA-49BC-AA51-C53D192B79E1}" srcOrd="0" destOrd="0" presId="urn:microsoft.com/office/officeart/2005/8/layout/hierarchy6"/>
    <dgm:cxn modelId="{FAEC9F6A-4B01-4C0D-B8D3-DA6740B5BD67}" type="presParOf" srcId="{C5541931-E1D2-4A18-BF9F-9D569153F22D}" destId="{FC52F02C-096C-4706-9B2B-BFB528BE1DE9}" srcOrd="1" destOrd="0" presId="urn:microsoft.com/office/officeart/2005/8/layout/hierarchy6"/>
    <dgm:cxn modelId="{8EC80CE4-67C4-492B-8674-8BD88872687B}" type="presParOf" srcId="{FC52F02C-096C-4706-9B2B-BFB528BE1DE9}" destId="{8B3D99F3-E998-46F6-86DF-58C1E4B1F87D}" srcOrd="0" destOrd="0" presId="urn:microsoft.com/office/officeart/2005/8/layout/hierarchy6"/>
    <dgm:cxn modelId="{12AC75AC-C412-42C7-9317-CD99B82CF29F}" type="presParOf" srcId="{FC52F02C-096C-4706-9B2B-BFB528BE1DE9}" destId="{89B274CD-6784-4DDB-8AE9-641935BE1D3D}" srcOrd="1" destOrd="0" presId="urn:microsoft.com/office/officeart/2005/8/layout/hierarchy6"/>
    <dgm:cxn modelId="{730A6B81-BA94-478B-B809-D6A37ECAF168}" type="presParOf" srcId="{89B274CD-6784-4DDB-8AE9-641935BE1D3D}" destId="{15898FC1-146E-4F43-AC0E-4C03F17CD400}" srcOrd="0" destOrd="0" presId="urn:microsoft.com/office/officeart/2005/8/layout/hierarchy6"/>
    <dgm:cxn modelId="{EB0EBB98-7F8E-460D-8DB5-8251CC530268}" type="presParOf" srcId="{89B274CD-6784-4DDB-8AE9-641935BE1D3D}" destId="{0D20007A-E13C-47FC-959F-10D74FD926F3}" srcOrd="1" destOrd="0" presId="urn:microsoft.com/office/officeart/2005/8/layout/hierarchy6"/>
    <dgm:cxn modelId="{D8F8A743-0588-4CFF-8EDC-017F1E9EF01D}" type="presParOf" srcId="{14A03E35-9E6D-40E5-9E46-9EF368392EED}" destId="{32674739-EFE6-4301-A561-30E6A5DAC696}" srcOrd="6" destOrd="0" presId="urn:microsoft.com/office/officeart/2005/8/layout/hierarchy6"/>
    <dgm:cxn modelId="{0A0C464B-7FCF-4579-B09E-39C2E756506B}" type="presParOf" srcId="{14A03E35-9E6D-40E5-9E46-9EF368392EED}" destId="{97134E4F-40DA-4ED9-8B4A-05669CEA8424}" srcOrd="7" destOrd="0" presId="urn:microsoft.com/office/officeart/2005/8/layout/hierarchy6"/>
    <dgm:cxn modelId="{1190DB16-E315-42A1-8D71-AF13E6AEFADB}" type="presParOf" srcId="{97134E4F-40DA-4ED9-8B4A-05669CEA8424}" destId="{1456ECF4-E6A8-414F-931A-A53BA75D2ADA}" srcOrd="0" destOrd="0" presId="urn:microsoft.com/office/officeart/2005/8/layout/hierarchy6"/>
    <dgm:cxn modelId="{D705983D-CED6-49BF-8539-F9891EA40774}" type="presParOf" srcId="{97134E4F-40DA-4ED9-8B4A-05669CEA8424}" destId="{E6FF66B4-023E-430E-B525-1FC6E4FEBAAB}" srcOrd="1" destOrd="0" presId="urn:microsoft.com/office/officeart/2005/8/layout/hierarchy6"/>
    <dgm:cxn modelId="{477423D7-A465-42B8-BB9C-792505FA8917}" type="presParOf" srcId="{156CFA01-0AC3-4FBA-8AFE-859C379834C1}" destId="{130A5D41-99DB-4AA8-92E3-8A019B79ABFB}"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664670E-BB67-4505-9CB4-B0CDD8B9E1BA}"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E31D7EA-2977-45A4-A2E9-01375AE132FC}">
      <dgm:prSet phldrT="[文本]" custT="1"/>
      <dgm:spPr/>
      <dgm: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Defrosting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p>
        <a:p>
          <a:r>
            <a:rPr lang="en-US" altLang="zh-CN" sz="1400" b="0" dirty="0">
              <a:latin typeface="Arial" panose="020B0604020202020204" pitchFamily="34" charset="0"/>
              <a:cs typeface="Arial" panose="020B0604020202020204" pitchFamily="34" charset="0"/>
            </a:rPr>
            <a:t>(For three-phase model)</a:t>
          </a:r>
          <a:endParaRPr lang="zh-CN" altLang="en-US" sz="2000" b="0" dirty="0">
            <a:latin typeface="Arial" panose="020B0604020202020204" pitchFamily="34" charset="0"/>
            <a:cs typeface="Arial" panose="020B0604020202020204" pitchFamily="34" charset="0"/>
          </a:endParaRPr>
        </a:p>
      </dgm:t>
    </dgm:pt>
    <dgm:pt modelId="{D1E7D15E-B0D4-4041-99A3-3970B9D49732}" type="parTrans" cxnId="{3657CBB2-278D-4F24-B1DD-2E6E43AB71BF}">
      <dgm:prSet/>
      <dgm:spPr/>
      <dgm:t>
        <a:bodyPr/>
        <a:lstStyle/>
        <a:p>
          <a:endParaRPr lang="zh-CN" altLang="en-US"/>
        </a:p>
      </dgm:t>
    </dgm:pt>
    <dgm:pt modelId="{416F5010-F5FE-4E97-B58D-6FC689B58017}" type="sibTrans" cxnId="{3657CBB2-278D-4F24-B1DD-2E6E43AB71BF}">
      <dgm:prSet/>
      <dgm:spPr/>
      <dgm:t>
        <a:bodyPr/>
        <a:lstStyle/>
        <a:p>
          <a:endParaRPr lang="zh-CN" altLang="en-US"/>
        </a:p>
      </dgm:t>
    </dgm:pt>
    <dgm:pt modelId="{B1D5E0A0-C9DB-46BA-9114-16B1BFCCD875}">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installation environment</a:t>
          </a:r>
          <a:endParaRPr lang="zh-CN" altLang="en-US" sz="1400" dirty="0">
            <a:latin typeface="Arial" panose="020B0604020202020204" pitchFamily="34" charset="0"/>
            <a:cs typeface="Arial" panose="020B0604020202020204" pitchFamily="34" charset="0"/>
          </a:endParaRPr>
        </a:p>
      </dgm:t>
    </dgm:pt>
    <dgm:pt modelId="{F87C187B-768E-46B3-98A4-8E79BBDCDF38}" type="parTrans" cxnId="{5D32041F-94A2-4B4D-A7AD-0688F54B6C2B}">
      <dgm:prSet/>
      <dgm:spPr/>
      <dgm:t>
        <a:bodyPr/>
        <a:lstStyle/>
        <a:p>
          <a:endParaRPr lang="zh-CN" altLang="en-US"/>
        </a:p>
      </dgm:t>
    </dgm:pt>
    <dgm:pt modelId="{6D233EEA-F6EB-48B7-A400-B134B8B3354F}" type="sibTrans" cxnId="{5D32041F-94A2-4B4D-A7AD-0688F54B6C2B}">
      <dgm:prSet/>
      <dgm:spPr/>
      <dgm:t>
        <a:bodyPr/>
        <a:lstStyle/>
        <a:p>
          <a:endParaRPr lang="zh-CN" altLang="en-US"/>
        </a:p>
      </dgm:t>
    </dgm:pt>
    <dgm:pt modelId="{F7755499-6BAD-491C-B333-340B68786C45}">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If the heat pump can defrost (compulsory defrosting)</a:t>
          </a:r>
        </a:p>
      </dgm:t>
    </dgm:pt>
    <dgm:pt modelId="{E596F104-5222-4B91-9BCF-46630C67F2F9}" type="parTrans" cxnId="{168DFE9F-33AA-4E92-A7A5-4AD4FDE481BB}">
      <dgm:prSet/>
      <dgm:spPr/>
      <dgm:t>
        <a:bodyPr/>
        <a:lstStyle/>
        <a:p>
          <a:endParaRPr lang="zh-CN" altLang="en-US"/>
        </a:p>
      </dgm:t>
    </dgm:pt>
    <dgm:pt modelId="{0454F6F1-0233-4907-A3F2-4BBE07A10DEB}" type="sibTrans" cxnId="{168DFE9F-33AA-4E92-A7A5-4AD4FDE481BB}">
      <dgm:prSet/>
      <dgm:spPr/>
      <dgm:t>
        <a:bodyPr/>
        <a:lstStyle/>
        <a:p>
          <a:endParaRPr lang="zh-CN" altLang="en-US"/>
        </a:p>
      </dgm:t>
    </dgm:pt>
    <dgm:pt modelId="{F4F39651-579A-4FF5-A117-417B86C7C7AA}">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low pressure valve</a:t>
          </a:r>
          <a:endParaRPr lang="zh-CN" altLang="en-US" sz="1400" dirty="0">
            <a:latin typeface="Arial" panose="020B0604020202020204" pitchFamily="34" charset="0"/>
            <a:cs typeface="Arial" panose="020B0604020202020204" pitchFamily="34" charset="0"/>
          </a:endParaRPr>
        </a:p>
      </dgm:t>
    </dgm:pt>
    <dgm:pt modelId="{1CABD4AC-4728-44F0-9621-30134D0BE1CE}" type="parTrans" cxnId="{21CBA147-233A-431D-90F0-76DEA9A51754}">
      <dgm:prSet/>
      <dgm:spPr/>
      <dgm:t>
        <a:bodyPr/>
        <a:lstStyle/>
        <a:p>
          <a:endParaRPr lang="zh-CN" altLang="en-US"/>
        </a:p>
      </dgm:t>
    </dgm:pt>
    <dgm:pt modelId="{B04BB32A-30BA-4138-9A72-D6D0C437593F}" type="sibTrans" cxnId="{21CBA147-233A-431D-90F0-76DEA9A51754}">
      <dgm:prSet/>
      <dgm:spPr/>
      <dgm:t>
        <a:bodyPr/>
        <a:lstStyle/>
        <a:p>
          <a:endParaRPr lang="zh-CN" altLang="en-US"/>
        </a:p>
      </dgm:t>
    </dgm:pt>
    <dgm:pt modelId="{7B19D0B4-55B4-440A-9081-8C2EC0B6C291}">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 Adjust parameter</a:t>
          </a:r>
          <a:endParaRPr lang="zh-CN" altLang="en-US" sz="1400" dirty="0">
            <a:latin typeface="Arial" panose="020B0604020202020204" pitchFamily="34" charset="0"/>
            <a:cs typeface="Arial" panose="020B0604020202020204" pitchFamily="34" charset="0"/>
          </a:endParaRPr>
        </a:p>
      </dgm:t>
    </dgm:pt>
    <dgm:pt modelId="{04FEF532-D190-4BBA-BB72-2ABB4EB6DB58}" type="parTrans" cxnId="{450473A8-618B-4400-ABD4-1FC8B35AE210}">
      <dgm:prSet/>
      <dgm:spPr/>
      <dgm:t>
        <a:bodyPr/>
        <a:lstStyle/>
        <a:p>
          <a:endParaRPr lang="zh-CN" altLang="en-US"/>
        </a:p>
      </dgm:t>
    </dgm:pt>
    <dgm:pt modelId="{306E4CAE-D025-4515-88F6-A903EBA2D3AB}" type="sibTrans" cxnId="{450473A8-618B-4400-ABD4-1FC8B35AE210}">
      <dgm:prSet/>
      <dgm:spPr/>
      <dgm:t>
        <a:bodyPr/>
        <a:lstStyle/>
        <a:p>
          <a:endParaRPr lang="zh-CN" altLang="en-US"/>
        </a:p>
      </dgm:t>
    </dgm:pt>
    <dgm:pt modelId="{804CF83D-558F-41C3-9488-62C28EC1BFED}">
      <dgm:prSet phldrT="[文本]"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If the heat pump cannot defrost, please replace PC board</a:t>
          </a:r>
        </a:p>
      </dgm:t>
    </dgm:pt>
    <dgm:pt modelId="{D4502748-36D2-4593-9841-DE24A5752535}" type="parTrans" cxnId="{3E8FF633-95F4-42EC-8A75-9510894517A3}">
      <dgm:prSet/>
      <dgm:spPr/>
      <dgm:t>
        <a:bodyPr/>
        <a:lstStyle/>
        <a:p>
          <a:endParaRPr lang="zh-CN" altLang="en-US"/>
        </a:p>
      </dgm:t>
    </dgm:pt>
    <dgm:pt modelId="{E4B59350-AB65-4048-863C-48845AFB930A}" type="sibTrans" cxnId="{3E8FF633-95F4-42EC-8A75-9510894517A3}">
      <dgm:prSet/>
      <dgm:spPr/>
      <dgm:t>
        <a:bodyPr/>
        <a:lstStyle/>
        <a:p>
          <a:endParaRPr lang="zh-CN" altLang="en-US"/>
        </a:p>
      </dgm:t>
    </dgm:pt>
    <dgm:pt modelId="{3AE06411-A08E-4B3B-B61F-E6EA35A08AEB}">
      <dgm:prSet phldrT="[文本]" custT="1"/>
      <dgm:spPr/>
      <dgm:t>
        <a:bodyPr/>
        <a:lstStyle/>
        <a:p>
          <a:r>
            <a:rPr lang="en-US" altLang="zh-CN" sz="1400" b="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Detect leakage and refill gas</a:t>
          </a:r>
          <a:endParaRPr lang="zh-CN" altLang="en-US" sz="1400" dirty="0">
            <a:latin typeface="Arial" panose="020B0604020202020204" pitchFamily="34" charset="0"/>
            <a:cs typeface="Arial" panose="020B0604020202020204" pitchFamily="34" charset="0"/>
          </a:endParaRPr>
        </a:p>
      </dgm:t>
    </dgm:pt>
    <dgm:pt modelId="{9AE5323F-27D5-4038-A5F4-6416B1F52532}" type="parTrans" cxnId="{71008C40-4868-4588-BB7A-DB122CF71C6F}">
      <dgm:prSet/>
      <dgm:spPr/>
      <dgm:t>
        <a:bodyPr/>
        <a:lstStyle/>
        <a:p>
          <a:endParaRPr lang="zh-CN" altLang="en-US"/>
        </a:p>
      </dgm:t>
    </dgm:pt>
    <dgm:pt modelId="{D6015861-9EAD-470B-99C9-163E4B8B3544}" type="sibTrans" cxnId="{71008C40-4868-4588-BB7A-DB122CF71C6F}">
      <dgm:prSet/>
      <dgm:spPr/>
      <dgm:t>
        <a:bodyPr/>
        <a:lstStyle/>
        <a:p>
          <a:endParaRPr lang="zh-CN" altLang="en-US"/>
        </a:p>
      </dgm:t>
    </dgm:pt>
    <dgm:pt modelId="{156CFA01-0AC3-4FBA-8AFE-859C379834C1}" type="pres">
      <dgm:prSet presAssocID="{3664670E-BB67-4505-9CB4-B0CDD8B9E1BA}" presName="mainComposite" presStyleCnt="0">
        <dgm:presLayoutVars>
          <dgm:chPref val="1"/>
          <dgm:dir/>
          <dgm:animOne val="branch"/>
          <dgm:animLvl val="lvl"/>
          <dgm:resizeHandles val="exact"/>
        </dgm:presLayoutVars>
      </dgm:prSet>
      <dgm:spPr/>
    </dgm:pt>
    <dgm:pt modelId="{72316ED2-96A9-4284-9088-2271E887425F}" type="pres">
      <dgm:prSet presAssocID="{3664670E-BB67-4505-9CB4-B0CDD8B9E1BA}" presName="hierFlow" presStyleCnt="0"/>
      <dgm:spPr/>
    </dgm:pt>
    <dgm:pt modelId="{702A3A80-0DAC-471B-82D2-1CEF7E1BE016}" type="pres">
      <dgm:prSet presAssocID="{3664670E-BB67-4505-9CB4-B0CDD8B9E1BA}" presName="hierChild1" presStyleCnt="0">
        <dgm:presLayoutVars>
          <dgm:chPref val="1"/>
          <dgm:animOne val="branch"/>
          <dgm:animLvl val="lvl"/>
        </dgm:presLayoutVars>
      </dgm:prSet>
      <dgm:spPr/>
    </dgm:pt>
    <dgm:pt modelId="{29F1DC4E-6985-4BEA-882F-0827ED2887A5}" type="pres">
      <dgm:prSet presAssocID="{FE31D7EA-2977-45A4-A2E9-01375AE132FC}" presName="Name14" presStyleCnt="0"/>
      <dgm:spPr/>
    </dgm:pt>
    <dgm:pt modelId="{C5DE0E17-1672-40DB-B19F-76C022CACA6C}" type="pres">
      <dgm:prSet presAssocID="{FE31D7EA-2977-45A4-A2E9-01375AE132FC}" presName="level1Shape" presStyleLbl="node0" presStyleIdx="0" presStyleCnt="1" custScaleX="165803" custScaleY="63862" custLinFactNeighborY="-48794">
        <dgm:presLayoutVars>
          <dgm:chPref val="3"/>
        </dgm:presLayoutVars>
      </dgm:prSet>
      <dgm:spPr/>
    </dgm:pt>
    <dgm:pt modelId="{14A03E35-9E6D-40E5-9E46-9EF368392EED}" type="pres">
      <dgm:prSet presAssocID="{FE31D7EA-2977-45A4-A2E9-01375AE132FC}" presName="hierChild2" presStyleCnt="0"/>
      <dgm:spPr/>
    </dgm:pt>
    <dgm:pt modelId="{BE51D326-53F8-4043-B9F2-0D3A6501B6A9}" type="pres">
      <dgm:prSet presAssocID="{F87C187B-768E-46B3-98A4-8E79BBDCDF38}" presName="Name19" presStyleLbl="parChTrans1D2" presStyleIdx="0" presStyleCnt="4"/>
      <dgm:spPr/>
    </dgm:pt>
    <dgm:pt modelId="{DC427072-B04F-4406-871A-2A34D6EB78CF}" type="pres">
      <dgm:prSet presAssocID="{B1D5E0A0-C9DB-46BA-9114-16B1BFCCD875}" presName="Name21" presStyleCnt="0"/>
      <dgm:spPr/>
    </dgm:pt>
    <dgm:pt modelId="{5F3AC30E-AA48-4C2F-9574-24FBF522E73A}" type="pres">
      <dgm:prSet presAssocID="{B1D5E0A0-C9DB-46BA-9114-16B1BFCCD875}" presName="level2Shape" presStyleLbl="node2" presStyleIdx="0" presStyleCnt="4" custScaleY="57479"/>
      <dgm:spPr/>
    </dgm:pt>
    <dgm:pt modelId="{74C228E4-E7B7-4C19-AEB4-08C53BF7513D}" type="pres">
      <dgm:prSet presAssocID="{B1D5E0A0-C9DB-46BA-9114-16B1BFCCD875}" presName="hierChild3" presStyleCnt="0"/>
      <dgm:spPr/>
    </dgm:pt>
    <dgm:pt modelId="{1C474A7A-6B7C-4112-9FC5-0B53BE8BA9D9}" type="pres">
      <dgm:prSet presAssocID="{E596F104-5222-4B91-9BCF-46630C67F2F9}" presName="Name19" presStyleLbl="parChTrans1D2" presStyleIdx="1" presStyleCnt="4"/>
      <dgm:spPr/>
    </dgm:pt>
    <dgm:pt modelId="{D2C035A4-328D-4684-8E69-69DBC067618E}" type="pres">
      <dgm:prSet presAssocID="{F7755499-6BAD-491C-B333-340B68786C45}" presName="Name21" presStyleCnt="0"/>
      <dgm:spPr/>
    </dgm:pt>
    <dgm:pt modelId="{C214DE6D-9AF2-4835-81F4-DC1C64B12B8C}" type="pres">
      <dgm:prSet presAssocID="{F7755499-6BAD-491C-B333-340B68786C45}" presName="level2Shape" presStyleLbl="node2" presStyleIdx="1" presStyleCnt="4" custScaleY="57479"/>
      <dgm:spPr/>
    </dgm:pt>
    <dgm:pt modelId="{C1E1FDBE-F7B9-4F53-889E-94FCFCEDB8AD}" type="pres">
      <dgm:prSet presAssocID="{F7755499-6BAD-491C-B333-340B68786C45}" presName="hierChild3" presStyleCnt="0"/>
      <dgm:spPr/>
    </dgm:pt>
    <dgm:pt modelId="{18A2827F-DBCE-4641-BB55-788042CCFD93}" type="pres">
      <dgm:prSet presAssocID="{D4502748-36D2-4593-9841-DE24A5752535}" presName="Name19" presStyleLbl="parChTrans1D3" presStyleIdx="0" presStyleCnt="2"/>
      <dgm:spPr/>
    </dgm:pt>
    <dgm:pt modelId="{451BE1B6-AA75-48CB-9BC2-83110BC42273}" type="pres">
      <dgm:prSet presAssocID="{804CF83D-558F-41C3-9488-62C28EC1BFED}" presName="Name21" presStyleCnt="0"/>
      <dgm:spPr/>
    </dgm:pt>
    <dgm:pt modelId="{0636A4EE-691C-4683-B240-4A8D4666765A}" type="pres">
      <dgm:prSet presAssocID="{804CF83D-558F-41C3-9488-62C28EC1BFED}" presName="level2Shape" presStyleLbl="node3" presStyleIdx="0" presStyleCnt="2" custScaleY="57479"/>
      <dgm:spPr/>
    </dgm:pt>
    <dgm:pt modelId="{8DF4FBB1-5FE1-4D49-B2DF-2C85AA3E82F4}" type="pres">
      <dgm:prSet presAssocID="{804CF83D-558F-41C3-9488-62C28EC1BFED}" presName="hierChild3" presStyleCnt="0"/>
      <dgm:spPr/>
    </dgm:pt>
    <dgm:pt modelId="{A0537F3C-53BE-4864-A9F9-25F77FAF97BC}" type="pres">
      <dgm:prSet presAssocID="{1CABD4AC-4728-44F0-9621-30134D0BE1CE}" presName="Name19" presStyleLbl="parChTrans1D2" presStyleIdx="2" presStyleCnt="4"/>
      <dgm:spPr/>
    </dgm:pt>
    <dgm:pt modelId="{C5541931-E1D2-4A18-BF9F-9D569153F22D}" type="pres">
      <dgm:prSet presAssocID="{F4F39651-579A-4FF5-A117-417B86C7C7AA}" presName="Name21" presStyleCnt="0"/>
      <dgm:spPr/>
    </dgm:pt>
    <dgm:pt modelId="{5FC76182-33AA-49BC-AA51-C53D192B79E1}" type="pres">
      <dgm:prSet presAssocID="{F4F39651-579A-4FF5-A117-417B86C7C7AA}" presName="level2Shape" presStyleLbl="node2" presStyleIdx="2" presStyleCnt="4" custScaleY="57479"/>
      <dgm:spPr/>
    </dgm:pt>
    <dgm:pt modelId="{FC52F02C-096C-4706-9B2B-BFB528BE1DE9}" type="pres">
      <dgm:prSet presAssocID="{F4F39651-579A-4FF5-A117-417B86C7C7AA}" presName="hierChild3" presStyleCnt="0"/>
      <dgm:spPr/>
    </dgm:pt>
    <dgm:pt modelId="{8B3D99F3-E998-46F6-86DF-58C1E4B1F87D}" type="pres">
      <dgm:prSet presAssocID="{9AE5323F-27D5-4038-A5F4-6416B1F52532}" presName="Name19" presStyleLbl="parChTrans1D3" presStyleIdx="1" presStyleCnt="2"/>
      <dgm:spPr/>
    </dgm:pt>
    <dgm:pt modelId="{89B274CD-6784-4DDB-8AE9-641935BE1D3D}" type="pres">
      <dgm:prSet presAssocID="{3AE06411-A08E-4B3B-B61F-E6EA35A08AEB}" presName="Name21" presStyleCnt="0"/>
      <dgm:spPr/>
    </dgm:pt>
    <dgm:pt modelId="{15898FC1-146E-4F43-AC0E-4C03F17CD400}" type="pres">
      <dgm:prSet presAssocID="{3AE06411-A08E-4B3B-B61F-E6EA35A08AEB}" presName="level2Shape" presStyleLbl="node3" presStyleIdx="1" presStyleCnt="2" custScaleY="57479"/>
      <dgm:spPr/>
    </dgm:pt>
    <dgm:pt modelId="{0D20007A-E13C-47FC-959F-10D74FD926F3}" type="pres">
      <dgm:prSet presAssocID="{3AE06411-A08E-4B3B-B61F-E6EA35A08AEB}" presName="hierChild3" presStyleCnt="0"/>
      <dgm:spPr/>
    </dgm:pt>
    <dgm:pt modelId="{32674739-EFE6-4301-A561-30E6A5DAC696}" type="pres">
      <dgm:prSet presAssocID="{04FEF532-D190-4BBA-BB72-2ABB4EB6DB58}" presName="Name19" presStyleLbl="parChTrans1D2" presStyleIdx="3" presStyleCnt="4"/>
      <dgm:spPr/>
    </dgm:pt>
    <dgm:pt modelId="{97134E4F-40DA-4ED9-8B4A-05669CEA8424}" type="pres">
      <dgm:prSet presAssocID="{7B19D0B4-55B4-440A-9081-8C2EC0B6C291}" presName="Name21" presStyleCnt="0"/>
      <dgm:spPr/>
    </dgm:pt>
    <dgm:pt modelId="{1456ECF4-E6A8-414F-931A-A53BA75D2ADA}" type="pres">
      <dgm:prSet presAssocID="{7B19D0B4-55B4-440A-9081-8C2EC0B6C291}" presName="level2Shape" presStyleLbl="node2" presStyleIdx="3" presStyleCnt="4" custScaleY="57479"/>
      <dgm:spPr/>
    </dgm:pt>
    <dgm:pt modelId="{E6FF66B4-023E-430E-B525-1FC6E4FEBAAB}" type="pres">
      <dgm:prSet presAssocID="{7B19D0B4-55B4-440A-9081-8C2EC0B6C291}" presName="hierChild3" presStyleCnt="0"/>
      <dgm:spPr/>
    </dgm:pt>
    <dgm:pt modelId="{130A5D41-99DB-4AA8-92E3-8A019B79ABFB}" type="pres">
      <dgm:prSet presAssocID="{3664670E-BB67-4505-9CB4-B0CDD8B9E1BA}" presName="bgShapesFlow" presStyleCnt="0"/>
      <dgm:spPr/>
    </dgm:pt>
  </dgm:ptLst>
  <dgm:cxnLst>
    <dgm:cxn modelId="{1035D802-1818-49EB-B2F5-A85B63EEBF98}" type="presOf" srcId="{1CABD4AC-4728-44F0-9621-30134D0BE1CE}" destId="{A0537F3C-53BE-4864-A9F9-25F77FAF97BC}" srcOrd="0" destOrd="0" presId="urn:microsoft.com/office/officeart/2005/8/layout/hierarchy6"/>
    <dgm:cxn modelId="{5AAAC306-B32E-4F4A-8820-51BC0F9444EB}" type="presOf" srcId="{F87C187B-768E-46B3-98A4-8E79BBDCDF38}" destId="{BE51D326-53F8-4043-B9F2-0D3A6501B6A9}" srcOrd="0" destOrd="0" presId="urn:microsoft.com/office/officeart/2005/8/layout/hierarchy6"/>
    <dgm:cxn modelId="{C1D74C0F-4450-4262-B263-6ECEDAB8DF86}" type="presOf" srcId="{9AE5323F-27D5-4038-A5F4-6416B1F52532}" destId="{8B3D99F3-E998-46F6-86DF-58C1E4B1F87D}" srcOrd="0" destOrd="0" presId="urn:microsoft.com/office/officeart/2005/8/layout/hierarchy6"/>
    <dgm:cxn modelId="{38AAB110-414E-41B6-B6EE-51FD07909F66}" type="presOf" srcId="{04FEF532-D190-4BBA-BB72-2ABB4EB6DB58}" destId="{32674739-EFE6-4301-A561-30E6A5DAC696}" srcOrd="0" destOrd="0" presId="urn:microsoft.com/office/officeart/2005/8/layout/hierarchy6"/>
    <dgm:cxn modelId="{5D32041F-94A2-4B4D-A7AD-0688F54B6C2B}" srcId="{FE31D7EA-2977-45A4-A2E9-01375AE132FC}" destId="{B1D5E0A0-C9DB-46BA-9114-16B1BFCCD875}" srcOrd="0" destOrd="0" parTransId="{F87C187B-768E-46B3-98A4-8E79BBDCDF38}" sibTransId="{6D233EEA-F6EB-48B7-A400-B134B8B3354F}"/>
    <dgm:cxn modelId="{4B0E1B21-FC8E-48E2-A05F-F99B71999C55}" type="presOf" srcId="{804CF83D-558F-41C3-9488-62C28EC1BFED}" destId="{0636A4EE-691C-4683-B240-4A8D4666765A}" srcOrd="0" destOrd="0" presId="urn:microsoft.com/office/officeart/2005/8/layout/hierarchy6"/>
    <dgm:cxn modelId="{354AE428-D8A1-43DE-B13C-CE914C56EB40}" type="presOf" srcId="{3664670E-BB67-4505-9CB4-B0CDD8B9E1BA}" destId="{156CFA01-0AC3-4FBA-8AFE-859C379834C1}" srcOrd="0" destOrd="0" presId="urn:microsoft.com/office/officeart/2005/8/layout/hierarchy6"/>
    <dgm:cxn modelId="{3E8FF633-95F4-42EC-8A75-9510894517A3}" srcId="{F7755499-6BAD-491C-B333-340B68786C45}" destId="{804CF83D-558F-41C3-9488-62C28EC1BFED}" srcOrd="0" destOrd="0" parTransId="{D4502748-36D2-4593-9841-DE24A5752535}" sibTransId="{E4B59350-AB65-4048-863C-48845AFB930A}"/>
    <dgm:cxn modelId="{71008C40-4868-4588-BB7A-DB122CF71C6F}" srcId="{F4F39651-579A-4FF5-A117-417B86C7C7AA}" destId="{3AE06411-A08E-4B3B-B61F-E6EA35A08AEB}" srcOrd="0" destOrd="0" parTransId="{9AE5323F-27D5-4038-A5F4-6416B1F52532}" sibTransId="{D6015861-9EAD-470B-99C9-163E4B8B3544}"/>
    <dgm:cxn modelId="{5E1B3A43-247C-44B0-82ED-766B2ECACBCD}" type="presOf" srcId="{D4502748-36D2-4593-9841-DE24A5752535}" destId="{18A2827F-DBCE-4641-BB55-788042CCFD93}" srcOrd="0" destOrd="0" presId="urn:microsoft.com/office/officeart/2005/8/layout/hierarchy6"/>
    <dgm:cxn modelId="{21CBA147-233A-431D-90F0-76DEA9A51754}" srcId="{FE31D7EA-2977-45A4-A2E9-01375AE132FC}" destId="{F4F39651-579A-4FF5-A117-417B86C7C7AA}" srcOrd="2" destOrd="0" parTransId="{1CABD4AC-4728-44F0-9621-30134D0BE1CE}" sibTransId="{B04BB32A-30BA-4138-9A72-D6D0C437593F}"/>
    <dgm:cxn modelId="{D9ABF049-DE05-41EB-BEDA-2E2ACF4BB1D0}" type="presOf" srcId="{FE31D7EA-2977-45A4-A2E9-01375AE132FC}" destId="{C5DE0E17-1672-40DB-B19F-76C022CACA6C}" srcOrd="0" destOrd="0" presId="urn:microsoft.com/office/officeart/2005/8/layout/hierarchy6"/>
    <dgm:cxn modelId="{BED8A58C-0BEF-4731-AE12-8B6029143712}" type="presOf" srcId="{F7755499-6BAD-491C-B333-340B68786C45}" destId="{C214DE6D-9AF2-4835-81F4-DC1C64B12B8C}" srcOrd="0" destOrd="0" presId="urn:microsoft.com/office/officeart/2005/8/layout/hierarchy6"/>
    <dgm:cxn modelId="{D2876793-FD51-4406-9F52-97876E604412}" type="presOf" srcId="{E596F104-5222-4B91-9BCF-46630C67F2F9}" destId="{1C474A7A-6B7C-4112-9FC5-0B53BE8BA9D9}" srcOrd="0" destOrd="0" presId="urn:microsoft.com/office/officeart/2005/8/layout/hierarchy6"/>
    <dgm:cxn modelId="{F338969E-5F2E-4562-86CA-F6FA29DFBE8C}" type="presOf" srcId="{3AE06411-A08E-4B3B-B61F-E6EA35A08AEB}" destId="{15898FC1-146E-4F43-AC0E-4C03F17CD400}" srcOrd="0" destOrd="0" presId="urn:microsoft.com/office/officeart/2005/8/layout/hierarchy6"/>
    <dgm:cxn modelId="{168DFE9F-33AA-4E92-A7A5-4AD4FDE481BB}" srcId="{FE31D7EA-2977-45A4-A2E9-01375AE132FC}" destId="{F7755499-6BAD-491C-B333-340B68786C45}" srcOrd="1" destOrd="0" parTransId="{E596F104-5222-4B91-9BCF-46630C67F2F9}" sibTransId="{0454F6F1-0233-4907-A3F2-4BBE07A10DEB}"/>
    <dgm:cxn modelId="{450473A8-618B-4400-ABD4-1FC8B35AE210}" srcId="{FE31D7EA-2977-45A4-A2E9-01375AE132FC}" destId="{7B19D0B4-55B4-440A-9081-8C2EC0B6C291}" srcOrd="3" destOrd="0" parTransId="{04FEF532-D190-4BBA-BB72-2ABB4EB6DB58}" sibTransId="{306E4CAE-D025-4515-88F6-A903EBA2D3AB}"/>
    <dgm:cxn modelId="{3657CBB2-278D-4F24-B1DD-2E6E43AB71BF}" srcId="{3664670E-BB67-4505-9CB4-B0CDD8B9E1BA}" destId="{FE31D7EA-2977-45A4-A2E9-01375AE132FC}" srcOrd="0" destOrd="0" parTransId="{D1E7D15E-B0D4-4041-99A3-3970B9D49732}" sibTransId="{416F5010-F5FE-4E97-B58D-6FC689B58017}"/>
    <dgm:cxn modelId="{43185BBC-8D04-4E8D-9F42-09B7821C0DFF}" type="presOf" srcId="{7B19D0B4-55B4-440A-9081-8C2EC0B6C291}" destId="{1456ECF4-E6A8-414F-931A-A53BA75D2ADA}" srcOrd="0" destOrd="0" presId="urn:microsoft.com/office/officeart/2005/8/layout/hierarchy6"/>
    <dgm:cxn modelId="{C0FFBEBE-E4EA-452F-8CD1-A38590806632}" type="presOf" srcId="{B1D5E0A0-C9DB-46BA-9114-16B1BFCCD875}" destId="{5F3AC30E-AA48-4C2F-9574-24FBF522E73A}" srcOrd="0" destOrd="0" presId="urn:microsoft.com/office/officeart/2005/8/layout/hierarchy6"/>
    <dgm:cxn modelId="{885C97C7-4960-4F11-A1C4-F9BF941A6770}" type="presOf" srcId="{F4F39651-579A-4FF5-A117-417B86C7C7AA}" destId="{5FC76182-33AA-49BC-AA51-C53D192B79E1}" srcOrd="0" destOrd="0" presId="urn:microsoft.com/office/officeart/2005/8/layout/hierarchy6"/>
    <dgm:cxn modelId="{C867C01C-678D-45EB-8353-CF77DB3D6869}" type="presParOf" srcId="{156CFA01-0AC3-4FBA-8AFE-859C379834C1}" destId="{72316ED2-96A9-4284-9088-2271E887425F}" srcOrd="0" destOrd="0" presId="urn:microsoft.com/office/officeart/2005/8/layout/hierarchy6"/>
    <dgm:cxn modelId="{25FB17C6-1D95-4D4C-A530-1F86E348B131}" type="presParOf" srcId="{72316ED2-96A9-4284-9088-2271E887425F}" destId="{702A3A80-0DAC-471B-82D2-1CEF7E1BE016}" srcOrd="0" destOrd="0" presId="urn:microsoft.com/office/officeart/2005/8/layout/hierarchy6"/>
    <dgm:cxn modelId="{FCA43958-A9DF-4D11-ABA3-FC5E4AD8BACF}" type="presParOf" srcId="{702A3A80-0DAC-471B-82D2-1CEF7E1BE016}" destId="{29F1DC4E-6985-4BEA-882F-0827ED2887A5}" srcOrd="0" destOrd="0" presId="urn:microsoft.com/office/officeart/2005/8/layout/hierarchy6"/>
    <dgm:cxn modelId="{B89022D7-4B25-498A-9BA6-989BF0A722EB}" type="presParOf" srcId="{29F1DC4E-6985-4BEA-882F-0827ED2887A5}" destId="{C5DE0E17-1672-40DB-B19F-76C022CACA6C}" srcOrd="0" destOrd="0" presId="urn:microsoft.com/office/officeart/2005/8/layout/hierarchy6"/>
    <dgm:cxn modelId="{678943A9-39A0-46BB-A1BE-3B681BC9A72A}" type="presParOf" srcId="{29F1DC4E-6985-4BEA-882F-0827ED2887A5}" destId="{14A03E35-9E6D-40E5-9E46-9EF368392EED}" srcOrd="1" destOrd="0" presId="urn:microsoft.com/office/officeart/2005/8/layout/hierarchy6"/>
    <dgm:cxn modelId="{FA9B6C18-8F2E-4788-8CE3-351DC1441D50}" type="presParOf" srcId="{14A03E35-9E6D-40E5-9E46-9EF368392EED}" destId="{BE51D326-53F8-4043-B9F2-0D3A6501B6A9}" srcOrd="0" destOrd="0" presId="urn:microsoft.com/office/officeart/2005/8/layout/hierarchy6"/>
    <dgm:cxn modelId="{F49389E2-E4BC-4449-9BCB-A30996B433E4}" type="presParOf" srcId="{14A03E35-9E6D-40E5-9E46-9EF368392EED}" destId="{DC427072-B04F-4406-871A-2A34D6EB78CF}" srcOrd="1" destOrd="0" presId="urn:microsoft.com/office/officeart/2005/8/layout/hierarchy6"/>
    <dgm:cxn modelId="{ABC06628-A7D8-485F-BB71-EB2D68B6FA8F}" type="presParOf" srcId="{DC427072-B04F-4406-871A-2A34D6EB78CF}" destId="{5F3AC30E-AA48-4C2F-9574-24FBF522E73A}" srcOrd="0" destOrd="0" presId="urn:microsoft.com/office/officeart/2005/8/layout/hierarchy6"/>
    <dgm:cxn modelId="{B63BE775-DC12-4D7B-B50A-CEBC77584F7E}" type="presParOf" srcId="{DC427072-B04F-4406-871A-2A34D6EB78CF}" destId="{74C228E4-E7B7-4C19-AEB4-08C53BF7513D}" srcOrd="1" destOrd="0" presId="urn:microsoft.com/office/officeart/2005/8/layout/hierarchy6"/>
    <dgm:cxn modelId="{FEC5E954-E74B-4A20-9DFE-9662CF02CBFF}" type="presParOf" srcId="{14A03E35-9E6D-40E5-9E46-9EF368392EED}" destId="{1C474A7A-6B7C-4112-9FC5-0B53BE8BA9D9}" srcOrd="2" destOrd="0" presId="urn:microsoft.com/office/officeart/2005/8/layout/hierarchy6"/>
    <dgm:cxn modelId="{424B3AE3-85D6-48E8-958F-5CEB794A8325}" type="presParOf" srcId="{14A03E35-9E6D-40E5-9E46-9EF368392EED}" destId="{D2C035A4-328D-4684-8E69-69DBC067618E}" srcOrd="3" destOrd="0" presId="urn:microsoft.com/office/officeart/2005/8/layout/hierarchy6"/>
    <dgm:cxn modelId="{E7EBA18F-938D-4C05-A74D-7034942E0260}" type="presParOf" srcId="{D2C035A4-328D-4684-8E69-69DBC067618E}" destId="{C214DE6D-9AF2-4835-81F4-DC1C64B12B8C}" srcOrd="0" destOrd="0" presId="urn:microsoft.com/office/officeart/2005/8/layout/hierarchy6"/>
    <dgm:cxn modelId="{F92DA688-8947-4271-AB2F-9E3FF1FD965B}" type="presParOf" srcId="{D2C035A4-328D-4684-8E69-69DBC067618E}" destId="{C1E1FDBE-F7B9-4F53-889E-94FCFCEDB8AD}" srcOrd="1" destOrd="0" presId="urn:microsoft.com/office/officeart/2005/8/layout/hierarchy6"/>
    <dgm:cxn modelId="{0F9706E7-3E6B-40B6-B487-8C03CA743B74}" type="presParOf" srcId="{C1E1FDBE-F7B9-4F53-889E-94FCFCEDB8AD}" destId="{18A2827F-DBCE-4641-BB55-788042CCFD93}" srcOrd="0" destOrd="0" presId="urn:microsoft.com/office/officeart/2005/8/layout/hierarchy6"/>
    <dgm:cxn modelId="{20B7704F-8B69-498C-8BAC-96699637E9C4}" type="presParOf" srcId="{C1E1FDBE-F7B9-4F53-889E-94FCFCEDB8AD}" destId="{451BE1B6-AA75-48CB-9BC2-83110BC42273}" srcOrd="1" destOrd="0" presId="urn:microsoft.com/office/officeart/2005/8/layout/hierarchy6"/>
    <dgm:cxn modelId="{4D8777F7-A1CF-443B-B0F5-2E3E3AA23CD5}" type="presParOf" srcId="{451BE1B6-AA75-48CB-9BC2-83110BC42273}" destId="{0636A4EE-691C-4683-B240-4A8D4666765A}" srcOrd="0" destOrd="0" presId="urn:microsoft.com/office/officeart/2005/8/layout/hierarchy6"/>
    <dgm:cxn modelId="{37D29974-2CBE-4E21-9304-C4326A072394}" type="presParOf" srcId="{451BE1B6-AA75-48CB-9BC2-83110BC42273}" destId="{8DF4FBB1-5FE1-4D49-B2DF-2C85AA3E82F4}" srcOrd="1" destOrd="0" presId="urn:microsoft.com/office/officeart/2005/8/layout/hierarchy6"/>
    <dgm:cxn modelId="{EB244E64-C84E-4FF7-9153-D87F5F7E4E44}" type="presParOf" srcId="{14A03E35-9E6D-40E5-9E46-9EF368392EED}" destId="{A0537F3C-53BE-4864-A9F9-25F77FAF97BC}" srcOrd="4" destOrd="0" presId="urn:microsoft.com/office/officeart/2005/8/layout/hierarchy6"/>
    <dgm:cxn modelId="{DB6A30D4-523A-4B4F-B9AD-64CBB563EE1F}" type="presParOf" srcId="{14A03E35-9E6D-40E5-9E46-9EF368392EED}" destId="{C5541931-E1D2-4A18-BF9F-9D569153F22D}" srcOrd="5" destOrd="0" presId="urn:microsoft.com/office/officeart/2005/8/layout/hierarchy6"/>
    <dgm:cxn modelId="{5C417553-4A9E-4E27-8331-0AD9675CF724}" type="presParOf" srcId="{C5541931-E1D2-4A18-BF9F-9D569153F22D}" destId="{5FC76182-33AA-49BC-AA51-C53D192B79E1}" srcOrd="0" destOrd="0" presId="urn:microsoft.com/office/officeart/2005/8/layout/hierarchy6"/>
    <dgm:cxn modelId="{FAEC9F6A-4B01-4C0D-B8D3-DA6740B5BD67}" type="presParOf" srcId="{C5541931-E1D2-4A18-BF9F-9D569153F22D}" destId="{FC52F02C-096C-4706-9B2B-BFB528BE1DE9}" srcOrd="1" destOrd="0" presId="urn:microsoft.com/office/officeart/2005/8/layout/hierarchy6"/>
    <dgm:cxn modelId="{8EC80CE4-67C4-492B-8674-8BD88872687B}" type="presParOf" srcId="{FC52F02C-096C-4706-9B2B-BFB528BE1DE9}" destId="{8B3D99F3-E998-46F6-86DF-58C1E4B1F87D}" srcOrd="0" destOrd="0" presId="urn:microsoft.com/office/officeart/2005/8/layout/hierarchy6"/>
    <dgm:cxn modelId="{12AC75AC-C412-42C7-9317-CD99B82CF29F}" type="presParOf" srcId="{FC52F02C-096C-4706-9B2B-BFB528BE1DE9}" destId="{89B274CD-6784-4DDB-8AE9-641935BE1D3D}" srcOrd="1" destOrd="0" presId="urn:microsoft.com/office/officeart/2005/8/layout/hierarchy6"/>
    <dgm:cxn modelId="{730A6B81-BA94-478B-B809-D6A37ECAF168}" type="presParOf" srcId="{89B274CD-6784-4DDB-8AE9-641935BE1D3D}" destId="{15898FC1-146E-4F43-AC0E-4C03F17CD400}" srcOrd="0" destOrd="0" presId="urn:microsoft.com/office/officeart/2005/8/layout/hierarchy6"/>
    <dgm:cxn modelId="{EB0EBB98-7F8E-460D-8DB5-8251CC530268}" type="presParOf" srcId="{89B274CD-6784-4DDB-8AE9-641935BE1D3D}" destId="{0D20007A-E13C-47FC-959F-10D74FD926F3}" srcOrd="1" destOrd="0" presId="urn:microsoft.com/office/officeart/2005/8/layout/hierarchy6"/>
    <dgm:cxn modelId="{D8F8A743-0588-4CFF-8EDC-017F1E9EF01D}" type="presParOf" srcId="{14A03E35-9E6D-40E5-9E46-9EF368392EED}" destId="{32674739-EFE6-4301-A561-30E6A5DAC696}" srcOrd="6" destOrd="0" presId="urn:microsoft.com/office/officeart/2005/8/layout/hierarchy6"/>
    <dgm:cxn modelId="{0A0C464B-7FCF-4579-B09E-39C2E756506B}" type="presParOf" srcId="{14A03E35-9E6D-40E5-9E46-9EF368392EED}" destId="{97134E4F-40DA-4ED9-8B4A-05669CEA8424}" srcOrd="7" destOrd="0" presId="urn:microsoft.com/office/officeart/2005/8/layout/hierarchy6"/>
    <dgm:cxn modelId="{1190DB16-E315-42A1-8D71-AF13E6AEFADB}" type="presParOf" srcId="{97134E4F-40DA-4ED9-8B4A-05669CEA8424}" destId="{1456ECF4-E6A8-414F-931A-A53BA75D2ADA}" srcOrd="0" destOrd="0" presId="urn:microsoft.com/office/officeart/2005/8/layout/hierarchy6"/>
    <dgm:cxn modelId="{D705983D-CED6-49BF-8539-F9891EA40774}" type="presParOf" srcId="{97134E4F-40DA-4ED9-8B4A-05669CEA8424}" destId="{E6FF66B4-023E-430E-B525-1FC6E4FEBAAB}" srcOrd="1" destOrd="0" presId="urn:microsoft.com/office/officeart/2005/8/layout/hierarchy6"/>
    <dgm:cxn modelId="{477423D7-A465-42B8-BB9C-792505FA8917}" type="presParOf" srcId="{156CFA01-0AC3-4FBA-8AFE-859C379834C1}" destId="{130A5D41-99DB-4AA8-92E3-8A019B79ABFB}"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991033B-9A25-4247-A4F5-B93A2A5D868E}">
      <dgm:prSet custT="1"/>
      <dgm:spPr/>
      <dgm:t>
        <a:bodyPr/>
        <a:lstStyle/>
        <a:p>
          <a:pPr algn="l"/>
          <a:r>
            <a:rPr lang="en-US" altLang="zh-CN" sz="1800" b="1"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F3: </a:t>
          </a:r>
          <a:r>
            <a:rPr lang="en-US" altLang="zh-CN" sz="1800" b="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Compressor start failure</a:t>
          </a:r>
          <a:endParaRPr lang="zh-CN" altLang="zh-CN" sz="1800" b="0" dirty="0">
            <a:solidFill>
              <a:srgbClr val="000000"/>
            </a:solidFill>
            <a:latin typeface="Arial" panose="020B0604020202020204" pitchFamily="34" charset="0"/>
            <a:ea typeface="+mj-ea"/>
            <a:cs typeface="Arial" panose="020B0604020202020204" pitchFamily="34" charset="0"/>
            <a:sym typeface="Arial" panose="020B0604020202020204" pitchFamily="34" charset="0"/>
          </a:endParaRPr>
        </a:p>
        <a:p>
          <a:pPr algn="l"/>
          <a:r>
            <a:rPr lang="en-US" altLang="zh-CN" sz="1800" b="1"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F4: </a:t>
          </a:r>
          <a:r>
            <a:rPr lang="en-US" altLang="zh-CN" sz="1800" b="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Compressor running failure</a:t>
          </a:r>
        </a:p>
        <a:p>
          <a:pPr algn="l"/>
          <a:r>
            <a:rPr lang="en-US" altLang="zh-CN" sz="1800" b="0" dirty="0">
              <a:solidFill>
                <a:srgbClr val="0000FF"/>
              </a:solidFill>
              <a:latin typeface="Arial" panose="020B0604020202020204" pitchFamily="34" charset="0"/>
              <a:ea typeface="+mj-ea"/>
              <a:cs typeface="Arial" panose="020B0604020202020204" pitchFamily="34" charset="0"/>
              <a:sym typeface="Arial" panose="020B0604020202020204" pitchFamily="34" charset="0"/>
            </a:rPr>
            <a:t>Single phase model/Three-phase model</a:t>
          </a:r>
          <a:endParaRPr lang="zh-CN" altLang="zh-CN" sz="1800" b="0" dirty="0">
            <a:solidFill>
              <a:srgbClr val="0000FF"/>
            </a:solidFill>
            <a:latin typeface="Arial" panose="020B0604020202020204" pitchFamily="34" charset="0"/>
            <a:ea typeface="+mj-ea"/>
            <a:cs typeface="Arial" panose="020B0604020202020204" pitchFamily="34" charset="0"/>
            <a:sym typeface="Arial" panose="020B0604020202020204" pitchFamily="34" charset="0"/>
          </a:endParaRPr>
        </a:p>
      </dgm:t>
    </dgm:pt>
    <dgm:pt modelId="{2E0D07F1-A23E-4AC9-BD42-DB473C0203C3}" type="par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20643D19-96BA-40C3-9157-D6D114C9953D}" type="sib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2F6C77B8-FF77-414B-A9BA-8C2391592ED1}">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A. Compressor wiring</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0E86A23F-F840-4953-BD9A-468E7FA2DAFD}" type="parTrans" cxnId="{0D07E81D-DEEF-4643-8F47-DE765D4D86BA}">
      <dgm:prSet/>
      <dgm:spPr/>
      <dgm:t>
        <a:bodyPr/>
        <a:lstStyle/>
        <a:p>
          <a:endParaRPr lang="zh-CN" altLang="en-US" sz="1400">
            <a:latin typeface="Arial" panose="020B0604020202020204" pitchFamily="34" charset="0"/>
            <a:cs typeface="Arial" panose="020B0604020202020204" pitchFamily="34" charset="0"/>
          </a:endParaRPr>
        </a:p>
      </dgm:t>
    </dgm:pt>
    <dgm:pt modelId="{AAA2F0D5-4FA1-4428-98D6-D64FC85AFA19}" type="sibTrans" cxnId="{0D07E81D-DEEF-4643-8F47-DE765D4D86BA}">
      <dgm:prSet/>
      <dgm:spPr/>
      <dgm:t>
        <a:bodyPr/>
        <a:lstStyle/>
        <a:p>
          <a:endParaRPr lang="zh-CN" altLang="en-US" sz="1400">
            <a:latin typeface="Arial" panose="020B0604020202020204" pitchFamily="34" charset="0"/>
            <a:cs typeface="Arial" panose="020B0604020202020204" pitchFamily="34" charset="0"/>
          </a:endParaRPr>
        </a:p>
      </dgm:t>
    </dgm:pt>
    <dgm:pt modelId="{9936D874-5320-4637-9008-4AF002C3DF80}">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C. Compressor</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EF38F3F8-CC06-4BBB-8CF3-B75168FAB89B}" type="parTrans" cxnId="{9DFC7645-EFCB-4FDF-A6E2-03CD6CDA2E6B}">
      <dgm:prSet/>
      <dgm:spPr/>
      <dgm:t>
        <a:bodyPr/>
        <a:lstStyle/>
        <a:p>
          <a:endParaRPr lang="zh-CN" altLang="en-US"/>
        </a:p>
      </dgm:t>
    </dgm:pt>
    <dgm:pt modelId="{AEDB3287-5C72-4855-9EEC-33333F102821}" type="sibTrans" cxnId="{9DFC7645-EFCB-4FDF-A6E2-03CD6CDA2E6B}">
      <dgm:prSet/>
      <dgm:spPr/>
      <dgm:t>
        <a:bodyPr/>
        <a:lstStyle/>
        <a:p>
          <a:endParaRPr lang="zh-CN" altLang="en-US"/>
        </a:p>
      </dgm:t>
    </dgm:pt>
    <dgm:pt modelId="{69CBC332-165D-4F96-B170-D2B85F815906}">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B. Integrated board/</a:t>
          </a:r>
          <a:r>
            <a:rPr kumimoji="0" lang="en-US" altLang="zh-CN" sz="1400" b="0" i="0" u="none" strike="noStrike" cap="none" normalizeH="0" baseline="0" dirty="0">
              <a:ln>
                <a:noFill/>
              </a:ln>
              <a:solidFill>
                <a:srgbClr val="0000FF"/>
              </a:solidFill>
              <a:effectLst/>
              <a:latin typeface="Arial" pitchFamily="34" charset="0"/>
              <a:ea typeface="+mn-ea"/>
              <a:cs typeface="Arial" pitchFamily="34" charset="0"/>
            </a:rPr>
            <a:t>Inverter board (for three-phase model)</a:t>
          </a: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 </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20194F5D-9D8F-44A6-B08D-59ABF3667ACC}" type="parTrans" cxnId="{E1BB8570-7C71-46B8-9452-6F27097B430F}">
      <dgm:prSet/>
      <dgm:spPr/>
      <dgm:t>
        <a:bodyPr/>
        <a:lstStyle/>
        <a:p>
          <a:endParaRPr lang="zh-CN" altLang="en-US"/>
        </a:p>
      </dgm:t>
    </dgm:pt>
    <dgm:pt modelId="{B67F1259-B2FB-4822-B1E6-D63026C6946E}" type="sibTrans" cxnId="{E1BB8570-7C71-46B8-9452-6F27097B430F}">
      <dgm:prSet/>
      <dgm:spPr/>
      <dgm:t>
        <a:bodyPr/>
        <a:lstStyle/>
        <a:p>
          <a:endParaRPr lang="zh-CN" altLang="en-US"/>
        </a:p>
      </dgm:t>
    </dgm:pt>
    <dgm:pt modelId="{8E1D4A0D-675A-40C1-9B89-E44CB593F7B7}">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B. Starting/running current</a:t>
          </a:r>
        </a:p>
      </dgm:t>
    </dgm:pt>
    <dgm:pt modelId="{1A3F1322-C5A9-43DC-93E9-F91724FE7DB6}" type="parTrans" cxnId="{4E289D05-907E-47F7-8A38-62A8DC8FB1CC}">
      <dgm:prSet/>
      <dgm:spPr/>
      <dgm:t>
        <a:bodyPr/>
        <a:lstStyle/>
        <a:p>
          <a:endParaRPr lang="zh-CN" altLang="en-US"/>
        </a:p>
      </dgm:t>
    </dgm:pt>
    <dgm:pt modelId="{08AE17B5-45DE-4DBD-98AF-C25E0BF670B8}" type="sibTrans" cxnId="{4E289D05-907E-47F7-8A38-62A8DC8FB1CC}">
      <dgm:prSet/>
      <dgm:spPr/>
      <dgm:t>
        <a:bodyPr/>
        <a:lstStyle/>
        <a:p>
          <a:endParaRPr lang="zh-CN" altLang="en-US"/>
        </a:p>
      </dgm:t>
    </dgm:pt>
    <dgm:pt modelId="{A1B2AE4F-C98A-4082-A240-93BFAC3B0AA5}">
      <dgm:prSet custT="1"/>
      <dgm:spPr/>
      <dgm:t>
        <a:bodyPr/>
        <a:lstStyle/>
        <a:p>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 Compressor resistance</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5B27D0C9-4D1F-4D22-8DAE-F01F9BD9BF04}" type="parTrans" cxnId="{DA94C95D-96B5-4B9B-9B82-16C51BDC8F05}">
      <dgm:prSet/>
      <dgm:spPr/>
      <dgm:t>
        <a:bodyPr/>
        <a:lstStyle/>
        <a:p>
          <a:endParaRPr lang="zh-CN" altLang="en-US"/>
        </a:p>
      </dgm:t>
    </dgm:pt>
    <dgm:pt modelId="{2D3A2C41-E478-4804-A5BB-9DF0BFB73361}" type="sibTrans" cxnId="{DA94C95D-96B5-4B9B-9B82-16C51BDC8F05}">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D40D0B7-22C3-4917-8202-30AB6DAEAEC0}" type="pres">
      <dgm:prSet presAssocID="{1991033B-9A25-4247-A4F5-B93A2A5D868E}" presName="Name14" presStyleCnt="0"/>
      <dgm:spPr/>
    </dgm:pt>
    <dgm:pt modelId="{CD7A9D51-69AA-4C8E-90DD-4FBB1CBDB17D}" type="pres">
      <dgm:prSet presAssocID="{1991033B-9A25-4247-A4F5-B93A2A5D868E}" presName="level1Shape" presStyleLbl="node0" presStyleIdx="0" presStyleCnt="1" custScaleX="246419" custLinFactNeighborY="-28764">
        <dgm:presLayoutVars>
          <dgm:chPref val="3"/>
        </dgm:presLayoutVars>
      </dgm:prSet>
      <dgm:spPr/>
    </dgm:pt>
    <dgm:pt modelId="{A7C30937-DB71-47BF-859B-55FE8A4E1B2B}" type="pres">
      <dgm:prSet presAssocID="{1991033B-9A25-4247-A4F5-B93A2A5D868E}" presName="hierChild2" presStyleCnt="0"/>
      <dgm:spPr/>
    </dgm:pt>
    <dgm:pt modelId="{039BFB53-6CCD-47CA-A93A-0F435794649A}" type="pres">
      <dgm:prSet presAssocID="{0E86A23F-F840-4953-BD9A-468E7FA2DAFD}" presName="Name19" presStyleLbl="parChTrans1D2" presStyleIdx="0" presStyleCnt="3"/>
      <dgm:spPr/>
    </dgm:pt>
    <dgm:pt modelId="{3AFB0C18-CA10-4FDE-B0C9-20612BAA3674}" type="pres">
      <dgm:prSet presAssocID="{2F6C77B8-FF77-414B-A9BA-8C2391592ED1}" presName="Name21" presStyleCnt="0"/>
      <dgm:spPr/>
    </dgm:pt>
    <dgm:pt modelId="{BCA9141B-BFAF-4CDC-99F0-8F4835373D14}" type="pres">
      <dgm:prSet presAssocID="{2F6C77B8-FF77-414B-A9BA-8C2391592ED1}" presName="level2Shape" presStyleLbl="node2" presStyleIdx="0" presStyleCnt="3" custScaleY="55589" custLinFactNeighborY="-11957"/>
      <dgm:spPr/>
    </dgm:pt>
    <dgm:pt modelId="{209F552C-0D06-4AD9-B42A-59FEF2432951}" type="pres">
      <dgm:prSet presAssocID="{2F6C77B8-FF77-414B-A9BA-8C2391592ED1}" presName="hierChild3" presStyleCnt="0"/>
      <dgm:spPr/>
    </dgm:pt>
    <dgm:pt modelId="{D8B41580-D82E-4AC3-B80B-828267811480}" type="pres">
      <dgm:prSet presAssocID="{20194F5D-9D8F-44A6-B08D-59ABF3667ACC}" presName="Name19" presStyleLbl="parChTrans1D2" presStyleIdx="1" presStyleCnt="3"/>
      <dgm:spPr/>
    </dgm:pt>
    <dgm:pt modelId="{8DCF4C03-7F9A-4900-A368-52EB0224D617}" type="pres">
      <dgm:prSet presAssocID="{69CBC332-165D-4F96-B170-D2B85F815906}" presName="Name21" presStyleCnt="0"/>
      <dgm:spPr/>
    </dgm:pt>
    <dgm:pt modelId="{2EF790A8-0EA6-4977-88C4-068AA7DDB4F3}" type="pres">
      <dgm:prSet presAssocID="{69CBC332-165D-4F96-B170-D2B85F815906}" presName="level2Shape" presStyleLbl="node2" presStyleIdx="1" presStyleCnt="3" custScaleX="104945" custScaleY="55589" custLinFactNeighborY="-11957"/>
      <dgm:spPr/>
    </dgm:pt>
    <dgm:pt modelId="{4105AA44-2D7B-452D-AD1D-72D2C3CFDE16}" type="pres">
      <dgm:prSet presAssocID="{69CBC332-165D-4F96-B170-D2B85F815906}" presName="hierChild3" presStyleCnt="0"/>
      <dgm:spPr/>
    </dgm:pt>
    <dgm:pt modelId="{C1F8D4A1-5F58-4CAA-AF19-4179567AEA1E}" type="pres">
      <dgm:prSet presAssocID="{EF38F3F8-CC06-4BBB-8CF3-B75168FAB89B}" presName="Name19" presStyleLbl="parChTrans1D2" presStyleIdx="2" presStyleCnt="3"/>
      <dgm:spPr/>
    </dgm:pt>
    <dgm:pt modelId="{A22392F7-B5F8-4829-BBAE-ADD8222AF4E8}" type="pres">
      <dgm:prSet presAssocID="{9936D874-5320-4637-9008-4AF002C3DF80}" presName="Name21" presStyleCnt="0"/>
      <dgm:spPr/>
    </dgm:pt>
    <dgm:pt modelId="{E232F197-EB13-484A-B817-FC48B24B1E5E}" type="pres">
      <dgm:prSet presAssocID="{9936D874-5320-4637-9008-4AF002C3DF80}" presName="level2Shape" presStyleLbl="node2" presStyleIdx="2" presStyleCnt="3" custScaleY="60014" custLinFactNeighborY="-11957"/>
      <dgm:spPr/>
    </dgm:pt>
    <dgm:pt modelId="{93F847DB-A158-48C9-9364-71B74FAC0FC6}" type="pres">
      <dgm:prSet presAssocID="{9936D874-5320-4637-9008-4AF002C3DF80}" presName="hierChild3" presStyleCnt="0"/>
      <dgm:spPr/>
    </dgm:pt>
    <dgm:pt modelId="{B51689E9-3996-4206-ABBB-6650565E7E7C}" type="pres">
      <dgm:prSet presAssocID="{5B27D0C9-4D1F-4D22-8DAE-F01F9BD9BF04}" presName="Name19" presStyleLbl="parChTrans1D3" presStyleIdx="0" presStyleCnt="2"/>
      <dgm:spPr/>
    </dgm:pt>
    <dgm:pt modelId="{D1806AFC-4774-499F-A51C-1F9030450C35}" type="pres">
      <dgm:prSet presAssocID="{A1B2AE4F-C98A-4082-A240-93BFAC3B0AA5}" presName="Name21" presStyleCnt="0"/>
      <dgm:spPr/>
    </dgm:pt>
    <dgm:pt modelId="{A1E255A2-98F5-48F2-83F3-AA58D08782C5}" type="pres">
      <dgm:prSet presAssocID="{A1B2AE4F-C98A-4082-A240-93BFAC3B0AA5}" presName="level2Shape" presStyleLbl="node3" presStyleIdx="0" presStyleCnt="2" custScaleY="59853"/>
      <dgm:spPr/>
    </dgm:pt>
    <dgm:pt modelId="{76D76845-4BC2-4A56-815C-2F4C36295626}" type="pres">
      <dgm:prSet presAssocID="{A1B2AE4F-C98A-4082-A240-93BFAC3B0AA5}" presName="hierChild3" presStyleCnt="0"/>
      <dgm:spPr/>
    </dgm:pt>
    <dgm:pt modelId="{1228C530-8A06-4200-9255-9053E0BBE932}" type="pres">
      <dgm:prSet presAssocID="{1A3F1322-C5A9-43DC-93E9-F91724FE7DB6}" presName="Name19" presStyleLbl="parChTrans1D3" presStyleIdx="1" presStyleCnt="2"/>
      <dgm:spPr/>
    </dgm:pt>
    <dgm:pt modelId="{398D3EC4-954B-4EC7-87DB-9A330C1BE959}" type="pres">
      <dgm:prSet presAssocID="{8E1D4A0D-675A-40C1-9B89-E44CB593F7B7}" presName="Name21" presStyleCnt="0"/>
      <dgm:spPr/>
    </dgm:pt>
    <dgm:pt modelId="{2F88FA6F-E737-4250-B36B-FB48F0DD34A0}" type="pres">
      <dgm:prSet presAssocID="{8E1D4A0D-675A-40C1-9B89-E44CB593F7B7}" presName="level2Shape" presStyleLbl="node3" presStyleIdx="1" presStyleCnt="2" custScaleY="55589"/>
      <dgm:spPr/>
    </dgm:pt>
    <dgm:pt modelId="{6D36B2FE-406D-409D-8ED7-530C8F003987}" type="pres">
      <dgm:prSet presAssocID="{8E1D4A0D-675A-40C1-9B89-E44CB593F7B7}" presName="hierChild3" presStyleCnt="0"/>
      <dgm:spPr/>
    </dgm:pt>
    <dgm:pt modelId="{997A08AF-19B6-4FBA-A17C-A0995FB4E381}" type="pres">
      <dgm:prSet presAssocID="{E0C99691-3836-423D-A925-745EC69B02E7}" presName="bgShapesFlow" presStyleCnt="0"/>
      <dgm:spPr/>
    </dgm:pt>
  </dgm:ptLst>
  <dgm:cxnLst>
    <dgm:cxn modelId="{4E289D05-907E-47F7-8A38-62A8DC8FB1CC}" srcId="{9936D874-5320-4637-9008-4AF002C3DF80}" destId="{8E1D4A0D-675A-40C1-9B89-E44CB593F7B7}" srcOrd="1" destOrd="0" parTransId="{1A3F1322-C5A9-43DC-93E9-F91724FE7DB6}" sibTransId="{08AE17B5-45DE-4DBD-98AF-C25E0BF670B8}"/>
    <dgm:cxn modelId="{0D07E81D-DEEF-4643-8F47-DE765D4D86BA}" srcId="{1991033B-9A25-4247-A4F5-B93A2A5D868E}" destId="{2F6C77B8-FF77-414B-A9BA-8C2391592ED1}" srcOrd="0" destOrd="0" parTransId="{0E86A23F-F840-4953-BD9A-468E7FA2DAFD}" sibTransId="{AAA2F0D5-4FA1-4428-98D6-D64FC85AFA19}"/>
    <dgm:cxn modelId="{80EE6929-3E45-4A91-B5B5-86D3FE1BDFC2}" type="presOf" srcId="{A1B2AE4F-C98A-4082-A240-93BFAC3B0AA5}" destId="{A1E255A2-98F5-48F2-83F3-AA58D08782C5}" srcOrd="0" destOrd="0" presId="urn:microsoft.com/office/officeart/2005/8/layout/hierarchy6"/>
    <dgm:cxn modelId="{3827B92F-94EC-4995-ABBE-7CF15F0D7468}" type="presOf" srcId="{20194F5D-9D8F-44A6-B08D-59ABF3667ACC}" destId="{D8B41580-D82E-4AC3-B80B-828267811480}" srcOrd="0" destOrd="0" presId="urn:microsoft.com/office/officeart/2005/8/layout/hierarchy6"/>
    <dgm:cxn modelId="{BBF2A332-AA5B-4221-8773-E8C54B1B560A}" type="presOf" srcId="{1991033B-9A25-4247-A4F5-B93A2A5D868E}" destId="{CD7A9D51-69AA-4C8E-90DD-4FBB1CBDB17D}"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22139D39-661E-407A-93A5-B7E0425DEE15}" type="presOf" srcId="{5B27D0C9-4D1F-4D22-8DAE-F01F9BD9BF04}" destId="{B51689E9-3996-4206-ABBB-6650565E7E7C}" srcOrd="0" destOrd="0" presId="urn:microsoft.com/office/officeart/2005/8/layout/hierarchy6"/>
    <dgm:cxn modelId="{0A4B143D-7EAC-4F18-9E5C-1F72908E294D}" type="presOf" srcId="{69CBC332-165D-4F96-B170-D2B85F815906}" destId="{2EF790A8-0EA6-4977-88C4-068AA7DDB4F3}" srcOrd="0" destOrd="0" presId="urn:microsoft.com/office/officeart/2005/8/layout/hierarchy6"/>
    <dgm:cxn modelId="{DA94C95D-96B5-4B9B-9B82-16C51BDC8F05}" srcId="{9936D874-5320-4637-9008-4AF002C3DF80}" destId="{A1B2AE4F-C98A-4082-A240-93BFAC3B0AA5}" srcOrd="0" destOrd="0" parTransId="{5B27D0C9-4D1F-4D22-8DAE-F01F9BD9BF04}" sibTransId="{2D3A2C41-E478-4804-A5BB-9DF0BFB73361}"/>
    <dgm:cxn modelId="{2C0F1F61-9E7B-4C6E-9B57-B871CFA87848}" srcId="{E0C99691-3836-423D-A925-745EC69B02E7}" destId="{1991033B-9A25-4247-A4F5-B93A2A5D868E}" srcOrd="0" destOrd="0" parTransId="{2E0D07F1-A23E-4AC9-BD42-DB473C0203C3}" sibTransId="{20643D19-96BA-40C3-9157-D6D114C9953D}"/>
    <dgm:cxn modelId="{9DFC7645-EFCB-4FDF-A6E2-03CD6CDA2E6B}" srcId="{1991033B-9A25-4247-A4F5-B93A2A5D868E}" destId="{9936D874-5320-4637-9008-4AF002C3DF80}" srcOrd="2" destOrd="0" parTransId="{EF38F3F8-CC06-4BBB-8CF3-B75168FAB89B}" sibTransId="{AEDB3287-5C72-4855-9EEC-33333F102821}"/>
    <dgm:cxn modelId="{E1BB8570-7C71-46B8-9452-6F27097B430F}" srcId="{1991033B-9A25-4247-A4F5-B93A2A5D868E}" destId="{69CBC332-165D-4F96-B170-D2B85F815906}" srcOrd="1" destOrd="0" parTransId="{20194F5D-9D8F-44A6-B08D-59ABF3667ACC}" sibTransId="{B67F1259-B2FB-4822-B1E6-D63026C6946E}"/>
    <dgm:cxn modelId="{5F055476-80F9-4293-8C69-7ADB67DCA3B9}" type="presOf" srcId="{0E86A23F-F840-4953-BD9A-468E7FA2DAFD}" destId="{039BFB53-6CCD-47CA-A93A-0F435794649A}" srcOrd="0" destOrd="0" presId="urn:microsoft.com/office/officeart/2005/8/layout/hierarchy6"/>
    <dgm:cxn modelId="{9D6AF47D-813E-419F-BC29-688D18B656A2}" type="presOf" srcId="{8E1D4A0D-675A-40C1-9B89-E44CB593F7B7}" destId="{2F88FA6F-E737-4250-B36B-FB48F0DD34A0}" srcOrd="0" destOrd="0" presId="urn:microsoft.com/office/officeart/2005/8/layout/hierarchy6"/>
    <dgm:cxn modelId="{81FF4281-C8F6-4821-8293-46F681F60CEC}" type="presOf" srcId="{EF38F3F8-CC06-4BBB-8CF3-B75168FAB89B}" destId="{C1F8D4A1-5F58-4CAA-AF19-4179567AEA1E}" srcOrd="0" destOrd="0" presId="urn:microsoft.com/office/officeart/2005/8/layout/hierarchy6"/>
    <dgm:cxn modelId="{18A9E5AE-637B-49CB-A883-9134724392F0}" type="presOf" srcId="{2F6C77B8-FF77-414B-A9BA-8C2391592ED1}" destId="{BCA9141B-BFAF-4CDC-99F0-8F4835373D14}" srcOrd="0" destOrd="0" presId="urn:microsoft.com/office/officeart/2005/8/layout/hierarchy6"/>
    <dgm:cxn modelId="{9F32CEC0-5D00-43C0-A0F9-8F1C0EDEF33B}" type="presOf" srcId="{9936D874-5320-4637-9008-4AF002C3DF80}" destId="{E232F197-EB13-484A-B817-FC48B24B1E5E}" srcOrd="0" destOrd="0" presId="urn:microsoft.com/office/officeart/2005/8/layout/hierarchy6"/>
    <dgm:cxn modelId="{40B705F6-809C-4EA6-958F-6121A43BD17A}" type="presOf" srcId="{1A3F1322-C5A9-43DC-93E9-F91724FE7DB6}" destId="{1228C530-8A06-4200-9255-9053E0BBE932}"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46D8679B-206C-4B2D-82D4-65C622E05A2F}" type="presParOf" srcId="{37628B8D-2EBF-43D5-8323-1AB14439E5D6}" destId="{6D40D0B7-22C3-4917-8202-30AB6DAEAEC0}" srcOrd="0" destOrd="0" presId="urn:microsoft.com/office/officeart/2005/8/layout/hierarchy6"/>
    <dgm:cxn modelId="{2CCC6EA8-9EA9-456E-8AD8-7E28F9BEE9C4}" type="presParOf" srcId="{6D40D0B7-22C3-4917-8202-30AB6DAEAEC0}" destId="{CD7A9D51-69AA-4C8E-90DD-4FBB1CBDB17D}" srcOrd="0" destOrd="0" presId="urn:microsoft.com/office/officeart/2005/8/layout/hierarchy6"/>
    <dgm:cxn modelId="{1361B794-FD80-4BFA-B42D-55DD48E37D87}" type="presParOf" srcId="{6D40D0B7-22C3-4917-8202-30AB6DAEAEC0}" destId="{A7C30937-DB71-47BF-859B-55FE8A4E1B2B}" srcOrd="1" destOrd="0" presId="urn:microsoft.com/office/officeart/2005/8/layout/hierarchy6"/>
    <dgm:cxn modelId="{5B5E2320-DCDB-4220-B5DD-0FC0CFB7031E}" type="presParOf" srcId="{A7C30937-DB71-47BF-859B-55FE8A4E1B2B}" destId="{039BFB53-6CCD-47CA-A93A-0F435794649A}" srcOrd="0" destOrd="0" presId="urn:microsoft.com/office/officeart/2005/8/layout/hierarchy6"/>
    <dgm:cxn modelId="{4CBE822C-C5FF-47E7-8C2C-FCC4A04BACB8}" type="presParOf" srcId="{A7C30937-DB71-47BF-859B-55FE8A4E1B2B}" destId="{3AFB0C18-CA10-4FDE-B0C9-20612BAA3674}" srcOrd="1" destOrd="0" presId="urn:microsoft.com/office/officeart/2005/8/layout/hierarchy6"/>
    <dgm:cxn modelId="{842F07A2-95CD-4429-A672-2843CA070C8F}" type="presParOf" srcId="{3AFB0C18-CA10-4FDE-B0C9-20612BAA3674}" destId="{BCA9141B-BFAF-4CDC-99F0-8F4835373D14}" srcOrd="0" destOrd="0" presId="urn:microsoft.com/office/officeart/2005/8/layout/hierarchy6"/>
    <dgm:cxn modelId="{D0FC4A88-3F7C-4A66-899C-F3204A1F8C28}" type="presParOf" srcId="{3AFB0C18-CA10-4FDE-B0C9-20612BAA3674}" destId="{209F552C-0D06-4AD9-B42A-59FEF2432951}" srcOrd="1" destOrd="0" presId="urn:microsoft.com/office/officeart/2005/8/layout/hierarchy6"/>
    <dgm:cxn modelId="{2473525F-3B66-441C-96FD-229927DA6137}" type="presParOf" srcId="{A7C30937-DB71-47BF-859B-55FE8A4E1B2B}" destId="{D8B41580-D82E-4AC3-B80B-828267811480}" srcOrd="2" destOrd="0" presId="urn:microsoft.com/office/officeart/2005/8/layout/hierarchy6"/>
    <dgm:cxn modelId="{1C8232D2-933F-403E-84EC-D2B8794F683B}" type="presParOf" srcId="{A7C30937-DB71-47BF-859B-55FE8A4E1B2B}" destId="{8DCF4C03-7F9A-4900-A368-52EB0224D617}" srcOrd="3" destOrd="0" presId="urn:microsoft.com/office/officeart/2005/8/layout/hierarchy6"/>
    <dgm:cxn modelId="{73177285-4648-47DC-9D21-116F6D85FA26}" type="presParOf" srcId="{8DCF4C03-7F9A-4900-A368-52EB0224D617}" destId="{2EF790A8-0EA6-4977-88C4-068AA7DDB4F3}" srcOrd="0" destOrd="0" presId="urn:microsoft.com/office/officeart/2005/8/layout/hierarchy6"/>
    <dgm:cxn modelId="{DA946385-C70D-4B21-ADB5-E3456CCB7C27}" type="presParOf" srcId="{8DCF4C03-7F9A-4900-A368-52EB0224D617}" destId="{4105AA44-2D7B-452D-AD1D-72D2C3CFDE16}" srcOrd="1" destOrd="0" presId="urn:microsoft.com/office/officeart/2005/8/layout/hierarchy6"/>
    <dgm:cxn modelId="{1A48D06B-BBED-4786-AC20-C709652BABF5}" type="presParOf" srcId="{A7C30937-DB71-47BF-859B-55FE8A4E1B2B}" destId="{C1F8D4A1-5F58-4CAA-AF19-4179567AEA1E}" srcOrd="4" destOrd="0" presId="urn:microsoft.com/office/officeart/2005/8/layout/hierarchy6"/>
    <dgm:cxn modelId="{23884C61-F5BC-4F36-BA2C-2E1CCA70BFD5}" type="presParOf" srcId="{A7C30937-DB71-47BF-859B-55FE8A4E1B2B}" destId="{A22392F7-B5F8-4829-BBAE-ADD8222AF4E8}" srcOrd="5" destOrd="0" presId="urn:microsoft.com/office/officeart/2005/8/layout/hierarchy6"/>
    <dgm:cxn modelId="{5815FA23-6B8D-4D7F-9EB5-249E446385F5}" type="presParOf" srcId="{A22392F7-B5F8-4829-BBAE-ADD8222AF4E8}" destId="{E232F197-EB13-484A-B817-FC48B24B1E5E}" srcOrd="0" destOrd="0" presId="urn:microsoft.com/office/officeart/2005/8/layout/hierarchy6"/>
    <dgm:cxn modelId="{111519ED-043A-4136-BC68-348E8A415B6A}" type="presParOf" srcId="{A22392F7-B5F8-4829-BBAE-ADD8222AF4E8}" destId="{93F847DB-A158-48C9-9364-71B74FAC0FC6}" srcOrd="1" destOrd="0" presId="urn:microsoft.com/office/officeart/2005/8/layout/hierarchy6"/>
    <dgm:cxn modelId="{8C407CA4-D5D9-4E05-B8F2-546CE46FB660}" type="presParOf" srcId="{93F847DB-A158-48C9-9364-71B74FAC0FC6}" destId="{B51689E9-3996-4206-ABBB-6650565E7E7C}" srcOrd="0" destOrd="0" presId="urn:microsoft.com/office/officeart/2005/8/layout/hierarchy6"/>
    <dgm:cxn modelId="{9B564F30-9E4B-481C-975E-E5A69D7545F2}" type="presParOf" srcId="{93F847DB-A158-48C9-9364-71B74FAC0FC6}" destId="{D1806AFC-4774-499F-A51C-1F9030450C35}" srcOrd="1" destOrd="0" presId="urn:microsoft.com/office/officeart/2005/8/layout/hierarchy6"/>
    <dgm:cxn modelId="{6337FA69-1396-4D5D-AD97-5F5528414C48}" type="presParOf" srcId="{D1806AFC-4774-499F-A51C-1F9030450C35}" destId="{A1E255A2-98F5-48F2-83F3-AA58D08782C5}" srcOrd="0" destOrd="0" presId="urn:microsoft.com/office/officeart/2005/8/layout/hierarchy6"/>
    <dgm:cxn modelId="{71490B3B-50F9-4F02-8DBC-E0312F691D88}" type="presParOf" srcId="{D1806AFC-4774-499F-A51C-1F9030450C35}" destId="{76D76845-4BC2-4A56-815C-2F4C36295626}" srcOrd="1" destOrd="0" presId="urn:microsoft.com/office/officeart/2005/8/layout/hierarchy6"/>
    <dgm:cxn modelId="{A10A100A-4164-4FBC-9D6F-A293DB2127C7}" type="presParOf" srcId="{93F847DB-A158-48C9-9364-71B74FAC0FC6}" destId="{1228C530-8A06-4200-9255-9053E0BBE932}" srcOrd="2" destOrd="0" presId="urn:microsoft.com/office/officeart/2005/8/layout/hierarchy6"/>
    <dgm:cxn modelId="{12095D86-293B-4E7F-B7FC-9C9575E7597B}" type="presParOf" srcId="{93F847DB-A158-48C9-9364-71B74FAC0FC6}" destId="{398D3EC4-954B-4EC7-87DB-9A330C1BE959}" srcOrd="3" destOrd="0" presId="urn:microsoft.com/office/officeart/2005/8/layout/hierarchy6"/>
    <dgm:cxn modelId="{7A4A8BD8-7FF0-42C8-9101-E25762363C07}" type="presParOf" srcId="{398D3EC4-954B-4EC7-87DB-9A330C1BE959}" destId="{2F88FA6F-E737-4250-B36B-FB48F0DD34A0}" srcOrd="0" destOrd="0" presId="urn:microsoft.com/office/officeart/2005/8/layout/hierarchy6"/>
    <dgm:cxn modelId="{082B78D5-E252-40BF-99AE-7C0D22B93B49}" type="presParOf" srcId="{398D3EC4-954B-4EC7-87DB-9A330C1BE959}" destId="{6D36B2FE-406D-409D-8ED7-530C8F003987}"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DCA2FF1-5295-4147-AB53-AB8485A66EC1}"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72746A71-2C9C-4922-ACF4-100E5DDD7782}">
      <dgm:prSet phldrT="[文本]" custT="1"/>
      <dgm:spPr/>
      <dgm: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Controller no display</a:t>
          </a:r>
        </a:p>
        <a:p>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For single phase model</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zh-CN" altLang="en-US" sz="1400" b="0" dirty="0">
            <a:latin typeface="Arial" panose="020B0604020202020204" pitchFamily="34" charset="0"/>
            <a:cs typeface="Arial" panose="020B0604020202020204" pitchFamily="34" charset="0"/>
          </a:endParaRPr>
        </a:p>
      </dgm:t>
    </dgm:pt>
    <dgm:pt modelId="{219E5269-0144-4136-835C-36726BD151B9}" type="parTrans" cxnId="{91605EB6-9FE4-4898-B659-D3474C364722}">
      <dgm:prSet/>
      <dgm:spPr/>
      <dgm:t>
        <a:bodyPr/>
        <a:lstStyle/>
        <a:p>
          <a:endParaRPr lang="zh-CN" altLang="en-US">
            <a:solidFill>
              <a:schemeClr val="tx1"/>
            </a:solidFill>
          </a:endParaRPr>
        </a:p>
      </dgm:t>
    </dgm:pt>
    <dgm:pt modelId="{1A9CE783-8F31-42AD-922B-90BECD154074}" type="sibTrans" cxnId="{91605EB6-9FE4-4898-B659-D3474C364722}">
      <dgm:prSet/>
      <dgm:spPr/>
      <dgm:t>
        <a:bodyPr/>
        <a:lstStyle/>
        <a:p>
          <a:endParaRPr lang="zh-CN" altLang="en-US">
            <a:solidFill>
              <a:schemeClr val="tx1"/>
            </a:solidFill>
          </a:endParaRPr>
        </a:p>
      </dgm:t>
    </dgm:pt>
    <dgm:pt modelId="{34FCAB1B-3EE9-4E72-A134-152538839F34}">
      <dgm:prSet phldrT="[文本]" custT="1"/>
      <dgm:spPr/>
      <dgm:t>
        <a:bodyPr/>
        <a:lstStyle/>
        <a:p>
          <a:r>
            <a:rPr lang="en-US" altLang="zh-CN" sz="1400" dirty="0">
              <a:latin typeface="Arial" panose="020B0604020202020204" pitchFamily="34" charset="0"/>
              <a:cs typeface="Arial" panose="020B0604020202020204" pitchFamily="34" charset="0"/>
            </a:rPr>
            <a:t>Normal power supply to PC board </a:t>
          </a:r>
          <a:endParaRPr lang="zh-CN" altLang="en-US" sz="1400" dirty="0">
            <a:latin typeface="Arial" panose="020B0604020202020204" pitchFamily="34" charset="0"/>
            <a:cs typeface="Arial" panose="020B0604020202020204" pitchFamily="34" charset="0"/>
          </a:endParaRPr>
        </a:p>
      </dgm:t>
    </dgm:pt>
    <dgm:pt modelId="{0593D253-42F9-4E00-92CE-303FBDCAEB6D}" type="parTrans" cxnId="{2C8535B7-23BF-4869-A877-BB19CD66E9CE}">
      <dgm:prSet/>
      <dgm:spPr/>
      <dgm:t>
        <a:bodyPr/>
        <a:lstStyle/>
        <a:p>
          <a:endParaRPr lang="zh-CN" altLang="en-US">
            <a:solidFill>
              <a:schemeClr val="tx1"/>
            </a:solidFill>
          </a:endParaRPr>
        </a:p>
      </dgm:t>
    </dgm:pt>
    <dgm:pt modelId="{C0F3521E-94F4-47C2-B3DF-474F360FBA82}" type="sibTrans" cxnId="{2C8535B7-23BF-4869-A877-BB19CD66E9CE}">
      <dgm:prSet/>
      <dgm:spPr/>
      <dgm:t>
        <a:bodyPr/>
        <a:lstStyle/>
        <a:p>
          <a:endParaRPr lang="zh-CN" altLang="en-US">
            <a:solidFill>
              <a:schemeClr val="tx1"/>
            </a:solidFill>
          </a:endParaRPr>
        </a:p>
      </dgm:t>
    </dgm:pt>
    <dgm:pt modelId="{CE319F2D-71B8-40EA-B005-9ADFBB109536}">
      <dgm:prSet phldrT="[文本]" custT="1"/>
      <dgm:spPr/>
      <dgm:t>
        <a:bodyPr/>
        <a:lstStyle/>
        <a:p>
          <a:r>
            <a:rPr lang="en-US" altLang="zh-CN" sz="1400" dirty="0">
              <a:latin typeface="Arial" panose="020B0604020202020204" pitchFamily="34" charset="0"/>
              <a:cs typeface="Arial" panose="020B0604020202020204" pitchFamily="34" charset="0"/>
            </a:rPr>
            <a:t>Abnormal power supply to PC board </a:t>
          </a:r>
          <a:endParaRPr lang="zh-CN" altLang="en-US" sz="1400" dirty="0">
            <a:latin typeface="Arial" panose="020B0604020202020204" pitchFamily="34" charset="0"/>
            <a:cs typeface="Arial" panose="020B0604020202020204" pitchFamily="34" charset="0"/>
          </a:endParaRPr>
        </a:p>
      </dgm:t>
    </dgm:pt>
    <dgm:pt modelId="{0DAEFE35-B045-4B0F-9A1C-634DCEC5EDFB}" type="parTrans" cxnId="{12333D01-22EF-4264-AB51-4CECDA0AF357}">
      <dgm:prSet/>
      <dgm:spPr/>
      <dgm:t>
        <a:bodyPr/>
        <a:lstStyle/>
        <a:p>
          <a:endParaRPr lang="zh-CN" altLang="en-US">
            <a:solidFill>
              <a:schemeClr val="tx1"/>
            </a:solidFill>
          </a:endParaRPr>
        </a:p>
      </dgm:t>
    </dgm:pt>
    <dgm:pt modelId="{46B808E7-AFEA-4725-BCCB-30289F2DDC42}" type="sibTrans" cxnId="{12333D01-22EF-4264-AB51-4CECDA0AF357}">
      <dgm:prSet/>
      <dgm:spPr/>
      <dgm:t>
        <a:bodyPr/>
        <a:lstStyle/>
        <a:p>
          <a:endParaRPr lang="zh-CN" altLang="en-US">
            <a:solidFill>
              <a:schemeClr val="tx1"/>
            </a:solidFill>
          </a:endParaRPr>
        </a:p>
      </dgm:t>
    </dgm:pt>
    <dgm:pt modelId="{DE70E194-1CD5-44AA-A2D6-1DFC102687C0}">
      <dgm:prSet phldrT="[文本]" custT="1"/>
      <dgm:spPr/>
      <dgm:t>
        <a:bodyPr/>
        <a:lstStyle/>
        <a:p>
          <a:r>
            <a:rPr lang="en-US" altLang="zh-CN" sz="1400">
              <a:latin typeface="Arial" panose="020B0604020202020204" pitchFamily="34" charset="0"/>
              <a:cs typeface="Arial" panose="020B0604020202020204" pitchFamily="34" charset="0"/>
              <a:sym typeface="+mn-ea"/>
            </a:rPr>
            <a:t>1. Wiring</a:t>
          </a:r>
          <a:endParaRPr lang="zh-CN" altLang="en-US" sz="1400" dirty="0">
            <a:latin typeface="Arial" panose="020B0604020202020204" pitchFamily="34" charset="0"/>
            <a:cs typeface="Arial" panose="020B0604020202020204" pitchFamily="34" charset="0"/>
          </a:endParaRPr>
        </a:p>
      </dgm:t>
    </dgm:pt>
    <dgm:pt modelId="{DA5A81FA-C721-44BC-9353-5295502BF5D8}" type="parTrans" cxnId="{24397A01-7C18-4078-AF09-CC012F9140F7}">
      <dgm:prSet/>
      <dgm:spPr/>
      <dgm:t>
        <a:bodyPr/>
        <a:lstStyle/>
        <a:p>
          <a:endParaRPr lang="zh-CN" altLang="en-US">
            <a:solidFill>
              <a:schemeClr val="tx1"/>
            </a:solidFill>
          </a:endParaRPr>
        </a:p>
      </dgm:t>
    </dgm:pt>
    <dgm:pt modelId="{F0F1BD35-476B-41A7-AB2F-D3B9EA8007AB}" type="sibTrans" cxnId="{24397A01-7C18-4078-AF09-CC012F9140F7}">
      <dgm:prSet/>
      <dgm:spPr/>
      <dgm:t>
        <a:bodyPr/>
        <a:lstStyle/>
        <a:p>
          <a:endParaRPr lang="zh-CN" altLang="en-US">
            <a:solidFill>
              <a:schemeClr val="tx1"/>
            </a:solidFill>
          </a:endParaRPr>
        </a:p>
      </dgm:t>
    </dgm:pt>
    <dgm:pt modelId="{E30241F8-6E55-4199-9B66-9B1607884C12}">
      <dgm:prSet phldrT="[文本]" custT="1"/>
      <dgm:spPr/>
      <dgm:t>
        <a:bodyPr/>
        <a:lstStyle/>
        <a:p>
          <a:r>
            <a:rPr lang="en-US" altLang="zh-CN" sz="1400">
              <a:latin typeface="Arial" panose="020B0604020202020204" pitchFamily="34" charset="0"/>
              <a:cs typeface="Arial" panose="020B0604020202020204" pitchFamily="34" charset="0"/>
            </a:rPr>
            <a:t>2. </a:t>
          </a:r>
          <a:r>
            <a:rPr lang="en-US" altLang="zh-CN" sz="1400">
              <a:latin typeface="Arial" panose="020B0604020202020204" pitchFamily="34" charset="0"/>
              <a:cs typeface="Arial" panose="020B0604020202020204" pitchFamily="34" charset="0"/>
              <a:sym typeface="+mn-ea"/>
            </a:rPr>
            <a:t>Controller</a:t>
          </a:r>
          <a:endParaRPr lang="zh-CN" altLang="en-US" sz="1400" dirty="0">
            <a:latin typeface="Arial" panose="020B0604020202020204" pitchFamily="34" charset="0"/>
            <a:cs typeface="Arial" panose="020B0604020202020204" pitchFamily="34" charset="0"/>
          </a:endParaRPr>
        </a:p>
      </dgm:t>
    </dgm:pt>
    <dgm:pt modelId="{D8F5C8C6-11E6-4F4E-BC00-AB2BD2D49B6F}" type="parTrans" cxnId="{A695AF96-1081-445F-99F6-0CC85DDAA342}">
      <dgm:prSet/>
      <dgm:spPr/>
      <dgm:t>
        <a:bodyPr/>
        <a:lstStyle/>
        <a:p>
          <a:endParaRPr lang="zh-CN" altLang="en-US">
            <a:solidFill>
              <a:schemeClr val="tx1"/>
            </a:solidFill>
          </a:endParaRPr>
        </a:p>
      </dgm:t>
    </dgm:pt>
    <dgm:pt modelId="{C2752B2A-E594-4ED4-9E5D-3D6935845185}" type="sibTrans" cxnId="{A695AF96-1081-445F-99F6-0CC85DDAA342}">
      <dgm:prSet/>
      <dgm:spPr/>
      <dgm:t>
        <a:bodyPr/>
        <a:lstStyle/>
        <a:p>
          <a:endParaRPr lang="zh-CN" altLang="en-US">
            <a:solidFill>
              <a:schemeClr val="tx1"/>
            </a:solidFill>
          </a:endParaRPr>
        </a:p>
      </dgm:t>
    </dgm:pt>
    <dgm:pt modelId="{80B3001D-E57F-4BF2-A807-3046CF59EFDA}">
      <dgm:prSet phldrT="[文本]" custT="1"/>
      <dgm:spPr/>
      <dgm:t>
        <a:bodyPr/>
        <a:lstStyle/>
        <a:p>
          <a:r>
            <a:rPr lang="en-US" altLang="zh-CN" sz="1400" dirty="0">
              <a:latin typeface="Arial" panose="020B0604020202020204" pitchFamily="34" charset="0"/>
              <a:cs typeface="Arial" panose="020B0604020202020204" pitchFamily="34" charset="0"/>
            </a:rPr>
            <a:t>3. </a:t>
          </a:r>
          <a:r>
            <a:rPr lang="en-US" altLang="zh-CN" sz="1400" dirty="0">
              <a:latin typeface="Arial" panose="020B0604020202020204" pitchFamily="34" charset="0"/>
              <a:cs typeface="Arial" panose="020B0604020202020204" pitchFamily="34" charset="0"/>
              <a:sym typeface="+mn-ea"/>
            </a:rPr>
            <a:t>Integrated board</a:t>
          </a:r>
          <a:endParaRPr lang="zh-CN" altLang="zh-CN" sz="1400" dirty="0">
            <a:latin typeface="Arial" panose="020B0604020202020204" pitchFamily="34" charset="0"/>
            <a:cs typeface="Arial" panose="020B0604020202020204" pitchFamily="34" charset="0"/>
            <a:sym typeface="+mn-ea"/>
          </a:endParaRPr>
        </a:p>
      </dgm:t>
    </dgm:pt>
    <dgm:pt modelId="{5F4D3AC3-ED31-4F3A-AB6D-22DABE1C9592}" type="parTrans" cxnId="{3FA886BA-FA43-4E3E-9859-D7A0435DF50C}">
      <dgm:prSet/>
      <dgm:spPr/>
      <dgm:t>
        <a:bodyPr/>
        <a:lstStyle/>
        <a:p>
          <a:endParaRPr lang="zh-CN" altLang="en-US">
            <a:solidFill>
              <a:schemeClr val="tx1"/>
            </a:solidFill>
          </a:endParaRPr>
        </a:p>
      </dgm:t>
    </dgm:pt>
    <dgm:pt modelId="{0F9C1023-5D4E-41D4-8184-42BA457A44C8}" type="sibTrans" cxnId="{3FA886BA-FA43-4E3E-9859-D7A0435DF50C}">
      <dgm:prSet/>
      <dgm:spPr/>
      <dgm:t>
        <a:bodyPr/>
        <a:lstStyle/>
        <a:p>
          <a:endParaRPr lang="zh-CN" altLang="en-US">
            <a:solidFill>
              <a:schemeClr val="tx1"/>
            </a:solidFill>
          </a:endParaRPr>
        </a:p>
      </dgm:t>
    </dgm:pt>
    <dgm:pt modelId="{9D4F3C06-B77F-44C3-93AB-C4944C33C0F4}">
      <dgm:prSet phldrT="[文本]" custT="1"/>
      <dgm:spPr/>
      <dgm:t>
        <a:bodyPr/>
        <a:lstStyle/>
        <a:p>
          <a:r>
            <a:rPr lang="en-US" altLang="zh-CN" sz="1400">
              <a:latin typeface="Arial" panose="020B0604020202020204" pitchFamily="34" charset="0"/>
              <a:cs typeface="Arial" panose="020B0604020202020204" pitchFamily="34" charset="0"/>
            </a:rPr>
            <a:t>With power supply but having short circuit</a:t>
          </a:r>
          <a:endParaRPr lang="zh-CN" altLang="en-US" sz="1400" dirty="0">
            <a:latin typeface="Arial" panose="020B0604020202020204" pitchFamily="34" charset="0"/>
            <a:cs typeface="Arial" panose="020B0604020202020204" pitchFamily="34" charset="0"/>
          </a:endParaRPr>
        </a:p>
      </dgm:t>
    </dgm:pt>
    <dgm:pt modelId="{2250F852-E123-4C08-987E-F4BC235C6E87}" type="parTrans" cxnId="{6D52BFF6-3BAC-42E3-9D44-F9BCF207962D}">
      <dgm:prSet/>
      <dgm:spPr/>
      <dgm:t>
        <a:bodyPr/>
        <a:lstStyle/>
        <a:p>
          <a:endParaRPr lang="zh-CN" altLang="en-US">
            <a:solidFill>
              <a:schemeClr val="tx1"/>
            </a:solidFill>
          </a:endParaRPr>
        </a:p>
      </dgm:t>
    </dgm:pt>
    <dgm:pt modelId="{71B718E3-226E-4081-B037-9FD472380D22}" type="sibTrans" cxnId="{6D52BFF6-3BAC-42E3-9D44-F9BCF207962D}">
      <dgm:prSet/>
      <dgm:spPr/>
      <dgm:t>
        <a:bodyPr/>
        <a:lstStyle/>
        <a:p>
          <a:endParaRPr lang="zh-CN" altLang="en-US">
            <a:solidFill>
              <a:schemeClr val="tx1"/>
            </a:solidFill>
          </a:endParaRPr>
        </a:p>
      </dgm:t>
    </dgm:pt>
    <dgm:pt modelId="{79BB869B-EF91-42B7-9B1B-97BCAF3F4D96}">
      <dgm:prSet phldrT="[文本]" custT="1"/>
      <dgm:spPr/>
      <dgm:t>
        <a:bodyPr/>
        <a:lstStyle/>
        <a:p>
          <a:r>
            <a:rPr lang="en-US" altLang="zh-CN" sz="1400">
              <a:latin typeface="Arial" panose="020B0604020202020204" pitchFamily="34" charset="0"/>
              <a:cs typeface="Arial" panose="020B0604020202020204" pitchFamily="34" charset="0"/>
            </a:rPr>
            <a:t>No power supply for PC board</a:t>
          </a:r>
          <a:endParaRPr lang="zh-CN" altLang="en-US" sz="1400" dirty="0">
            <a:latin typeface="Arial" panose="020B0604020202020204" pitchFamily="34" charset="0"/>
            <a:cs typeface="Arial" panose="020B0604020202020204" pitchFamily="34" charset="0"/>
          </a:endParaRPr>
        </a:p>
      </dgm:t>
    </dgm:pt>
    <dgm:pt modelId="{30D8CF2F-A10B-4A34-B3C2-F3C049BE5B2D}" type="parTrans" cxnId="{29F27DD7-0B64-4D0F-BE74-D02A2B77696A}">
      <dgm:prSet/>
      <dgm:spPr/>
      <dgm:t>
        <a:bodyPr/>
        <a:lstStyle/>
        <a:p>
          <a:endParaRPr lang="zh-CN" altLang="en-US">
            <a:solidFill>
              <a:schemeClr val="tx1"/>
            </a:solidFill>
          </a:endParaRPr>
        </a:p>
      </dgm:t>
    </dgm:pt>
    <dgm:pt modelId="{2FF93C4B-5219-4266-BEB1-B95DF8A7E97D}" type="sibTrans" cxnId="{29F27DD7-0B64-4D0F-BE74-D02A2B77696A}">
      <dgm:prSet/>
      <dgm:spPr/>
      <dgm:t>
        <a:bodyPr/>
        <a:lstStyle/>
        <a:p>
          <a:endParaRPr lang="zh-CN" altLang="en-US">
            <a:solidFill>
              <a:schemeClr val="tx1"/>
            </a:solidFill>
          </a:endParaRPr>
        </a:p>
      </dgm:t>
    </dgm:pt>
    <dgm:pt modelId="{F6F8D387-9048-4D22-AFB4-A898D957C831}">
      <dgm:prSet phldrT="[文本]" custT="1"/>
      <dgm:spPr/>
      <dgm:t>
        <a:bodyPr/>
        <a:lstStyle/>
        <a:p>
          <a:r>
            <a:rPr lang="en-US" altLang="zh-CN" sz="1400" dirty="0">
              <a:latin typeface="Arial" panose="020B0604020202020204" pitchFamily="34" charset="0"/>
              <a:cs typeface="Arial" panose="020B0604020202020204" pitchFamily="34" charset="0"/>
            </a:rPr>
            <a:t>Fan motor and Integrated board</a:t>
          </a:r>
          <a:endParaRPr lang="zh-CN" altLang="zh-CN" sz="1400" dirty="0">
            <a:latin typeface="Arial" panose="020B0604020202020204" pitchFamily="34" charset="0"/>
            <a:cs typeface="Arial" panose="020B0604020202020204" pitchFamily="34" charset="0"/>
          </a:endParaRPr>
        </a:p>
      </dgm:t>
    </dgm:pt>
    <dgm:pt modelId="{FDCC4D6A-D79D-46D2-A420-EB8145921726}" type="parTrans" cxnId="{EACB827A-858F-47DD-885D-9F45E5C4A20C}">
      <dgm:prSet/>
      <dgm:spPr/>
      <dgm:t>
        <a:bodyPr/>
        <a:lstStyle/>
        <a:p>
          <a:endParaRPr lang="zh-CN" altLang="en-US">
            <a:solidFill>
              <a:schemeClr val="tx1"/>
            </a:solidFill>
          </a:endParaRPr>
        </a:p>
      </dgm:t>
    </dgm:pt>
    <dgm:pt modelId="{442B7AF5-12EC-4F5B-9F80-A48506E9B006}" type="sibTrans" cxnId="{EACB827A-858F-47DD-885D-9F45E5C4A20C}">
      <dgm:prSet/>
      <dgm:spPr/>
      <dgm:t>
        <a:bodyPr/>
        <a:lstStyle/>
        <a:p>
          <a:endParaRPr lang="zh-CN" altLang="en-US">
            <a:solidFill>
              <a:schemeClr val="tx1"/>
            </a:solidFill>
          </a:endParaRPr>
        </a:p>
      </dgm:t>
    </dgm:pt>
    <dgm:pt modelId="{EEE8F9C0-80FC-49AA-8002-A0BE26FDA13C}">
      <dgm:prSet phldrT="[文本]" custT="1"/>
      <dgm:spPr/>
      <dgm:t>
        <a:bodyPr/>
        <a:lstStyle/>
        <a:p>
          <a:r>
            <a:rPr lang="en-US" altLang="zh-CN" sz="1400" dirty="0">
              <a:latin typeface="Arial" panose="020B0604020202020204" pitchFamily="34" charset="0"/>
              <a:cs typeface="Arial" panose="020B0604020202020204" pitchFamily="34" charset="0"/>
            </a:rPr>
            <a:t>Wiring of power supply</a:t>
          </a:r>
          <a:endParaRPr lang="zh-CN" altLang="en-US" sz="1400" dirty="0">
            <a:latin typeface="Arial" panose="020B0604020202020204" pitchFamily="34" charset="0"/>
            <a:cs typeface="Arial" panose="020B0604020202020204" pitchFamily="34" charset="0"/>
          </a:endParaRPr>
        </a:p>
      </dgm:t>
    </dgm:pt>
    <dgm:pt modelId="{4F84213D-E37D-4C12-924C-972F2BA2982B}" type="parTrans" cxnId="{06594E84-A051-49AD-BFD6-04A69457C8BA}">
      <dgm:prSet/>
      <dgm:spPr/>
      <dgm:t>
        <a:bodyPr/>
        <a:lstStyle/>
        <a:p>
          <a:endParaRPr lang="zh-CN" altLang="en-US">
            <a:solidFill>
              <a:schemeClr val="tx1"/>
            </a:solidFill>
          </a:endParaRPr>
        </a:p>
      </dgm:t>
    </dgm:pt>
    <dgm:pt modelId="{A1327276-071A-482B-AF85-006F7523DA19}" type="sibTrans" cxnId="{06594E84-A051-49AD-BFD6-04A69457C8BA}">
      <dgm:prSet/>
      <dgm:spPr/>
      <dgm:t>
        <a:bodyPr/>
        <a:lstStyle/>
        <a:p>
          <a:endParaRPr lang="zh-CN" altLang="en-US">
            <a:solidFill>
              <a:schemeClr val="tx1"/>
            </a:solidFill>
          </a:endParaRPr>
        </a:p>
      </dgm:t>
    </dgm:pt>
    <dgm:pt modelId="{EB07530A-0DB0-4E8B-A528-B1709E32537E}" type="pres">
      <dgm:prSet presAssocID="{7DCA2FF1-5295-4147-AB53-AB8485A66EC1}" presName="mainComposite" presStyleCnt="0">
        <dgm:presLayoutVars>
          <dgm:chPref val="1"/>
          <dgm:dir/>
          <dgm:animOne val="branch"/>
          <dgm:animLvl val="lvl"/>
          <dgm:resizeHandles val="exact"/>
        </dgm:presLayoutVars>
      </dgm:prSet>
      <dgm:spPr/>
    </dgm:pt>
    <dgm:pt modelId="{AC98FFE9-8306-4966-B2B8-F864869E2A96}" type="pres">
      <dgm:prSet presAssocID="{7DCA2FF1-5295-4147-AB53-AB8485A66EC1}" presName="hierFlow" presStyleCnt="0"/>
      <dgm:spPr/>
    </dgm:pt>
    <dgm:pt modelId="{F590C9C6-EAA2-4545-BC39-14953DEE415D}" type="pres">
      <dgm:prSet presAssocID="{7DCA2FF1-5295-4147-AB53-AB8485A66EC1}" presName="hierChild1" presStyleCnt="0">
        <dgm:presLayoutVars>
          <dgm:chPref val="1"/>
          <dgm:animOne val="branch"/>
          <dgm:animLvl val="lvl"/>
        </dgm:presLayoutVars>
      </dgm:prSet>
      <dgm:spPr/>
    </dgm:pt>
    <dgm:pt modelId="{8169D0DA-7F33-44B3-A9D5-5C604DA6D721}" type="pres">
      <dgm:prSet presAssocID="{72746A71-2C9C-4922-ACF4-100E5DDD7782}" presName="Name14" presStyleCnt="0"/>
      <dgm:spPr/>
    </dgm:pt>
    <dgm:pt modelId="{77B00B0E-B3BC-4505-9525-752D33AD7BE7}" type="pres">
      <dgm:prSet presAssocID="{72746A71-2C9C-4922-ACF4-100E5DDD7782}" presName="level1Shape" presStyleLbl="node0" presStyleIdx="0" presStyleCnt="1" custScaleX="200428" custScaleY="73177" custLinFactNeighborY="-46465">
        <dgm:presLayoutVars>
          <dgm:chPref val="3"/>
        </dgm:presLayoutVars>
      </dgm:prSet>
      <dgm:spPr/>
    </dgm:pt>
    <dgm:pt modelId="{A374FF0E-E090-4DAB-967E-97AD4DF04530}" type="pres">
      <dgm:prSet presAssocID="{72746A71-2C9C-4922-ACF4-100E5DDD7782}" presName="hierChild2" presStyleCnt="0"/>
      <dgm:spPr/>
    </dgm:pt>
    <dgm:pt modelId="{B10E96AE-ADE6-464C-B7E9-0AA246F56391}" type="pres">
      <dgm:prSet presAssocID="{0593D253-42F9-4E00-92CE-303FBDCAEB6D}" presName="Name19" presStyleLbl="parChTrans1D2" presStyleIdx="0" presStyleCnt="2"/>
      <dgm:spPr/>
    </dgm:pt>
    <dgm:pt modelId="{7BBF2BA7-6C68-4E2D-916F-B2764371AD53}" type="pres">
      <dgm:prSet presAssocID="{34FCAB1B-3EE9-4E72-A134-152538839F34}" presName="Name21" presStyleCnt="0"/>
      <dgm:spPr/>
    </dgm:pt>
    <dgm:pt modelId="{646124C6-D95F-4256-B6A6-9363CF4576A7}" type="pres">
      <dgm:prSet presAssocID="{34FCAB1B-3EE9-4E72-A134-152538839F34}" presName="level2Shape" presStyleLbl="node2" presStyleIdx="0" presStyleCnt="2" custScaleY="70516" custLinFactNeighborY="-20592"/>
      <dgm:spPr/>
    </dgm:pt>
    <dgm:pt modelId="{9B49341F-1F05-41E7-974E-9460B58B873D}" type="pres">
      <dgm:prSet presAssocID="{34FCAB1B-3EE9-4E72-A134-152538839F34}" presName="hierChild3" presStyleCnt="0"/>
      <dgm:spPr/>
    </dgm:pt>
    <dgm:pt modelId="{163F7BBD-79FE-4DF3-B544-E5D26F3CD89B}" type="pres">
      <dgm:prSet presAssocID="{DA5A81FA-C721-44BC-9353-5295502BF5D8}" presName="Name19" presStyleLbl="parChTrans1D3" presStyleIdx="0" presStyleCnt="5"/>
      <dgm:spPr/>
    </dgm:pt>
    <dgm:pt modelId="{97CF0298-94F7-49E4-927E-EFA9BA832B53}" type="pres">
      <dgm:prSet presAssocID="{DE70E194-1CD5-44AA-A2D6-1DFC102687C0}" presName="Name21" presStyleCnt="0"/>
      <dgm:spPr/>
    </dgm:pt>
    <dgm:pt modelId="{2EED90F3-3BA9-42C7-9CF1-0F1FB00849F2}" type="pres">
      <dgm:prSet presAssocID="{DE70E194-1CD5-44AA-A2D6-1DFC102687C0}" presName="level2Shape" presStyleLbl="node3" presStyleIdx="0" presStyleCnt="5" custScaleY="70516"/>
      <dgm:spPr/>
    </dgm:pt>
    <dgm:pt modelId="{87C97801-62E4-4DCC-8CE4-0BDCCAA7E7BA}" type="pres">
      <dgm:prSet presAssocID="{DE70E194-1CD5-44AA-A2D6-1DFC102687C0}" presName="hierChild3" presStyleCnt="0"/>
      <dgm:spPr/>
    </dgm:pt>
    <dgm:pt modelId="{29BBBC80-DB60-40DF-9E7C-A20FA3419603}" type="pres">
      <dgm:prSet presAssocID="{D8F5C8C6-11E6-4F4E-BC00-AB2BD2D49B6F}" presName="Name19" presStyleLbl="parChTrans1D3" presStyleIdx="1" presStyleCnt="5"/>
      <dgm:spPr/>
    </dgm:pt>
    <dgm:pt modelId="{92D09BD5-FD7D-4ABF-8046-3040C68A3A09}" type="pres">
      <dgm:prSet presAssocID="{E30241F8-6E55-4199-9B66-9B1607884C12}" presName="Name21" presStyleCnt="0"/>
      <dgm:spPr/>
    </dgm:pt>
    <dgm:pt modelId="{67C7E942-24D9-47DE-8C3E-2CC16FB529EA}" type="pres">
      <dgm:prSet presAssocID="{E30241F8-6E55-4199-9B66-9B1607884C12}" presName="level2Shape" presStyleLbl="node3" presStyleIdx="1" presStyleCnt="5" custScaleY="70516"/>
      <dgm:spPr/>
    </dgm:pt>
    <dgm:pt modelId="{AC862F34-7956-445F-B007-866393C8E381}" type="pres">
      <dgm:prSet presAssocID="{E30241F8-6E55-4199-9B66-9B1607884C12}" presName="hierChild3" presStyleCnt="0"/>
      <dgm:spPr/>
    </dgm:pt>
    <dgm:pt modelId="{0764FC26-0E60-4385-AF67-1A350EF584C8}" type="pres">
      <dgm:prSet presAssocID="{5F4D3AC3-ED31-4F3A-AB6D-22DABE1C9592}" presName="Name19" presStyleLbl="parChTrans1D3" presStyleIdx="2" presStyleCnt="5"/>
      <dgm:spPr/>
    </dgm:pt>
    <dgm:pt modelId="{431277F6-C488-465E-9DC4-90F2978486CB}" type="pres">
      <dgm:prSet presAssocID="{80B3001D-E57F-4BF2-A807-3046CF59EFDA}" presName="Name21" presStyleCnt="0"/>
      <dgm:spPr/>
    </dgm:pt>
    <dgm:pt modelId="{D994C3B4-5AFD-4079-81FB-070FE083B0F4}" type="pres">
      <dgm:prSet presAssocID="{80B3001D-E57F-4BF2-A807-3046CF59EFDA}" presName="level2Shape" presStyleLbl="node3" presStyleIdx="2" presStyleCnt="5" custScaleY="70516"/>
      <dgm:spPr/>
    </dgm:pt>
    <dgm:pt modelId="{329C5617-D66B-4043-BEBF-63BBF4DAD05A}" type="pres">
      <dgm:prSet presAssocID="{80B3001D-E57F-4BF2-A807-3046CF59EFDA}" presName="hierChild3" presStyleCnt="0"/>
      <dgm:spPr/>
    </dgm:pt>
    <dgm:pt modelId="{8B8F3675-21D1-40D7-9D5B-8C8308898B96}" type="pres">
      <dgm:prSet presAssocID="{0DAEFE35-B045-4B0F-9A1C-634DCEC5EDFB}" presName="Name19" presStyleLbl="parChTrans1D2" presStyleIdx="1" presStyleCnt="2"/>
      <dgm:spPr/>
    </dgm:pt>
    <dgm:pt modelId="{3D820818-7FF5-41F8-A433-428E1F31C187}" type="pres">
      <dgm:prSet presAssocID="{CE319F2D-71B8-40EA-B005-9ADFBB109536}" presName="Name21" presStyleCnt="0"/>
      <dgm:spPr/>
    </dgm:pt>
    <dgm:pt modelId="{61DDF8A4-C275-43DF-B56C-47AA7299DCA9}" type="pres">
      <dgm:prSet presAssocID="{CE319F2D-71B8-40EA-B005-9ADFBB109536}" presName="level2Shape" presStyleLbl="node2" presStyleIdx="1" presStyleCnt="2" custScaleY="70516" custLinFactNeighborY="-20592"/>
      <dgm:spPr/>
    </dgm:pt>
    <dgm:pt modelId="{ED690B9B-FB3C-4DB5-875A-209F87BA2E62}" type="pres">
      <dgm:prSet presAssocID="{CE319F2D-71B8-40EA-B005-9ADFBB109536}" presName="hierChild3" presStyleCnt="0"/>
      <dgm:spPr/>
    </dgm:pt>
    <dgm:pt modelId="{1A53F61A-6AFC-4E2E-B890-43FE291B8EA7}" type="pres">
      <dgm:prSet presAssocID="{2250F852-E123-4C08-987E-F4BC235C6E87}" presName="Name19" presStyleLbl="parChTrans1D3" presStyleIdx="3" presStyleCnt="5"/>
      <dgm:spPr/>
    </dgm:pt>
    <dgm:pt modelId="{7E59EC9B-54EB-4D48-859D-8CAEE85E802E}" type="pres">
      <dgm:prSet presAssocID="{9D4F3C06-B77F-44C3-93AB-C4944C33C0F4}" presName="Name21" presStyleCnt="0"/>
      <dgm:spPr/>
    </dgm:pt>
    <dgm:pt modelId="{7BEBFB86-31E8-4E8D-B691-D1DB86D0CFAF}" type="pres">
      <dgm:prSet presAssocID="{9D4F3C06-B77F-44C3-93AB-C4944C33C0F4}" presName="level2Shape" presStyleLbl="node3" presStyleIdx="3" presStyleCnt="5" custScaleX="123442" custScaleY="70516"/>
      <dgm:spPr/>
    </dgm:pt>
    <dgm:pt modelId="{048CC9C0-3540-4AD9-B151-504EEF6D88DF}" type="pres">
      <dgm:prSet presAssocID="{9D4F3C06-B77F-44C3-93AB-C4944C33C0F4}" presName="hierChild3" presStyleCnt="0"/>
      <dgm:spPr/>
    </dgm:pt>
    <dgm:pt modelId="{CD3B5618-5321-4F02-A22F-C4BCBB02D9AA}" type="pres">
      <dgm:prSet presAssocID="{FDCC4D6A-D79D-46D2-A420-EB8145921726}" presName="Name19" presStyleLbl="parChTrans1D4" presStyleIdx="0" presStyleCnt="2"/>
      <dgm:spPr/>
    </dgm:pt>
    <dgm:pt modelId="{D6786B45-2E21-4647-9A3C-68844D7D5AA9}" type="pres">
      <dgm:prSet presAssocID="{F6F8D387-9048-4D22-AFB4-A898D957C831}" presName="Name21" presStyleCnt="0"/>
      <dgm:spPr/>
    </dgm:pt>
    <dgm:pt modelId="{C86BA1D7-DD30-493B-A68D-E6CFB847A49B}" type="pres">
      <dgm:prSet presAssocID="{F6F8D387-9048-4D22-AFB4-A898D957C831}" presName="level2Shape" presStyleLbl="node4" presStyleIdx="0" presStyleCnt="2" custScaleY="70516"/>
      <dgm:spPr/>
    </dgm:pt>
    <dgm:pt modelId="{F9EBEB4D-29F4-4CC6-8F81-49214FA530AE}" type="pres">
      <dgm:prSet presAssocID="{F6F8D387-9048-4D22-AFB4-A898D957C831}" presName="hierChild3" presStyleCnt="0"/>
      <dgm:spPr/>
    </dgm:pt>
    <dgm:pt modelId="{6B4D6ABB-733A-4ECC-BBF4-71B707C5DB91}" type="pres">
      <dgm:prSet presAssocID="{30D8CF2F-A10B-4A34-B3C2-F3C049BE5B2D}" presName="Name19" presStyleLbl="parChTrans1D3" presStyleIdx="4" presStyleCnt="5"/>
      <dgm:spPr/>
    </dgm:pt>
    <dgm:pt modelId="{6EECF1B2-355B-4AC1-9B9F-9778218ED756}" type="pres">
      <dgm:prSet presAssocID="{79BB869B-EF91-42B7-9B1B-97BCAF3F4D96}" presName="Name21" presStyleCnt="0"/>
      <dgm:spPr/>
    </dgm:pt>
    <dgm:pt modelId="{118A8545-6DEF-4FA4-B21E-CA3C75F8DE0C}" type="pres">
      <dgm:prSet presAssocID="{79BB869B-EF91-42B7-9B1B-97BCAF3F4D96}" presName="level2Shape" presStyleLbl="node3" presStyleIdx="4" presStyleCnt="5" custScaleY="70516"/>
      <dgm:spPr/>
    </dgm:pt>
    <dgm:pt modelId="{DE9949D1-B8DC-4833-96D7-C9D33866F425}" type="pres">
      <dgm:prSet presAssocID="{79BB869B-EF91-42B7-9B1B-97BCAF3F4D96}" presName="hierChild3" presStyleCnt="0"/>
      <dgm:spPr/>
    </dgm:pt>
    <dgm:pt modelId="{6747F08D-F46C-4797-A3FC-6B2CF7C62905}" type="pres">
      <dgm:prSet presAssocID="{4F84213D-E37D-4C12-924C-972F2BA2982B}" presName="Name19" presStyleLbl="parChTrans1D4" presStyleIdx="1" presStyleCnt="2"/>
      <dgm:spPr/>
    </dgm:pt>
    <dgm:pt modelId="{FC355FF8-60A1-4FEF-B28E-4291707B4948}" type="pres">
      <dgm:prSet presAssocID="{EEE8F9C0-80FC-49AA-8002-A0BE26FDA13C}" presName="Name21" presStyleCnt="0"/>
      <dgm:spPr/>
    </dgm:pt>
    <dgm:pt modelId="{401D6963-0799-43B8-9D74-C01481689195}" type="pres">
      <dgm:prSet presAssocID="{EEE8F9C0-80FC-49AA-8002-A0BE26FDA13C}" presName="level2Shape" presStyleLbl="node4" presStyleIdx="1" presStyleCnt="2" custScaleY="70516"/>
      <dgm:spPr/>
    </dgm:pt>
    <dgm:pt modelId="{527496B2-53BD-4087-9966-85D3CCCF1105}" type="pres">
      <dgm:prSet presAssocID="{EEE8F9C0-80FC-49AA-8002-A0BE26FDA13C}" presName="hierChild3" presStyleCnt="0"/>
      <dgm:spPr/>
    </dgm:pt>
    <dgm:pt modelId="{788C37BF-A542-461A-A96C-6F97E4ABDEF5}" type="pres">
      <dgm:prSet presAssocID="{7DCA2FF1-5295-4147-AB53-AB8485A66EC1}" presName="bgShapesFlow" presStyleCnt="0"/>
      <dgm:spPr/>
    </dgm:pt>
  </dgm:ptLst>
  <dgm:cxnLst>
    <dgm:cxn modelId="{12333D01-22EF-4264-AB51-4CECDA0AF357}" srcId="{72746A71-2C9C-4922-ACF4-100E5DDD7782}" destId="{CE319F2D-71B8-40EA-B005-9ADFBB109536}" srcOrd="1" destOrd="0" parTransId="{0DAEFE35-B045-4B0F-9A1C-634DCEC5EDFB}" sibTransId="{46B808E7-AFEA-4725-BCCB-30289F2DDC42}"/>
    <dgm:cxn modelId="{24397A01-7C18-4078-AF09-CC012F9140F7}" srcId="{34FCAB1B-3EE9-4E72-A134-152538839F34}" destId="{DE70E194-1CD5-44AA-A2D6-1DFC102687C0}" srcOrd="0" destOrd="0" parTransId="{DA5A81FA-C721-44BC-9353-5295502BF5D8}" sibTransId="{F0F1BD35-476B-41A7-AB2F-D3B9EA8007AB}"/>
    <dgm:cxn modelId="{0DF3AE01-C6EE-4D8A-A500-CD3D36183BB1}" type="presOf" srcId="{79BB869B-EF91-42B7-9B1B-97BCAF3F4D96}" destId="{118A8545-6DEF-4FA4-B21E-CA3C75F8DE0C}" srcOrd="0" destOrd="0" presId="urn:microsoft.com/office/officeart/2005/8/layout/hierarchy6"/>
    <dgm:cxn modelId="{A5EFDE02-FB07-419D-AABA-6209D8D4E14E}" type="presOf" srcId="{E30241F8-6E55-4199-9B66-9B1607884C12}" destId="{67C7E942-24D9-47DE-8C3E-2CC16FB529EA}" srcOrd="0" destOrd="0" presId="urn:microsoft.com/office/officeart/2005/8/layout/hierarchy6"/>
    <dgm:cxn modelId="{277E830F-49AC-4E5C-AC03-5CF773D937F7}" type="presOf" srcId="{72746A71-2C9C-4922-ACF4-100E5DDD7782}" destId="{77B00B0E-B3BC-4505-9525-752D33AD7BE7}" srcOrd="0" destOrd="0" presId="urn:microsoft.com/office/officeart/2005/8/layout/hierarchy6"/>
    <dgm:cxn modelId="{F5358212-203A-4FB5-954C-2206F94F049D}" type="presOf" srcId="{34FCAB1B-3EE9-4E72-A134-152538839F34}" destId="{646124C6-D95F-4256-B6A6-9363CF4576A7}" srcOrd="0" destOrd="0" presId="urn:microsoft.com/office/officeart/2005/8/layout/hierarchy6"/>
    <dgm:cxn modelId="{471DE42A-1D77-4C09-BACE-E84D8A2A0EF5}" type="presOf" srcId="{FDCC4D6A-D79D-46D2-A420-EB8145921726}" destId="{CD3B5618-5321-4F02-A22F-C4BCBB02D9AA}" srcOrd="0" destOrd="0" presId="urn:microsoft.com/office/officeart/2005/8/layout/hierarchy6"/>
    <dgm:cxn modelId="{6ECA6B36-8263-403E-8DF9-BD2BC7DC4211}" type="presOf" srcId="{4F84213D-E37D-4C12-924C-972F2BA2982B}" destId="{6747F08D-F46C-4797-A3FC-6B2CF7C62905}" srcOrd="0" destOrd="0" presId="urn:microsoft.com/office/officeart/2005/8/layout/hierarchy6"/>
    <dgm:cxn modelId="{F5B28A4E-46F2-44E4-BE4C-F39F6A165CC2}" type="presOf" srcId="{0593D253-42F9-4E00-92CE-303FBDCAEB6D}" destId="{B10E96AE-ADE6-464C-B7E9-0AA246F56391}" srcOrd="0" destOrd="0" presId="urn:microsoft.com/office/officeart/2005/8/layout/hierarchy6"/>
    <dgm:cxn modelId="{F6E95870-B17F-4251-A96E-43170BFB0DDB}" type="presOf" srcId="{2250F852-E123-4C08-987E-F4BC235C6E87}" destId="{1A53F61A-6AFC-4E2E-B890-43FE291B8EA7}" srcOrd="0" destOrd="0" presId="urn:microsoft.com/office/officeart/2005/8/layout/hierarchy6"/>
    <dgm:cxn modelId="{EADCA051-8467-4A96-833B-8BE14D5D28B5}" type="presOf" srcId="{5F4D3AC3-ED31-4F3A-AB6D-22DABE1C9592}" destId="{0764FC26-0E60-4385-AF67-1A350EF584C8}" srcOrd="0" destOrd="0" presId="urn:microsoft.com/office/officeart/2005/8/layout/hierarchy6"/>
    <dgm:cxn modelId="{CE66FB53-AD77-4FF0-94F4-2CEE0AD31525}" type="presOf" srcId="{9D4F3C06-B77F-44C3-93AB-C4944C33C0F4}" destId="{7BEBFB86-31E8-4E8D-B691-D1DB86D0CFAF}" srcOrd="0" destOrd="0" presId="urn:microsoft.com/office/officeart/2005/8/layout/hierarchy6"/>
    <dgm:cxn modelId="{6216BF76-508A-40E3-83C9-41710BC7AF3C}" type="presOf" srcId="{80B3001D-E57F-4BF2-A807-3046CF59EFDA}" destId="{D994C3B4-5AFD-4079-81FB-070FE083B0F4}" srcOrd="0" destOrd="0" presId="urn:microsoft.com/office/officeart/2005/8/layout/hierarchy6"/>
    <dgm:cxn modelId="{17B76778-3183-46D1-AC73-881FFD7FE447}" type="presOf" srcId="{CE319F2D-71B8-40EA-B005-9ADFBB109536}" destId="{61DDF8A4-C275-43DF-B56C-47AA7299DCA9}" srcOrd="0" destOrd="0" presId="urn:microsoft.com/office/officeart/2005/8/layout/hierarchy6"/>
    <dgm:cxn modelId="{EACB827A-858F-47DD-885D-9F45E5C4A20C}" srcId="{9D4F3C06-B77F-44C3-93AB-C4944C33C0F4}" destId="{F6F8D387-9048-4D22-AFB4-A898D957C831}" srcOrd="0" destOrd="0" parTransId="{FDCC4D6A-D79D-46D2-A420-EB8145921726}" sibTransId="{442B7AF5-12EC-4F5B-9F80-A48506E9B006}"/>
    <dgm:cxn modelId="{E3CBA97C-D407-4D2A-BD82-CFF48BADEB03}" type="presOf" srcId="{30D8CF2F-A10B-4A34-B3C2-F3C049BE5B2D}" destId="{6B4D6ABB-733A-4ECC-BBF4-71B707C5DB91}" srcOrd="0" destOrd="0" presId="urn:microsoft.com/office/officeart/2005/8/layout/hierarchy6"/>
    <dgm:cxn modelId="{A9AC0282-71C0-4EDB-A884-F4914DFD296A}" type="presOf" srcId="{D8F5C8C6-11E6-4F4E-BC00-AB2BD2D49B6F}" destId="{29BBBC80-DB60-40DF-9E7C-A20FA3419603}" srcOrd="0" destOrd="0" presId="urn:microsoft.com/office/officeart/2005/8/layout/hierarchy6"/>
    <dgm:cxn modelId="{06594E84-A051-49AD-BFD6-04A69457C8BA}" srcId="{79BB869B-EF91-42B7-9B1B-97BCAF3F4D96}" destId="{EEE8F9C0-80FC-49AA-8002-A0BE26FDA13C}" srcOrd="0" destOrd="0" parTransId="{4F84213D-E37D-4C12-924C-972F2BA2982B}" sibTransId="{A1327276-071A-482B-AF85-006F7523DA19}"/>
    <dgm:cxn modelId="{A036A78F-F764-45CF-91A5-0927ACA187FE}" type="presOf" srcId="{DE70E194-1CD5-44AA-A2D6-1DFC102687C0}" destId="{2EED90F3-3BA9-42C7-9CF1-0F1FB00849F2}" srcOrd="0" destOrd="0" presId="urn:microsoft.com/office/officeart/2005/8/layout/hierarchy6"/>
    <dgm:cxn modelId="{03D7F292-8350-43DE-AE5A-4D91A130F5DA}" type="presOf" srcId="{7DCA2FF1-5295-4147-AB53-AB8485A66EC1}" destId="{EB07530A-0DB0-4E8B-A528-B1709E32537E}" srcOrd="0" destOrd="0" presId="urn:microsoft.com/office/officeart/2005/8/layout/hierarchy6"/>
    <dgm:cxn modelId="{A695AF96-1081-445F-99F6-0CC85DDAA342}" srcId="{34FCAB1B-3EE9-4E72-A134-152538839F34}" destId="{E30241F8-6E55-4199-9B66-9B1607884C12}" srcOrd="1" destOrd="0" parTransId="{D8F5C8C6-11E6-4F4E-BC00-AB2BD2D49B6F}" sibTransId="{C2752B2A-E594-4ED4-9E5D-3D6935845185}"/>
    <dgm:cxn modelId="{E84B02A2-E6E0-4A0C-8093-EFF1DD9DF125}" type="presOf" srcId="{0DAEFE35-B045-4B0F-9A1C-634DCEC5EDFB}" destId="{8B8F3675-21D1-40D7-9D5B-8C8308898B96}" srcOrd="0" destOrd="0" presId="urn:microsoft.com/office/officeart/2005/8/layout/hierarchy6"/>
    <dgm:cxn modelId="{91605EB6-9FE4-4898-B659-D3474C364722}" srcId="{7DCA2FF1-5295-4147-AB53-AB8485A66EC1}" destId="{72746A71-2C9C-4922-ACF4-100E5DDD7782}" srcOrd="0" destOrd="0" parTransId="{219E5269-0144-4136-835C-36726BD151B9}" sibTransId="{1A9CE783-8F31-42AD-922B-90BECD154074}"/>
    <dgm:cxn modelId="{2C8535B7-23BF-4869-A877-BB19CD66E9CE}" srcId="{72746A71-2C9C-4922-ACF4-100E5DDD7782}" destId="{34FCAB1B-3EE9-4E72-A134-152538839F34}" srcOrd="0" destOrd="0" parTransId="{0593D253-42F9-4E00-92CE-303FBDCAEB6D}" sibTransId="{C0F3521E-94F4-47C2-B3DF-474F360FBA82}"/>
    <dgm:cxn modelId="{3FA886BA-FA43-4E3E-9859-D7A0435DF50C}" srcId="{34FCAB1B-3EE9-4E72-A134-152538839F34}" destId="{80B3001D-E57F-4BF2-A807-3046CF59EFDA}" srcOrd="2" destOrd="0" parTransId="{5F4D3AC3-ED31-4F3A-AB6D-22DABE1C9592}" sibTransId="{0F9C1023-5D4E-41D4-8184-42BA457A44C8}"/>
    <dgm:cxn modelId="{1146BDBA-2251-4A6F-9396-5BFD7DFFF676}" type="presOf" srcId="{DA5A81FA-C721-44BC-9353-5295502BF5D8}" destId="{163F7BBD-79FE-4DF3-B544-E5D26F3CD89B}" srcOrd="0" destOrd="0" presId="urn:microsoft.com/office/officeart/2005/8/layout/hierarchy6"/>
    <dgm:cxn modelId="{29F27DD7-0B64-4D0F-BE74-D02A2B77696A}" srcId="{CE319F2D-71B8-40EA-B005-9ADFBB109536}" destId="{79BB869B-EF91-42B7-9B1B-97BCAF3F4D96}" srcOrd="1" destOrd="0" parTransId="{30D8CF2F-A10B-4A34-B3C2-F3C049BE5B2D}" sibTransId="{2FF93C4B-5219-4266-BEB1-B95DF8A7E97D}"/>
    <dgm:cxn modelId="{E01876E0-828A-4DBA-A142-F89DC9D4CB73}" type="presOf" srcId="{EEE8F9C0-80FC-49AA-8002-A0BE26FDA13C}" destId="{401D6963-0799-43B8-9D74-C01481689195}" srcOrd="0" destOrd="0" presId="urn:microsoft.com/office/officeart/2005/8/layout/hierarchy6"/>
    <dgm:cxn modelId="{3CD382EC-A453-4676-9850-BA4BB99BC236}" type="presOf" srcId="{F6F8D387-9048-4D22-AFB4-A898D957C831}" destId="{C86BA1D7-DD30-493B-A68D-E6CFB847A49B}" srcOrd="0" destOrd="0" presId="urn:microsoft.com/office/officeart/2005/8/layout/hierarchy6"/>
    <dgm:cxn modelId="{6D52BFF6-3BAC-42E3-9D44-F9BCF207962D}" srcId="{CE319F2D-71B8-40EA-B005-9ADFBB109536}" destId="{9D4F3C06-B77F-44C3-93AB-C4944C33C0F4}" srcOrd="0" destOrd="0" parTransId="{2250F852-E123-4C08-987E-F4BC235C6E87}" sibTransId="{71B718E3-226E-4081-B037-9FD472380D22}"/>
    <dgm:cxn modelId="{E05ACA43-39DF-4E87-B976-92B9B5D6EF5E}" type="presParOf" srcId="{EB07530A-0DB0-4E8B-A528-B1709E32537E}" destId="{AC98FFE9-8306-4966-B2B8-F864869E2A96}" srcOrd="0" destOrd="0" presId="urn:microsoft.com/office/officeart/2005/8/layout/hierarchy6"/>
    <dgm:cxn modelId="{66F3C6BB-FF58-4EB0-8923-BF7651D0B82F}" type="presParOf" srcId="{AC98FFE9-8306-4966-B2B8-F864869E2A96}" destId="{F590C9C6-EAA2-4545-BC39-14953DEE415D}" srcOrd="0" destOrd="0" presId="urn:microsoft.com/office/officeart/2005/8/layout/hierarchy6"/>
    <dgm:cxn modelId="{0A5E120D-3D0C-4AF4-8A25-2125A60A3808}" type="presParOf" srcId="{F590C9C6-EAA2-4545-BC39-14953DEE415D}" destId="{8169D0DA-7F33-44B3-A9D5-5C604DA6D721}" srcOrd="0" destOrd="0" presId="urn:microsoft.com/office/officeart/2005/8/layout/hierarchy6"/>
    <dgm:cxn modelId="{E605C958-F7D8-4987-A7D9-F7D3FAE7822E}" type="presParOf" srcId="{8169D0DA-7F33-44B3-A9D5-5C604DA6D721}" destId="{77B00B0E-B3BC-4505-9525-752D33AD7BE7}" srcOrd="0" destOrd="0" presId="urn:microsoft.com/office/officeart/2005/8/layout/hierarchy6"/>
    <dgm:cxn modelId="{774B8BBE-7CAD-4D76-B4A9-6A0F88B2387C}" type="presParOf" srcId="{8169D0DA-7F33-44B3-A9D5-5C604DA6D721}" destId="{A374FF0E-E090-4DAB-967E-97AD4DF04530}" srcOrd="1" destOrd="0" presId="urn:microsoft.com/office/officeart/2005/8/layout/hierarchy6"/>
    <dgm:cxn modelId="{1B1F841F-528C-4084-AD8F-6D0CFFF28DDB}" type="presParOf" srcId="{A374FF0E-E090-4DAB-967E-97AD4DF04530}" destId="{B10E96AE-ADE6-464C-B7E9-0AA246F56391}" srcOrd="0" destOrd="0" presId="urn:microsoft.com/office/officeart/2005/8/layout/hierarchy6"/>
    <dgm:cxn modelId="{D76565A3-D5C4-44C7-9F48-1419966056DF}" type="presParOf" srcId="{A374FF0E-E090-4DAB-967E-97AD4DF04530}" destId="{7BBF2BA7-6C68-4E2D-916F-B2764371AD53}" srcOrd="1" destOrd="0" presId="urn:microsoft.com/office/officeart/2005/8/layout/hierarchy6"/>
    <dgm:cxn modelId="{E8FAC4D6-46A2-4AE3-AEA5-46FD6B642D5D}" type="presParOf" srcId="{7BBF2BA7-6C68-4E2D-916F-B2764371AD53}" destId="{646124C6-D95F-4256-B6A6-9363CF4576A7}" srcOrd="0" destOrd="0" presId="urn:microsoft.com/office/officeart/2005/8/layout/hierarchy6"/>
    <dgm:cxn modelId="{F144083C-AA48-4D26-AF5C-45D247708257}" type="presParOf" srcId="{7BBF2BA7-6C68-4E2D-916F-B2764371AD53}" destId="{9B49341F-1F05-41E7-974E-9460B58B873D}" srcOrd="1" destOrd="0" presId="urn:microsoft.com/office/officeart/2005/8/layout/hierarchy6"/>
    <dgm:cxn modelId="{0983D0D9-C188-4DE4-A9A2-7277926560D8}" type="presParOf" srcId="{9B49341F-1F05-41E7-974E-9460B58B873D}" destId="{163F7BBD-79FE-4DF3-B544-E5D26F3CD89B}" srcOrd="0" destOrd="0" presId="urn:microsoft.com/office/officeart/2005/8/layout/hierarchy6"/>
    <dgm:cxn modelId="{03CE4B93-E148-48B1-846D-79A554289BBA}" type="presParOf" srcId="{9B49341F-1F05-41E7-974E-9460B58B873D}" destId="{97CF0298-94F7-49E4-927E-EFA9BA832B53}" srcOrd="1" destOrd="0" presId="urn:microsoft.com/office/officeart/2005/8/layout/hierarchy6"/>
    <dgm:cxn modelId="{AC8F81A0-533B-47F1-9B0A-643615726542}" type="presParOf" srcId="{97CF0298-94F7-49E4-927E-EFA9BA832B53}" destId="{2EED90F3-3BA9-42C7-9CF1-0F1FB00849F2}" srcOrd="0" destOrd="0" presId="urn:microsoft.com/office/officeart/2005/8/layout/hierarchy6"/>
    <dgm:cxn modelId="{0F04AB9E-46C8-42B5-AC2E-07043D0C4DC1}" type="presParOf" srcId="{97CF0298-94F7-49E4-927E-EFA9BA832B53}" destId="{87C97801-62E4-4DCC-8CE4-0BDCCAA7E7BA}" srcOrd="1" destOrd="0" presId="urn:microsoft.com/office/officeart/2005/8/layout/hierarchy6"/>
    <dgm:cxn modelId="{AB0DBB77-0608-4088-9582-60CD8E8AB66B}" type="presParOf" srcId="{9B49341F-1F05-41E7-974E-9460B58B873D}" destId="{29BBBC80-DB60-40DF-9E7C-A20FA3419603}" srcOrd="2" destOrd="0" presId="urn:microsoft.com/office/officeart/2005/8/layout/hierarchy6"/>
    <dgm:cxn modelId="{646C068C-CACF-4B64-9DC8-B9B264D25835}" type="presParOf" srcId="{9B49341F-1F05-41E7-974E-9460B58B873D}" destId="{92D09BD5-FD7D-4ABF-8046-3040C68A3A09}" srcOrd="3" destOrd="0" presId="urn:microsoft.com/office/officeart/2005/8/layout/hierarchy6"/>
    <dgm:cxn modelId="{A1D401A4-769E-495A-A1B4-4D330A2B9CCA}" type="presParOf" srcId="{92D09BD5-FD7D-4ABF-8046-3040C68A3A09}" destId="{67C7E942-24D9-47DE-8C3E-2CC16FB529EA}" srcOrd="0" destOrd="0" presId="urn:microsoft.com/office/officeart/2005/8/layout/hierarchy6"/>
    <dgm:cxn modelId="{79C81A8E-B613-43C0-A97C-D363A827C246}" type="presParOf" srcId="{92D09BD5-FD7D-4ABF-8046-3040C68A3A09}" destId="{AC862F34-7956-445F-B007-866393C8E381}" srcOrd="1" destOrd="0" presId="urn:microsoft.com/office/officeart/2005/8/layout/hierarchy6"/>
    <dgm:cxn modelId="{8C0AD8AB-406D-4F64-AB79-F43A1306CFE8}" type="presParOf" srcId="{9B49341F-1F05-41E7-974E-9460B58B873D}" destId="{0764FC26-0E60-4385-AF67-1A350EF584C8}" srcOrd="4" destOrd="0" presId="urn:microsoft.com/office/officeart/2005/8/layout/hierarchy6"/>
    <dgm:cxn modelId="{BD3C0B0C-B3E6-4E9C-BE9A-C70DE511BD0E}" type="presParOf" srcId="{9B49341F-1F05-41E7-974E-9460B58B873D}" destId="{431277F6-C488-465E-9DC4-90F2978486CB}" srcOrd="5" destOrd="0" presId="urn:microsoft.com/office/officeart/2005/8/layout/hierarchy6"/>
    <dgm:cxn modelId="{C64CADE5-81D1-4BBA-991B-E5F4C3F14D13}" type="presParOf" srcId="{431277F6-C488-465E-9DC4-90F2978486CB}" destId="{D994C3B4-5AFD-4079-81FB-070FE083B0F4}" srcOrd="0" destOrd="0" presId="urn:microsoft.com/office/officeart/2005/8/layout/hierarchy6"/>
    <dgm:cxn modelId="{BB5CCDC3-70C8-4D91-96EE-B657929FF113}" type="presParOf" srcId="{431277F6-C488-465E-9DC4-90F2978486CB}" destId="{329C5617-D66B-4043-BEBF-63BBF4DAD05A}" srcOrd="1" destOrd="0" presId="urn:microsoft.com/office/officeart/2005/8/layout/hierarchy6"/>
    <dgm:cxn modelId="{58BABA6B-F91B-46D0-AE67-5221B8C7BEA7}" type="presParOf" srcId="{A374FF0E-E090-4DAB-967E-97AD4DF04530}" destId="{8B8F3675-21D1-40D7-9D5B-8C8308898B96}" srcOrd="2" destOrd="0" presId="urn:microsoft.com/office/officeart/2005/8/layout/hierarchy6"/>
    <dgm:cxn modelId="{9111AED2-A10F-4216-84A5-CACD67FA9C54}" type="presParOf" srcId="{A374FF0E-E090-4DAB-967E-97AD4DF04530}" destId="{3D820818-7FF5-41F8-A433-428E1F31C187}" srcOrd="3" destOrd="0" presId="urn:microsoft.com/office/officeart/2005/8/layout/hierarchy6"/>
    <dgm:cxn modelId="{925101BF-5B36-47F7-B866-8E140898B1C5}" type="presParOf" srcId="{3D820818-7FF5-41F8-A433-428E1F31C187}" destId="{61DDF8A4-C275-43DF-B56C-47AA7299DCA9}" srcOrd="0" destOrd="0" presId="urn:microsoft.com/office/officeart/2005/8/layout/hierarchy6"/>
    <dgm:cxn modelId="{F30D570B-AE42-4FFC-B0E6-FACD9E5E3E10}" type="presParOf" srcId="{3D820818-7FF5-41F8-A433-428E1F31C187}" destId="{ED690B9B-FB3C-4DB5-875A-209F87BA2E62}" srcOrd="1" destOrd="0" presId="urn:microsoft.com/office/officeart/2005/8/layout/hierarchy6"/>
    <dgm:cxn modelId="{D1A22CCE-1C1B-4705-A00C-C37CFF8678FC}" type="presParOf" srcId="{ED690B9B-FB3C-4DB5-875A-209F87BA2E62}" destId="{1A53F61A-6AFC-4E2E-B890-43FE291B8EA7}" srcOrd="0" destOrd="0" presId="urn:microsoft.com/office/officeart/2005/8/layout/hierarchy6"/>
    <dgm:cxn modelId="{FF337B7B-680C-4D1F-8D28-F9CFF0668147}" type="presParOf" srcId="{ED690B9B-FB3C-4DB5-875A-209F87BA2E62}" destId="{7E59EC9B-54EB-4D48-859D-8CAEE85E802E}" srcOrd="1" destOrd="0" presId="urn:microsoft.com/office/officeart/2005/8/layout/hierarchy6"/>
    <dgm:cxn modelId="{1C88399A-DD17-4321-95A1-24A99EAF48A7}" type="presParOf" srcId="{7E59EC9B-54EB-4D48-859D-8CAEE85E802E}" destId="{7BEBFB86-31E8-4E8D-B691-D1DB86D0CFAF}" srcOrd="0" destOrd="0" presId="urn:microsoft.com/office/officeart/2005/8/layout/hierarchy6"/>
    <dgm:cxn modelId="{C0CA6892-588E-4BAB-BAE9-35CD9BF09EAB}" type="presParOf" srcId="{7E59EC9B-54EB-4D48-859D-8CAEE85E802E}" destId="{048CC9C0-3540-4AD9-B151-504EEF6D88DF}" srcOrd="1" destOrd="0" presId="urn:microsoft.com/office/officeart/2005/8/layout/hierarchy6"/>
    <dgm:cxn modelId="{95FE6540-636D-4F66-9840-1BFBDFDEACEE}" type="presParOf" srcId="{048CC9C0-3540-4AD9-B151-504EEF6D88DF}" destId="{CD3B5618-5321-4F02-A22F-C4BCBB02D9AA}" srcOrd="0" destOrd="0" presId="urn:microsoft.com/office/officeart/2005/8/layout/hierarchy6"/>
    <dgm:cxn modelId="{A38AEFA2-E72C-4587-A5D4-AB456F8461A4}" type="presParOf" srcId="{048CC9C0-3540-4AD9-B151-504EEF6D88DF}" destId="{D6786B45-2E21-4647-9A3C-68844D7D5AA9}" srcOrd="1" destOrd="0" presId="urn:microsoft.com/office/officeart/2005/8/layout/hierarchy6"/>
    <dgm:cxn modelId="{638FB5B5-2861-46B7-8D31-12B9FAD2167A}" type="presParOf" srcId="{D6786B45-2E21-4647-9A3C-68844D7D5AA9}" destId="{C86BA1D7-DD30-493B-A68D-E6CFB847A49B}" srcOrd="0" destOrd="0" presId="urn:microsoft.com/office/officeart/2005/8/layout/hierarchy6"/>
    <dgm:cxn modelId="{1205DBDD-C4A2-4E6A-B005-F6CB7006CF55}" type="presParOf" srcId="{D6786B45-2E21-4647-9A3C-68844D7D5AA9}" destId="{F9EBEB4D-29F4-4CC6-8F81-49214FA530AE}" srcOrd="1" destOrd="0" presId="urn:microsoft.com/office/officeart/2005/8/layout/hierarchy6"/>
    <dgm:cxn modelId="{15107E01-4014-4C04-9EC4-6618A6382014}" type="presParOf" srcId="{ED690B9B-FB3C-4DB5-875A-209F87BA2E62}" destId="{6B4D6ABB-733A-4ECC-BBF4-71B707C5DB91}" srcOrd="2" destOrd="0" presId="urn:microsoft.com/office/officeart/2005/8/layout/hierarchy6"/>
    <dgm:cxn modelId="{344D4097-01AB-4451-AF4D-95168C739FBF}" type="presParOf" srcId="{ED690B9B-FB3C-4DB5-875A-209F87BA2E62}" destId="{6EECF1B2-355B-4AC1-9B9F-9778218ED756}" srcOrd="3" destOrd="0" presId="urn:microsoft.com/office/officeart/2005/8/layout/hierarchy6"/>
    <dgm:cxn modelId="{4342DAAD-CC51-4FD8-AB83-99F15D4059B6}" type="presParOf" srcId="{6EECF1B2-355B-4AC1-9B9F-9778218ED756}" destId="{118A8545-6DEF-4FA4-B21E-CA3C75F8DE0C}" srcOrd="0" destOrd="0" presId="urn:microsoft.com/office/officeart/2005/8/layout/hierarchy6"/>
    <dgm:cxn modelId="{BCF20E08-62ED-460B-8182-481E8A523964}" type="presParOf" srcId="{6EECF1B2-355B-4AC1-9B9F-9778218ED756}" destId="{DE9949D1-B8DC-4833-96D7-C9D33866F425}" srcOrd="1" destOrd="0" presId="urn:microsoft.com/office/officeart/2005/8/layout/hierarchy6"/>
    <dgm:cxn modelId="{60120143-8F63-4DCF-B275-27F502404282}" type="presParOf" srcId="{DE9949D1-B8DC-4833-96D7-C9D33866F425}" destId="{6747F08D-F46C-4797-A3FC-6B2CF7C62905}" srcOrd="0" destOrd="0" presId="urn:microsoft.com/office/officeart/2005/8/layout/hierarchy6"/>
    <dgm:cxn modelId="{663EB8F6-BBA5-468E-B7A8-9CB8CB94CA4A}" type="presParOf" srcId="{DE9949D1-B8DC-4833-96D7-C9D33866F425}" destId="{FC355FF8-60A1-4FEF-B28E-4291707B4948}" srcOrd="1" destOrd="0" presId="urn:microsoft.com/office/officeart/2005/8/layout/hierarchy6"/>
    <dgm:cxn modelId="{C970A358-9AB7-43F2-9EBB-FAC2AB440ED1}" type="presParOf" srcId="{FC355FF8-60A1-4FEF-B28E-4291707B4948}" destId="{401D6963-0799-43B8-9D74-C01481689195}" srcOrd="0" destOrd="0" presId="urn:microsoft.com/office/officeart/2005/8/layout/hierarchy6"/>
    <dgm:cxn modelId="{9A9FD230-F822-4045-8206-BE281A8A9EAC}" type="presParOf" srcId="{FC355FF8-60A1-4FEF-B28E-4291707B4948}" destId="{527496B2-53BD-4087-9966-85D3CCCF1105}" srcOrd="1" destOrd="0" presId="urn:microsoft.com/office/officeart/2005/8/layout/hierarchy6"/>
    <dgm:cxn modelId="{A433332F-33DF-4465-8DB8-13D802522B19}" type="presParOf" srcId="{EB07530A-0DB0-4E8B-A528-B1709E32537E}" destId="{788C37BF-A542-461A-A96C-6F97E4ABDEF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DCA2FF1-5295-4147-AB53-AB8485A66EC1}"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72746A71-2C9C-4922-ACF4-100E5DDD7782}">
      <dgm:prSet phldrT="[文本]" custT="1"/>
      <dgm:spPr/>
      <dgm: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Controller no display</a:t>
          </a:r>
        </a:p>
        <a:p>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For three-phase model</a:t>
          </a:r>
          <a:r>
            <a:rPr lang="zh-CN" altLang="en-US" sz="1400" b="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zh-CN" altLang="en-US" sz="1400" b="1" dirty="0">
            <a:latin typeface="Arial" panose="020B0604020202020204" pitchFamily="34" charset="0"/>
            <a:cs typeface="Arial" panose="020B0604020202020204" pitchFamily="34" charset="0"/>
          </a:endParaRPr>
        </a:p>
      </dgm:t>
    </dgm:pt>
    <dgm:pt modelId="{219E5269-0144-4136-835C-36726BD151B9}" type="parTrans" cxnId="{91605EB6-9FE4-4898-B659-D3474C364722}">
      <dgm:prSet/>
      <dgm:spPr/>
      <dgm:t>
        <a:bodyPr/>
        <a:lstStyle/>
        <a:p>
          <a:endParaRPr lang="zh-CN" altLang="en-US">
            <a:solidFill>
              <a:schemeClr val="tx1"/>
            </a:solidFill>
          </a:endParaRPr>
        </a:p>
      </dgm:t>
    </dgm:pt>
    <dgm:pt modelId="{1A9CE783-8F31-42AD-922B-90BECD154074}" type="sibTrans" cxnId="{91605EB6-9FE4-4898-B659-D3474C364722}">
      <dgm:prSet/>
      <dgm:spPr/>
      <dgm:t>
        <a:bodyPr/>
        <a:lstStyle/>
        <a:p>
          <a:endParaRPr lang="zh-CN" altLang="en-US">
            <a:solidFill>
              <a:schemeClr val="tx1"/>
            </a:solidFill>
          </a:endParaRPr>
        </a:p>
      </dgm:t>
    </dgm:pt>
    <dgm:pt modelId="{34FCAB1B-3EE9-4E72-A134-152538839F34}">
      <dgm:prSet phldrT="[文本]" custT="1"/>
      <dgm:spPr/>
      <dgm:t>
        <a:bodyPr/>
        <a:lstStyle/>
        <a:p>
          <a:r>
            <a:rPr lang="en-US" altLang="zh-CN" sz="1400" dirty="0">
              <a:latin typeface="Arial" panose="020B0604020202020204" pitchFamily="34" charset="0"/>
              <a:cs typeface="Arial" panose="020B0604020202020204" pitchFamily="34" charset="0"/>
            </a:rPr>
            <a:t>Normal power supply to PC board </a:t>
          </a:r>
          <a:endParaRPr lang="zh-CN" altLang="en-US" sz="1400" dirty="0">
            <a:latin typeface="Arial" panose="020B0604020202020204" pitchFamily="34" charset="0"/>
            <a:cs typeface="Arial" panose="020B0604020202020204" pitchFamily="34" charset="0"/>
          </a:endParaRPr>
        </a:p>
      </dgm:t>
    </dgm:pt>
    <dgm:pt modelId="{0593D253-42F9-4E00-92CE-303FBDCAEB6D}" type="parTrans" cxnId="{2C8535B7-23BF-4869-A877-BB19CD66E9CE}">
      <dgm:prSet/>
      <dgm:spPr/>
      <dgm:t>
        <a:bodyPr/>
        <a:lstStyle/>
        <a:p>
          <a:endParaRPr lang="zh-CN" altLang="en-US">
            <a:solidFill>
              <a:schemeClr val="tx1"/>
            </a:solidFill>
          </a:endParaRPr>
        </a:p>
      </dgm:t>
    </dgm:pt>
    <dgm:pt modelId="{C0F3521E-94F4-47C2-B3DF-474F360FBA82}" type="sibTrans" cxnId="{2C8535B7-23BF-4869-A877-BB19CD66E9CE}">
      <dgm:prSet/>
      <dgm:spPr/>
      <dgm:t>
        <a:bodyPr/>
        <a:lstStyle/>
        <a:p>
          <a:endParaRPr lang="zh-CN" altLang="en-US">
            <a:solidFill>
              <a:schemeClr val="tx1"/>
            </a:solidFill>
          </a:endParaRPr>
        </a:p>
      </dgm:t>
    </dgm:pt>
    <dgm:pt modelId="{CE319F2D-71B8-40EA-B005-9ADFBB109536}">
      <dgm:prSet phldrT="[文本]" custT="1"/>
      <dgm:spPr/>
      <dgm:t>
        <a:bodyPr/>
        <a:lstStyle/>
        <a:p>
          <a:r>
            <a:rPr lang="en-US" altLang="zh-CN" sz="1400" dirty="0">
              <a:latin typeface="Arial" panose="020B0604020202020204" pitchFamily="34" charset="0"/>
              <a:cs typeface="Arial" panose="020B0604020202020204" pitchFamily="34" charset="0"/>
            </a:rPr>
            <a:t>Abnormal power supply to PC board </a:t>
          </a:r>
          <a:endParaRPr lang="zh-CN" altLang="en-US" sz="1400" dirty="0">
            <a:latin typeface="Arial" panose="020B0604020202020204" pitchFamily="34" charset="0"/>
            <a:cs typeface="Arial" panose="020B0604020202020204" pitchFamily="34" charset="0"/>
          </a:endParaRPr>
        </a:p>
      </dgm:t>
    </dgm:pt>
    <dgm:pt modelId="{0DAEFE35-B045-4B0F-9A1C-634DCEC5EDFB}" type="parTrans" cxnId="{12333D01-22EF-4264-AB51-4CECDA0AF357}">
      <dgm:prSet/>
      <dgm:spPr/>
      <dgm:t>
        <a:bodyPr/>
        <a:lstStyle/>
        <a:p>
          <a:endParaRPr lang="zh-CN" altLang="en-US">
            <a:solidFill>
              <a:schemeClr val="tx1"/>
            </a:solidFill>
          </a:endParaRPr>
        </a:p>
      </dgm:t>
    </dgm:pt>
    <dgm:pt modelId="{46B808E7-AFEA-4725-BCCB-30289F2DDC42}" type="sibTrans" cxnId="{12333D01-22EF-4264-AB51-4CECDA0AF357}">
      <dgm:prSet/>
      <dgm:spPr/>
      <dgm:t>
        <a:bodyPr/>
        <a:lstStyle/>
        <a:p>
          <a:endParaRPr lang="zh-CN" altLang="en-US">
            <a:solidFill>
              <a:schemeClr val="tx1"/>
            </a:solidFill>
          </a:endParaRPr>
        </a:p>
      </dgm:t>
    </dgm:pt>
    <dgm:pt modelId="{DE70E194-1CD5-44AA-A2D6-1DFC102687C0}">
      <dgm:prSet phldrT="[文本]" custT="1"/>
      <dgm:spPr/>
      <dgm:t>
        <a:bodyPr/>
        <a:lstStyle/>
        <a:p>
          <a:r>
            <a:rPr lang="en-US" altLang="zh-CN" sz="1400">
              <a:latin typeface="Arial" panose="020B0604020202020204" pitchFamily="34" charset="0"/>
              <a:cs typeface="Arial" panose="020B0604020202020204" pitchFamily="34" charset="0"/>
              <a:sym typeface="+mn-ea"/>
            </a:rPr>
            <a:t>1. Wiring</a:t>
          </a:r>
          <a:endParaRPr lang="zh-CN" altLang="en-US" sz="1400" dirty="0">
            <a:latin typeface="Arial" panose="020B0604020202020204" pitchFamily="34" charset="0"/>
            <a:cs typeface="Arial" panose="020B0604020202020204" pitchFamily="34" charset="0"/>
          </a:endParaRPr>
        </a:p>
      </dgm:t>
    </dgm:pt>
    <dgm:pt modelId="{DA5A81FA-C721-44BC-9353-5295502BF5D8}" type="parTrans" cxnId="{24397A01-7C18-4078-AF09-CC012F9140F7}">
      <dgm:prSet/>
      <dgm:spPr/>
      <dgm:t>
        <a:bodyPr/>
        <a:lstStyle/>
        <a:p>
          <a:endParaRPr lang="zh-CN" altLang="en-US">
            <a:solidFill>
              <a:schemeClr val="tx1"/>
            </a:solidFill>
          </a:endParaRPr>
        </a:p>
      </dgm:t>
    </dgm:pt>
    <dgm:pt modelId="{F0F1BD35-476B-41A7-AB2F-D3B9EA8007AB}" type="sibTrans" cxnId="{24397A01-7C18-4078-AF09-CC012F9140F7}">
      <dgm:prSet/>
      <dgm:spPr/>
      <dgm:t>
        <a:bodyPr/>
        <a:lstStyle/>
        <a:p>
          <a:endParaRPr lang="zh-CN" altLang="en-US">
            <a:solidFill>
              <a:schemeClr val="tx1"/>
            </a:solidFill>
          </a:endParaRPr>
        </a:p>
      </dgm:t>
    </dgm:pt>
    <dgm:pt modelId="{E30241F8-6E55-4199-9B66-9B1607884C12}">
      <dgm:prSet phldrT="[文本]" custT="1"/>
      <dgm:spPr/>
      <dgm:t>
        <a:bodyPr/>
        <a:lstStyle/>
        <a:p>
          <a:r>
            <a:rPr lang="en-US" altLang="zh-CN" sz="1400">
              <a:latin typeface="Arial" panose="020B0604020202020204" pitchFamily="34" charset="0"/>
              <a:cs typeface="Arial" panose="020B0604020202020204" pitchFamily="34" charset="0"/>
            </a:rPr>
            <a:t>2. </a:t>
          </a:r>
          <a:r>
            <a:rPr lang="en-US" altLang="zh-CN" sz="1400">
              <a:latin typeface="Arial" panose="020B0604020202020204" pitchFamily="34" charset="0"/>
              <a:cs typeface="Arial" panose="020B0604020202020204" pitchFamily="34" charset="0"/>
              <a:sym typeface="+mn-ea"/>
            </a:rPr>
            <a:t>Controller</a:t>
          </a:r>
          <a:endParaRPr lang="zh-CN" altLang="en-US" sz="1400" dirty="0">
            <a:latin typeface="Arial" panose="020B0604020202020204" pitchFamily="34" charset="0"/>
            <a:cs typeface="Arial" panose="020B0604020202020204" pitchFamily="34" charset="0"/>
          </a:endParaRPr>
        </a:p>
      </dgm:t>
    </dgm:pt>
    <dgm:pt modelId="{D8F5C8C6-11E6-4F4E-BC00-AB2BD2D49B6F}" type="parTrans" cxnId="{A695AF96-1081-445F-99F6-0CC85DDAA342}">
      <dgm:prSet/>
      <dgm:spPr/>
      <dgm:t>
        <a:bodyPr/>
        <a:lstStyle/>
        <a:p>
          <a:endParaRPr lang="zh-CN" altLang="en-US">
            <a:solidFill>
              <a:schemeClr val="tx1"/>
            </a:solidFill>
          </a:endParaRPr>
        </a:p>
      </dgm:t>
    </dgm:pt>
    <dgm:pt modelId="{C2752B2A-E594-4ED4-9E5D-3D6935845185}" type="sibTrans" cxnId="{A695AF96-1081-445F-99F6-0CC85DDAA342}">
      <dgm:prSet/>
      <dgm:spPr/>
      <dgm:t>
        <a:bodyPr/>
        <a:lstStyle/>
        <a:p>
          <a:endParaRPr lang="zh-CN" altLang="en-US">
            <a:solidFill>
              <a:schemeClr val="tx1"/>
            </a:solidFill>
          </a:endParaRPr>
        </a:p>
      </dgm:t>
    </dgm:pt>
    <dgm:pt modelId="{80B3001D-E57F-4BF2-A807-3046CF59EFDA}">
      <dgm:prSet phldrT="[文本]" custT="1"/>
      <dgm:spPr/>
      <dgm:t>
        <a:bodyPr/>
        <a:lstStyle/>
        <a:p>
          <a:r>
            <a:rPr lang="en-US" altLang="zh-CN" sz="1400" dirty="0">
              <a:latin typeface="Arial" panose="020B0604020202020204" pitchFamily="34" charset="0"/>
              <a:cs typeface="Arial" panose="020B0604020202020204" pitchFamily="34" charset="0"/>
            </a:rPr>
            <a:t>3. </a:t>
          </a:r>
          <a:r>
            <a:rPr lang="en-US" altLang="zh-CN" sz="1400" dirty="0">
              <a:latin typeface="Arial" panose="020B0604020202020204" pitchFamily="34" charset="0"/>
              <a:cs typeface="Arial" panose="020B0604020202020204" pitchFamily="34" charset="0"/>
              <a:sym typeface="+mn-ea"/>
            </a:rPr>
            <a:t>PC board</a:t>
          </a:r>
          <a:endParaRPr lang="zh-CN" altLang="en-US" sz="1400" dirty="0">
            <a:latin typeface="Arial" panose="020B0604020202020204" pitchFamily="34" charset="0"/>
            <a:cs typeface="Arial" panose="020B0604020202020204" pitchFamily="34" charset="0"/>
          </a:endParaRPr>
        </a:p>
      </dgm:t>
    </dgm:pt>
    <dgm:pt modelId="{5F4D3AC3-ED31-4F3A-AB6D-22DABE1C9592}" type="parTrans" cxnId="{3FA886BA-FA43-4E3E-9859-D7A0435DF50C}">
      <dgm:prSet/>
      <dgm:spPr/>
      <dgm:t>
        <a:bodyPr/>
        <a:lstStyle/>
        <a:p>
          <a:endParaRPr lang="zh-CN" altLang="en-US">
            <a:solidFill>
              <a:schemeClr val="tx1"/>
            </a:solidFill>
          </a:endParaRPr>
        </a:p>
      </dgm:t>
    </dgm:pt>
    <dgm:pt modelId="{0F9C1023-5D4E-41D4-8184-42BA457A44C8}" type="sibTrans" cxnId="{3FA886BA-FA43-4E3E-9859-D7A0435DF50C}">
      <dgm:prSet/>
      <dgm:spPr/>
      <dgm:t>
        <a:bodyPr/>
        <a:lstStyle/>
        <a:p>
          <a:endParaRPr lang="zh-CN" altLang="en-US">
            <a:solidFill>
              <a:schemeClr val="tx1"/>
            </a:solidFill>
          </a:endParaRPr>
        </a:p>
      </dgm:t>
    </dgm:pt>
    <dgm:pt modelId="{9D4F3C06-B77F-44C3-93AB-C4944C33C0F4}">
      <dgm:prSet phldrT="[文本]" custT="1"/>
      <dgm:spPr/>
      <dgm:t>
        <a:bodyPr/>
        <a:lstStyle/>
        <a:p>
          <a:r>
            <a:rPr lang="en-US" altLang="zh-CN" sz="1400">
              <a:latin typeface="Arial" panose="020B0604020202020204" pitchFamily="34" charset="0"/>
              <a:cs typeface="Arial" panose="020B0604020202020204" pitchFamily="34" charset="0"/>
            </a:rPr>
            <a:t>With power supply but having short circuit</a:t>
          </a:r>
          <a:endParaRPr lang="zh-CN" altLang="en-US" sz="1400" dirty="0">
            <a:latin typeface="Arial" panose="020B0604020202020204" pitchFamily="34" charset="0"/>
            <a:cs typeface="Arial" panose="020B0604020202020204" pitchFamily="34" charset="0"/>
          </a:endParaRPr>
        </a:p>
      </dgm:t>
    </dgm:pt>
    <dgm:pt modelId="{2250F852-E123-4C08-987E-F4BC235C6E87}" type="parTrans" cxnId="{6D52BFF6-3BAC-42E3-9D44-F9BCF207962D}">
      <dgm:prSet/>
      <dgm:spPr/>
      <dgm:t>
        <a:bodyPr/>
        <a:lstStyle/>
        <a:p>
          <a:endParaRPr lang="zh-CN" altLang="en-US">
            <a:solidFill>
              <a:schemeClr val="tx1"/>
            </a:solidFill>
          </a:endParaRPr>
        </a:p>
      </dgm:t>
    </dgm:pt>
    <dgm:pt modelId="{71B718E3-226E-4081-B037-9FD472380D22}" type="sibTrans" cxnId="{6D52BFF6-3BAC-42E3-9D44-F9BCF207962D}">
      <dgm:prSet/>
      <dgm:spPr/>
      <dgm:t>
        <a:bodyPr/>
        <a:lstStyle/>
        <a:p>
          <a:endParaRPr lang="zh-CN" altLang="en-US">
            <a:solidFill>
              <a:schemeClr val="tx1"/>
            </a:solidFill>
          </a:endParaRPr>
        </a:p>
      </dgm:t>
    </dgm:pt>
    <dgm:pt modelId="{79BB869B-EF91-42B7-9B1B-97BCAF3F4D96}">
      <dgm:prSet phldrT="[文本]" custT="1"/>
      <dgm:spPr/>
      <dgm:t>
        <a:bodyPr/>
        <a:lstStyle/>
        <a:p>
          <a:r>
            <a:rPr lang="en-US" altLang="zh-CN" sz="1400">
              <a:latin typeface="Arial" panose="020B0604020202020204" pitchFamily="34" charset="0"/>
              <a:cs typeface="Arial" panose="020B0604020202020204" pitchFamily="34" charset="0"/>
            </a:rPr>
            <a:t>No power supply for PC board</a:t>
          </a:r>
          <a:endParaRPr lang="zh-CN" altLang="en-US" sz="1400" dirty="0">
            <a:latin typeface="Arial" panose="020B0604020202020204" pitchFamily="34" charset="0"/>
            <a:cs typeface="Arial" panose="020B0604020202020204" pitchFamily="34" charset="0"/>
          </a:endParaRPr>
        </a:p>
      </dgm:t>
    </dgm:pt>
    <dgm:pt modelId="{30D8CF2F-A10B-4A34-B3C2-F3C049BE5B2D}" type="parTrans" cxnId="{29F27DD7-0B64-4D0F-BE74-D02A2B77696A}">
      <dgm:prSet/>
      <dgm:spPr/>
      <dgm:t>
        <a:bodyPr/>
        <a:lstStyle/>
        <a:p>
          <a:endParaRPr lang="zh-CN" altLang="en-US">
            <a:solidFill>
              <a:schemeClr val="tx1"/>
            </a:solidFill>
          </a:endParaRPr>
        </a:p>
      </dgm:t>
    </dgm:pt>
    <dgm:pt modelId="{2FF93C4B-5219-4266-BEB1-B95DF8A7E97D}" type="sibTrans" cxnId="{29F27DD7-0B64-4D0F-BE74-D02A2B77696A}">
      <dgm:prSet/>
      <dgm:spPr/>
      <dgm:t>
        <a:bodyPr/>
        <a:lstStyle/>
        <a:p>
          <a:endParaRPr lang="zh-CN" altLang="en-US">
            <a:solidFill>
              <a:schemeClr val="tx1"/>
            </a:solidFill>
          </a:endParaRPr>
        </a:p>
      </dgm:t>
    </dgm:pt>
    <dgm:pt modelId="{F6F8D387-9048-4D22-AFB4-A898D957C831}">
      <dgm:prSet phldrT="[文本]" custT="1"/>
      <dgm:spPr/>
      <dgm:t>
        <a:bodyPr/>
        <a:lstStyle/>
        <a:p>
          <a:r>
            <a:rPr lang="en-US" altLang="zh-CN" sz="1400" dirty="0">
              <a:latin typeface="Arial" panose="020B0604020202020204" pitchFamily="34" charset="0"/>
              <a:cs typeface="Arial" panose="020B0604020202020204" pitchFamily="34" charset="0"/>
            </a:rPr>
            <a:t>Fan motor and inverter board</a:t>
          </a:r>
          <a:endParaRPr lang="zh-CN" altLang="en-US" sz="1400" dirty="0">
            <a:latin typeface="Arial" panose="020B0604020202020204" pitchFamily="34" charset="0"/>
            <a:cs typeface="Arial" panose="020B0604020202020204" pitchFamily="34" charset="0"/>
          </a:endParaRPr>
        </a:p>
      </dgm:t>
    </dgm:pt>
    <dgm:pt modelId="{FDCC4D6A-D79D-46D2-A420-EB8145921726}" type="parTrans" cxnId="{EACB827A-858F-47DD-885D-9F45E5C4A20C}">
      <dgm:prSet/>
      <dgm:spPr/>
      <dgm:t>
        <a:bodyPr/>
        <a:lstStyle/>
        <a:p>
          <a:endParaRPr lang="zh-CN" altLang="en-US">
            <a:solidFill>
              <a:schemeClr val="tx1"/>
            </a:solidFill>
          </a:endParaRPr>
        </a:p>
      </dgm:t>
    </dgm:pt>
    <dgm:pt modelId="{442B7AF5-12EC-4F5B-9F80-A48506E9B006}" type="sibTrans" cxnId="{EACB827A-858F-47DD-885D-9F45E5C4A20C}">
      <dgm:prSet/>
      <dgm:spPr/>
      <dgm:t>
        <a:bodyPr/>
        <a:lstStyle/>
        <a:p>
          <a:endParaRPr lang="zh-CN" altLang="en-US">
            <a:solidFill>
              <a:schemeClr val="tx1"/>
            </a:solidFill>
          </a:endParaRPr>
        </a:p>
      </dgm:t>
    </dgm:pt>
    <dgm:pt modelId="{EEE8F9C0-80FC-49AA-8002-A0BE26FDA13C}">
      <dgm:prSet phldrT="[文本]" custT="1"/>
      <dgm:spPr/>
      <dgm:t>
        <a:bodyPr/>
        <a:lstStyle/>
        <a:p>
          <a:r>
            <a:rPr lang="en-US" altLang="zh-CN" sz="1400" dirty="0">
              <a:latin typeface="Arial" panose="020B0604020202020204" pitchFamily="34" charset="0"/>
              <a:cs typeface="Arial" panose="020B0604020202020204" pitchFamily="34" charset="0"/>
            </a:rPr>
            <a:t>Wiring of power supply</a:t>
          </a:r>
          <a:endParaRPr lang="zh-CN" altLang="en-US" sz="1400" dirty="0">
            <a:latin typeface="Arial" panose="020B0604020202020204" pitchFamily="34" charset="0"/>
            <a:cs typeface="Arial" panose="020B0604020202020204" pitchFamily="34" charset="0"/>
          </a:endParaRPr>
        </a:p>
      </dgm:t>
    </dgm:pt>
    <dgm:pt modelId="{4F84213D-E37D-4C12-924C-972F2BA2982B}" type="parTrans" cxnId="{06594E84-A051-49AD-BFD6-04A69457C8BA}">
      <dgm:prSet/>
      <dgm:spPr/>
      <dgm:t>
        <a:bodyPr/>
        <a:lstStyle/>
        <a:p>
          <a:endParaRPr lang="zh-CN" altLang="en-US">
            <a:solidFill>
              <a:schemeClr val="tx1"/>
            </a:solidFill>
          </a:endParaRPr>
        </a:p>
      </dgm:t>
    </dgm:pt>
    <dgm:pt modelId="{A1327276-071A-482B-AF85-006F7523DA19}" type="sibTrans" cxnId="{06594E84-A051-49AD-BFD6-04A69457C8BA}">
      <dgm:prSet/>
      <dgm:spPr/>
      <dgm:t>
        <a:bodyPr/>
        <a:lstStyle/>
        <a:p>
          <a:endParaRPr lang="zh-CN" altLang="en-US">
            <a:solidFill>
              <a:schemeClr val="tx1"/>
            </a:solidFill>
          </a:endParaRPr>
        </a:p>
      </dgm:t>
    </dgm:pt>
    <dgm:pt modelId="{EB07530A-0DB0-4E8B-A528-B1709E32537E}" type="pres">
      <dgm:prSet presAssocID="{7DCA2FF1-5295-4147-AB53-AB8485A66EC1}" presName="mainComposite" presStyleCnt="0">
        <dgm:presLayoutVars>
          <dgm:chPref val="1"/>
          <dgm:dir/>
          <dgm:animOne val="branch"/>
          <dgm:animLvl val="lvl"/>
          <dgm:resizeHandles val="exact"/>
        </dgm:presLayoutVars>
      </dgm:prSet>
      <dgm:spPr/>
    </dgm:pt>
    <dgm:pt modelId="{AC98FFE9-8306-4966-B2B8-F864869E2A96}" type="pres">
      <dgm:prSet presAssocID="{7DCA2FF1-5295-4147-AB53-AB8485A66EC1}" presName="hierFlow" presStyleCnt="0"/>
      <dgm:spPr/>
    </dgm:pt>
    <dgm:pt modelId="{F590C9C6-EAA2-4545-BC39-14953DEE415D}" type="pres">
      <dgm:prSet presAssocID="{7DCA2FF1-5295-4147-AB53-AB8485A66EC1}" presName="hierChild1" presStyleCnt="0">
        <dgm:presLayoutVars>
          <dgm:chPref val="1"/>
          <dgm:animOne val="branch"/>
          <dgm:animLvl val="lvl"/>
        </dgm:presLayoutVars>
      </dgm:prSet>
      <dgm:spPr/>
    </dgm:pt>
    <dgm:pt modelId="{8169D0DA-7F33-44B3-A9D5-5C604DA6D721}" type="pres">
      <dgm:prSet presAssocID="{72746A71-2C9C-4922-ACF4-100E5DDD7782}" presName="Name14" presStyleCnt="0"/>
      <dgm:spPr/>
    </dgm:pt>
    <dgm:pt modelId="{77B00B0E-B3BC-4505-9525-752D33AD7BE7}" type="pres">
      <dgm:prSet presAssocID="{72746A71-2C9C-4922-ACF4-100E5DDD7782}" presName="level1Shape" presStyleLbl="node0" presStyleIdx="0" presStyleCnt="1" custScaleX="200428" custScaleY="73177" custLinFactNeighborY="-46465">
        <dgm:presLayoutVars>
          <dgm:chPref val="3"/>
        </dgm:presLayoutVars>
      </dgm:prSet>
      <dgm:spPr/>
    </dgm:pt>
    <dgm:pt modelId="{A374FF0E-E090-4DAB-967E-97AD4DF04530}" type="pres">
      <dgm:prSet presAssocID="{72746A71-2C9C-4922-ACF4-100E5DDD7782}" presName="hierChild2" presStyleCnt="0"/>
      <dgm:spPr/>
    </dgm:pt>
    <dgm:pt modelId="{B10E96AE-ADE6-464C-B7E9-0AA246F56391}" type="pres">
      <dgm:prSet presAssocID="{0593D253-42F9-4E00-92CE-303FBDCAEB6D}" presName="Name19" presStyleLbl="parChTrans1D2" presStyleIdx="0" presStyleCnt="2"/>
      <dgm:spPr/>
    </dgm:pt>
    <dgm:pt modelId="{7BBF2BA7-6C68-4E2D-916F-B2764371AD53}" type="pres">
      <dgm:prSet presAssocID="{34FCAB1B-3EE9-4E72-A134-152538839F34}" presName="Name21" presStyleCnt="0"/>
      <dgm:spPr/>
    </dgm:pt>
    <dgm:pt modelId="{646124C6-D95F-4256-B6A6-9363CF4576A7}" type="pres">
      <dgm:prSet presAssocID="{34FCAB1B-3EE9-4E72-A134-152538839F34}" presName="level2Shape" presStyleLbl="node2" presStyleIdx="0" presStyleCnt="2" custScaleY="70516" custLinFactNeighborY="-20592"/>
      <dgm:spPr/>
    </dgm:pt>
    <dgm:pt modelId="{9B49341F-1F05-41E7-974E-9460B58B873D}" type="pres">
      <dgm:prSet presAssocID="{34FCAB1B-3EE9-4E72-A134-152538839F34}" presName="hierChild3" presStyleCnt="0"/>
      <dgm:spPr/>
    </dgm:pt>
    <dgm:pt modelId="{163F7BBD-79FE-4DF3-B544-E5D26F3CD89B}" type="pres">
      <dgm:prSet presAssocID="{DA5A81FA-C721-44BC-9353-5295502BF5D8}" presName="Name19" presStyleLbl="parChTrans1D3" presStyleIdx="0" presStyleCnt="5"/>
      <dgm:spPr/>
    </dgm:pt>
    <dgm:pt modelId="{97CF0298-94F7-49E4-927E-EFA9BA832B53}" type="pres">
      <dgm:prSet presAssocID="{DE70E194-1CD5-44AA-A2D6-1DFC102687C0}" presName="Name21" presStyleCnt="0"/>
      <dgm:spPr/>
    </dgm:pt>
    <dgm:pt modelId="{2EED90F3-3BA9-42C7-9CF1-0F1FB00849F2}" type="pres">
      <dgm:prSet presAssocID="{DE70E194-1CD5-44AA-A2D6-1DFC102687C0}" presName="level2Shape" presStyleLbl="node3" presStyleIdx="0" presStyleCnt="5" custScaleY="70516"/>
      <dgm:spPr/>
    </dgm:pt>
    <dgm:pt modelId="{87C97801-62E4-4DCC-8CE4-0BDCCAA7E7BA}" type="pres">
      <dgm:prSet presAssocID="{DE70E194-1CD5-44AA-A2D6-1DFC102687C0}" presName="hierChild3" presStyleCnt="0"/>
      <dgm:spPr/>
    </dgm:pt>
    <dgm:pt modelId="{29BBBC80-DB60-40DF-9E7C-A20FA3419603}" type="pres">
      <dgm:prSet presAssocID="{D8F5C8C6-11E6-4F4E-BC00-AB2BD2D49B6F}" presName="Name19" presStyleLbl="parChTrans1D3" presStyleIdx="1" presStyleCnt="5"/>
      <dgm:spPr/>
    </dgm:pt>
    <dgm:pt modelId="{92D09BD5-FD7D-4ABF-8046-3040C68A3A09}" type="pres">
      <dgm:prSet presAssocID="{E30241F8-6E55-4199-9B66-9B1607884C12}" presName="Name21" presStyleCnt="0"/>
      <dgm:spPr/>
    </dgm:pt>
    <dgm:pt modelId="{67C7E942-24D9-47DE-8C3E-2CC16FB529EA}" type="pres">
      <dgm:prSet presAssocID="{E30241F8-6E55-4199-9B66-9B1607884C12}" presName="level2Shape" presStyleLbl="node3" presStyleIdx="1" presStyleCnt="5" custScaleY="70516"/>
      <dgm:spPr/>
    </dgm:pt>
    <dgm:pt modelId="{AC862F34-7956-445F-B007-866393C8E381}" type="pres">
      <dgm:prSet presAssocID="{E30241F8-6E55-4199-9B66-9B1607884C12}" presName="hierChild3" presStyleCnt="0"/>
      <dgm:spPr/>
    </dgm:pt>
    <dgm:pt modelId="{0764FC26-0E60-4385-AF67-1A350EF584C8}" type="pres">
      <dgm:prSet presAssocID="{5F4D3AC3-ED31-4F3A-AB6D-22DABE1C9592}" presName="Name19" presStyleLbl="parChTrans1D3" presStyleIdx="2" presStyleCnt="5"/>
      <dgm:spPr/>
    </dgm:pt>
    <dgm:pt modelId="{431277F6-C488-465E-9DC4-90F2978486CB}" type="pres">
      <dgm:prSet presAssocID="{80B3001D-E57F-4BF2-A807-3046CF59EFDA}" presName="Name21" presStyleCnt="0"/>
      <dgm:spPr/>
    </dgm:pt>
    <dgm:pt modelId="{D994C3B4-5AFD-4079-81FB-070FE083B0F4}" type="pres">
      <dgm:prSet presAssocID="{80B3001D-E57F-4BF2-A807-3046CF59EFDA}" presName="level2Shape" presStyleLbl="node3" presStyleIdx="2" presStyleCnt="5" custScaleY="70516"/>
      <dgm:spPr/>
    </dgm:pt>
    <dgm:pt modelId="{329C5617-D66B-4043-BEBF-63BBF4DAD05A}" type="pres">
      <dgm:prSet presAssocID="{80B3001D-E57F-4BF2-A807-3046CF59EFDA}" presName="hierChild3" presStyleCnt="0"/>
      <dgm:spPr/>
    </dgm:pt>
    <dgm:pt modelId="{8B8F3675-21D1-40D7-9D5B-8C8308898B96}" type="pres">
      <dgm:prSet presAssocID="{0DAEFE35-B045-4B0F-9A1C-634DCEC5EDFB}" presName="Name19" presStyleLbl="parChTrans1D2" presStyleIdx="1" presStyleCnt="2"/>
      <dgm:spPr/>
    </dgm:pt>
    <dgm:pt modelId="{3D820818-7FF5-41F8-A433-428E1F31C187}" type="pres">
      <dgm:prSet presAssocID="{CE319F2D-71B8-40EA-B005-9ADFBB109536}" presName="Name21" presStyleCnt="0"/>
      <dgm:spPr/>
    </dgm:pt>
    <dgm:pt modelId="{61DDF8A4-C275-43DF-B56C-47AA7299DCA9}" type="pres">
      <dgm:prSet presAssocID="{CE319F2D-71B8-40EA-B005-9ADFBB109536}" presName="level2Shape" presStyleLbl="node2" presStyleIdx="1" presStyleCnt="2" custScaleY="70516" custLinFactNeighborY="-20592"/>
      <dgm:spPr/>
    </dgm:pt>
    <dgm:pt modelId="{ED690B9B-FB3C-4DB5-875A-209F87BA2E62}" type="pres">
      <dgm:prSet presAssocID="{CE319F2D-71B8-40EA-B005-9ADFBB109536}" presName="hierChild3" presStyleCnt="0"/>
      <dgm:spPr/>
    </dgm:pt>
    <dgm:pt modelId="{1A53F61A-6AFC-4E2E-B890-43FE291B8EA7}" type="pres">
      <dgm:prSet presAssocID="{2250F852-E123-4C08-987E-F4BC235C6E87}" presName="Name19" presStyleLbl="parChTrans1D3" presStyleIdx="3" presStyleCnt="5"/>
      <dgm:spPr/>
    </dgm:pt>
    <dgm:pt modelId="{7E59EC9B-54EB-4D48-859D-8CAEE85E802E}" type="pres">
      <dgm:prSet presAssocID="{9D4F3C06-B77F-44C3-93AB-C4944C33C0F4}" presName="Name21" presStyleCnt="0"/>
      <dgm:spPr/>
    </dgm:pt>
    <dgm:pt modelId="{7BEBFB86-31E8-4E8D-B691-D1DB86D0CFAF}" type="pres">
      <dgm:prSet presAssocID="{9D4F3C06-B77F-44C3-93AB-C4944C33C0F4}" presName="level2Shape" presStyleLbl="node3" presStyleIdx="3" presStyleCnt="5" custScaleX="123442" custScaleY="70516"/>
      <dgm:spPr/>
    </dgm:pt>
    <dgm:pt modelId="{048CC9C0-3540-4AD9-B151-504EEF6D88DF}" type="pres">
      <dgm:prSet presAssocID="{9D4F3C06-B77F-44C3-93AB-C4944C33C0F4}" presName="hierChild3" presStyleCnt="0"/>
      <dgm:spPr/>
    </dgm:pt>
    <dgm:pt modelId="{CD3B5618-5321-4F02-A22F-C4BCBB02D9AA}" type="pres">
      <dgm:prSet presAssocID="{FDCC4D6A-D79D-46D2-A420-EB8145921726}" presName="Name19" presStyleLbl="parChTrans1D4" presStyleIdx="0" presStyleCnt="2"/>
      <dgm:spPr/>
    </dgm:pt>
    <dgm:pt modelId="{D6786B45-2E21-4647-9A3C-68844D7D5AA9}" type="pres">
      <dgm:prSet presAssocID="{F6F8D387-9048-4D22-AFB4-A898D957C831}" presName="Name21" presStyleCnt="0"/>
      <dgm:spPr/>
    </dgm:pt>
    <dgm:pt modelId="{C86BA1D7-DD30-493B-A68D-E6CFB847A49B}" type="pres">
      <dgm:prSet presAssocID="{F6F8D387-9048-4D22-AFB4-A898D957C831}" presName="level2Shape" presStyleLbl="node4" presStyleIdx="0" presStyleCnt="2" custScaleY="70516"/>
      <dgm:spPr/>
    </dgm:pt>
    <dgm:pt modelId="{F9EBEB4D-29F4-4CC6-8F81-49214FA530AE}" type="pres">
      <dgm:prSet presAssocID="{F6F8D387-9048-4D22-AFB4-A898D957C831}" presName="hierChild3" presStyleCnt="0"/>
      <dgm:spPr/>
    </dgm:pt>
    <dgm:pt modelId="{6B4D6ABB-733A-4ECC-BBF4-71B707C5DB91}" type="pres">
      <dgm:prSet presAssocID="{30D8CF2F-A10B-4A34-B3C2-F3C049BE5B2D}" presName="Name19" presStyleLbl="parChTrans1D3" presStyleIdx="4" presStyleCnt="5"/>
      <dgm:spPr/>
    </dgm:pt>
    <dgm:pt modelId="{6EECF1B2-355B-4AC1-9B9F-9778218ED756}" type="pres">
      <dgm:prSet presAssocID="{79BB869B-EF91-42B7-9B1B-97BCAF3F4D96}" presName="Name21" presStyleCnt="0"/>
      <dgm:spPr/>
    </dgm:pt>
    <dgm:pt modelId="{118A8545-6DEF-4FA4-B21E-CA3C75F8DE0C}" type="pres">
      <dgm:prSet presAssocID="{79BB869B-EF91-42B7-9B1B-97BCAF3F4D96}" presName="level2Shape" presStyleLbl="node3" presStyleIdx="4" presStyleCnt="5" custScaleY="70516"/>
      <dgm:spPr/>
    </dgm:pt>
    <dgm:pt modelId="{DE9949D1-B8DC-4833-96D7-C9D33866F425}" type="pres">
      <dgm:prSet presAssocID="{79BB869B-EF91-42B7-9B1B-97BCAF3F4D96}" presName="hierChild3" presStyleCnt="0"/>
      <dgm:spPr/>
    </dgm:pt>
    <dgm:pt modelId="{6747F08D-F46C-4797-A3FC-6B2CF7C62905}" type="pres">
      <dgm:prSet presAssocID="{4F84213D-E37D-4C12-924C-972F2BA2982B}" presName="Name19" presStyleLbl="parChTrans1D4" presStyleIdx="1" presStyleCnt="2"/>
      <dgm:spPr/>
    </dgm:pt>
    <dgm:pt modelId="{FC355FF8-60A1-4FEF-B28E-4291707B4948}" type="pres">
      <dgm:prSet presAssocID="{EEE8F9C0-80FC-49AA-8002-A0BE26FDA13C}" presName="Name21" presStyleCnt="0"/>
      <dgm:spPr/>
    </dgm:pt>
    <dgm:pt modelId="{401D6963-0799-43B8-9D74-C01481689195}" type="pres">
      <dgm:prSet presAssocID="{EEE8F9C0-80FC-49AA-8002-A0BE26FDA13C}" presName="level2Shape" presStyleLbl="node4" presStyleIdx="1" presStyleCnt="2" custScaleY="70516"/>
      <dgm:spPr/>
    </dgm:pt>
    <dgm:pt modelId="{527496B2-53BD-4087-9966-85D3CCCF1105}" type="pres">
      <dgm:prSet presAssocID="{EEE8F9C0-80FC-49AA-8002-A0BE26FDA13C}" presName="hierChild3" presStyleCnt="0"/>
      <dgm:spPr/>
    </dgm:pt>
    <dgm:pt modelId="{788C37BF-A542-461A-A96C-6F97E4ABDEF5}" type="pres">
      <dgm:prSet presAssocID="{7DCA2FF1-5295-4147-AB53-AB8485A66EC1}" presName="bgShapesFlow" presStyleCnt="0"/>
      <dgm:spPr/>
    </dgm:pt>
  </dgm:ptLst>
  <dgm:cxnLst>
    <dgm:cxn modelId="{12333D01-22EF-4264-AB51-4CECDA0AF357}" srcId="{72746A71-2C9C-4922-ACF4-100E5DDD7782}" destId="{CE319F2D-71B8-40EA-B005-9ADFBB109536}" srcOrd="1" destOrd="0" parTransId="{0DAEFE35-B045-4B0F-9A1C-634DCEC5EDFB}" sibTransId="{46B808E7-AFEA-4725-BCCB-30289F2DDC42}"/>
    <dgm:cxn modelId="{24397A01-7C18-4078-AF09-CC012F9140F7}" srcId="{34FCAB1B-3EE9-4E72-A134-152538839F34}" destId="{DE70E194-1CD5-44AA-A2D6-1DFC102687C0}" srcOrd="0" destOrd="0" parTransId="{DA5A81FA-C721-44BC-9353-5295502BF5D8}" sibTransId="{F0F1BD35-476B-41A7-AB2F-D3B9EA8007AB}"/>
    <dgm:cxn modelId="{0DF3AE01-C6EE-4D8A-A500-CD3D36183BB1}" type="presOf" srcId="{79BB869B-EF91-42B7-9B1B-97BCAF3F4D96}" destId="{118A8545-6DEF-4FA4-B21E-CA3C75F8DE0C}" srcOrd="0" destOrd="0" presId="urn:microsoft.com/office/officeart/2005/8/layout/hierarchy6"/>
    <dgm:cxn modelId="{A5EFDE02-FB07-419D-AABA-6209D8D4E14E}" type="presOf" srcId="{E30241F8-6E55-4199-9B66-9B1607884C12}" destId="{67C7E942-24D9-47DE-8C3E-2CC16FB529EA}" srcOrd="0" destOrd="0" presId="urn:microsoft.com/office/officeart/2005/8/layout/hierarchy6"/>
    <dgm:cxn modelId="{277E830F-49AC-4E5C-AC03-5CF773D937F7}" type="presOf" srcId="{72746A71-2C9C-4922-ACF4-100E5DDD7782}" destId="{77B00B0E-B3BC-4505-9525-752D33AD7BE7}" srcOrd="0" destOrd="0" presId="urn:microsoft.com/office/officeart/2005/8/layout/hierarchy6"/>
    <dgm:cxn modelId="{F5358212-203A-4FB5-954C-2206F94F049D}" type="presOf" srcId="{34FCAB1B-3EE9-4E72-A134-152538839F34}" destId="{646124C6-D95F-4256-B6A6-9363CF4576A7}" srcOrd="0" destOrd="0" presId="urn:microsoft.com/office/officeart/2005/8/layout/hierarchy6"/>
    <dgm:cxn modelId="{471DE42A-1D77-4C09-BACE-E84D8A2A0EF5}" type="presOf" srcId="{FDCC4D6A-D79D-46D2-A420-EB8145921726}" destId="{CD3B5618-5321-4F02-A22F-C4BCBB02D9AA}" srcOrd="0" destOrd="0" presId="urn:microsoft.com/office/officeart/2005/8/layout/hierarchy6"/>
    <dgm:cxn modelId="{6ECA6B36-8263-403E-8DF9-BD2BC7DC4211}" type="presOf" srcId="{4F84213D-E37D-4C12-924C-972F2BA2982B}" destId="{6747F08D-F46C-4797-A3FC-6B2CF7C62905}" srcOrd="0" destOrd="0" presId="urn:microsoft.com/office/officeart/2005/8/layout/hierarchy6"/>
    <dgm:cxn modelId="{F5B28A4E-46F2-44E4-BE4C-F39F6A165CC2}" type="presOf" srcId="{0593D253-42F9-4E00-92CE-303FBDCAEB6D}" destId="{B10E96AE-ADE6-464C-B7E9-0AA246F56391}" srcOrd="0" destOrd="0" presId="urn:microsoft.com/office/officeart/2005/8/layout/hierarchy6"/>
    <dgm:cxn modelId="{F6E95870-B17F-4251-A96E-43170BFB0DDB}" type="presOf" srcId="{2250F852-E123-4C08-987E-F4BC235C6E87}" destId="{1A53F61A-6AFC-4E2E-B890-43FE291B8EA7}" srcOrd="0" destOrd="0" presId="urn:microsoft.com/office/officeart/2005/8/layout/hierarchy6"/>
    <dgm:cxn modelId="{EADCA051-8467-4A96-833B-8BE14D5D28B5}" type="presOf" srcId="{5F4D3AC3-ED31-4F3A-AB6D-22DABE1C9592}" destId="{0764FC26-0E60-4385-AF67-1A350EF584C8}" srcOrd="0" destOrd="0" presId="urn:microsoft.com/office/officeart/2005/8/layout/hierarchy6"/>
    <dgm:cxn modelId="{CE66FB53-AD77-4FF0-94F4-2CEE0AD31525}" type="presOf" srcId="{9D4F3C06-B77F-44C3-93AB-C4944C33C0F4}" destId="{7BEBFB86-31E8-4E8D-B691-D1DB86D0CFAF}" srcOrd="0" destOrd="0" presId="urn:microsoft.com/office/officeart/2005/8/layout/hierarchy6"/>
    <dgm:cxn modelId="{6216BF76-508A-40E3-83C9-41710BC7AF3C}" type="presOf" srcId="{80B3001D-E57F-4BF2-A807-3046CF59EFDA}" destId="{D994C3B4-5AFD-4079-81FB-070FE083B0F4}" srcOrd="0" destOrd="0" presId="urn:microsoft.com/office/officeart/2005/8/layout/hierarchy6"/>
    <dgm:cxn modelId="{17B76778-3183-46D1-AC73-881FFD7FE447}" type="presOf" srcId="{CE319F2D-71B8-40EA-B005-9ADFBB109536}" destId="{61DDF8A4-C275-43DF-B56C-47AA7299DCA9}" srcOrd="0" destOrd="0" presId="urn:microsoft.com/office/officeart/2005/8/layout/hierarchy6"/>
    <dgm:cxn modelId="{EACB827A-858F-47DD-885D-9F45E5C4A20C}" srcId="{9D4F3C06-B77F-44C3-93AB-C4944C33C0F4}" destId="{F6F8D387-9048-4D22-AFB4-A898D957C831}" srcOrd="0" destOrd="0" parTransId="{FDCC4D6A-D79D-46D2-A420-EB8145921726}" sibTransId="{442B7AF5-12EC-4F5B-9F80-A48506E9B006}"/>
    <dgm:cxn modelId="{E3CBA97C-D407-4D2A-BD82-CFF48BADEB03}" type="presOf" srcId="{30D8CF2F-A10B-4A34-B3C2-F3C049BE5B2D}" destId="{6B4D6ABB-733A-4ECC-BBF4-71B707C5DB91}" srcOrd="0" destOrd="0" presId="urn:microsoft.com/office/officeart/2005/8/layout/hierarchy6"/>
    <dgm:cxn modelId="{A9AC0282-71C0-4EDB-A884-F4914DFD296A}" type="presOf" srcId="{D8F5C8C6-11E6-4F4E-BC00-AB2BD2D49B6F}" destId="{29BBBC80-DB60-40DF-9E7C-A20FA3419603}" srcOrd="0" destOrd="0" presId="urn:microsoft.com/office/officeart/2005/8/layout/hierarchy6"/>
    <dgm:cxn modelId="{06594E84-A051-49AD-BFD6-04A69457C8BA}" srcId="{79BB869B-EF91-42B7-9B1B-97BCAF3F4D96}" destId="{EEE8F9C0-80FC-49AA-8002-A0BE26FDA13C}" srcOrd="0" destOrd="0" parTransId="{4F84213D-E37D-4C12-924C-972F2BA2982B}" sibTransId="{A1327276-071A-482B-AF85-006F7523DA19}"/>
    <dgm:cxn modelId="{A036A78F-F764-45CF-91A5-0927ACA187FE}" type="presOf" srcId="{DE70E194-1CD5-44AA-A2D6-1DFC102687C0}" destId="{2EED90F3-3BA9-42C7-9CF1-0F1FB00849F2}" srcOrd="0" destOrd="0" presId="urn:microsoft.com/office/officeart/2005/8/layout/hierarchy6"/>
    <dgm:cxn modelId="{03D7F292-8350-43DE-AE5A-4D91A130F5DA}" type="presOf" srcId="{7DCA2FF1-5295-4147-AB53-AB8485A66EC1}" destId="{EB07530A-0DB0-4E8B-A528-B1709E32537E}" srcOrd="0" destOrd="0" presId="urn:microsoft.com/office/officeart/2005/8/layout/hierarchy6"/>
    <dgm:cxn modelId="{A695AF96-1081-445F-99F6-0CC85DDAA342}" srcId="{34FCAB1B-3EE9-4E72-A134-152538839F34}" destId="{E30241F8-6E55-4199-9B66-9B1607884C12}" srcOrd="1" destOrd="0" parTransId="{D8F5C8C6-11E6-4F4E-BC00-AB2BD2D49B6F}" sibTransId="{C2752B2A-E594-4ED4-9E5D-3D6935845185}"/>
    <dgm:cxn modelId="{E84B02A2-E6E0-4A0C-8093-EFF1DD9DF125}" type="presOf" srcId="{0DAEFE35-B045-4B0F-9A1C-634DCEC5EDFB}" destId="{8B8F3675-21D1-40D7-9D5B-8C8308898B96}" srcOrd="0" destOrd="0" presId="urn:microsoft.com/office/officeart/2005/8/layout/hierarchy6"/>
    <dgm:cxn modelId="{91605EB6-9FE4-4898-B659-D3474C364722}" srcId="{7DCA2FF1-5295-4147-AB53-AB8485A66EC1}" destId="{72746A71-2C9C-4922-ACF4-100E5DDD7782}" srcOrd="0" destOrd="0" parTransId="{219E5269-0144-4136-835C-36726BD151B9}" sibTransId="{1A9CE783-8F31-42AD-922B-90BECD154074}"/>
    <dgm:cxn modelId="{2C8535B7-23BF-4869-A877-BB19CD66E9CE}" srcId="{72746A71-2C9C-4922-ACF4-100E5DDD7782}" destId="{34FCAB1B-3EE9-4E72-A134-152538839F34}" srcOrd="0" destOrd="0" parTransId="{0593D253-42F9-4E00-92CE-303FBDCAEB6D}" sibTransId="{C0F3521E-94F4-47C2-B3DF-474F360FBA82}"/>
    <dgm:cxn modelId="{3FA886BA-FA43-4E3E-9859-D7A0435DF50C}" srcId="{34FCAB1B-3EE9-4E72-A134-152538839F34}" destId="{80B3001D-E57F-4BF2-A807-3046CF59EFDA}" srcOrd="2" destOrd="0" parTransId="{5F4D3AC3-ED31-4F3A-AB6D-22DABE1C9592}" sibTransId="{0F9C1023-5D4E-41D4-8184-42BA457A44C8}"/>
    <dgm:cxn modelId="{1146BDBA-2251-4A6F-9396-5BFD7DFFF676}" type="presOf" srcId="{DA5A81FA-C721-44BC-9353-5295502BF5D8}" destId="{163F7BBD-79FE-4DF3-B544-E5D26F3CD89B}" srcOrd="0" destOrd="0" presId="urn:microsoft.com/office/officeart/2005/8/layout/hierarchy6"/>
    <dgm:cxn modelId="{29F27DD7-0B64-4D0F-BE74-D02A2B77696A}" srcId="{CE319F2D-71B8-40EA-B005-9ADFBB109536}" destId="{79BB869B-EF91-42B7-9B1B-97BCAF3F4D96}" srcOrd="1" destOrd="0" parTransId="{30D8CF2F-A10B-4A34-B3C2-F3C049BE5B2D}" sibTransId="{2FF93C4B-5219-4266-BEB1-B95DF8A7E97D}"/>
    <dgm:cxn modelId="{E01876E0-828A-4DBA-A142-F89DC9D4CB73}" type="presOf" srcId="{EEE8F9C0-80FC-49AA-8002-A0BE26FDA13C}" destId="{401D6963-0799-43B8-9D74-C01481689195}" srcOrd="0" destOrd="0" presId="urn:microsoft.com/office/officeart/2005/8/layout/hierarchy6"/>
    <dgm:cxn modelId="{3CD382EC-A453-4676-9850-BA4BB99BC236}" type="presOf" srcId="{F6F8D387-9048-4D22-AFB4-A898D957C831}" destId="{C86BA1D7-DD30-493B-A68D-E6CFB847A49B}" srcOrd="0" destOrd="0" presId="urn:microsoft.com/office/officeart/2005/8/layout/hierarchy6"/>
    <dgm:cxn modelId="{6D52BFF6-3BAC-42E3-9D44-F9BCF207962D}" srcId="{CE319F2D-71B8-40EA-B005-9ADFBB109536}" destId="{9D4F3C06-B77F-44C3-93AB-C4944C33C0F4}" srcOrd="0" destOrd="0" parTransId="{2250F852-E123-4C08-987E-F4BC235C6E87}" sibTransId="{71B718E3-226E-4081-B037-9FD472380D22}"/>
    <dgm:cxn modelId="{E05ACA43-39DF-4E87-B976-92B9B5D6EF5E}" type="presParOf" srcId="{EB07530A-0DB0-4E8B-A528-B1709E32537E}" destId="{AC98FFE9-8306-4966-B2B8-F864869E2A96}" srcOrd="0" destOrd="0" presId="urn:microsoft.com/office/officeart/2005/8/layout/hierarchy6"/>
    <dgm:cxn modelId="{66F3C6BB-FF58-4EB0-8923-BF7651D0B82F}" type="presParOf" srcId="{AC98FFE9-8306-4966-B2B8-F864869E2A96}" destId="{F590C9C6-EAA2-4545-BC39-14953DEE415D}" srcOrd="0" destOrd="0" presId="urn:microsoft.com/office/officeart/2005/8/layout/hierarchy6"/>
    <dgm:cxn modelId="{0A5E120D-3D0C-4AF4-8A25-2125A60A3808}" type="presParOf" srcId="{F590C9C6-EAA2-4545-BC39-14953DEE415D}" destId="{8169D0DA-7F33-44B3-A9D5-5C604DA6D721}" srcOrd="0" destOrd="0" presId="urn:microsoft.com/office/officeart/2005/8/layout/hierarchy6"/>
    <dgm:cxn modelId="{E605C958-F7D8-4987-A7D9-F7D3FAE7822E}" type="presParOf" srcId="{8169D0DA-7F33-44B3-A9D5-5C604DA6D721}" destId="{77B00B0E-B3BC-4505-9525-752D33AD7BE7}" srcOrd="0" destOrd="0" presId="urn:microsoft.com/office/officeart/2005/8/layout/hierarchy6"/>
    <dgm:cxn modelId="{774B8BBE-7CAD-4D76-B4A9-6A0F88B2387C}" type="presParOf" srcId="{8169D0DA-7F33-44B3-A9D5-5C604DA6D721}" destId="{A374FF0E-E090-4DAB-967E-97AD4DF04530}" srcOrd="1" destOrd="0" presId="urn:microsoft.com/office/officeart/2005/8/layout/hierarchy6"/>
    <dgm:cxn modelId="{1B1F841F-528C-4084-AD8F-6D0CFFF28DDB}" type="presParOf" srcId="{A374FF0E-E090-4DAB-967E-97AD4DF04530}" destId="{B10E96AE-ADE6-464C-B7E9-0AA246F56391}" srcOrd="0" destOrd="0" presId="urn:microsoft.com/office/officeart/2005/8/layout/hierarchy6"/>
    <dgm:cxn modelId="{D76565A3-D5C4-44C7-9F48-1419966056DF}" type="presParOf" srcId="{A374FF0E-E090-4DAB-967E-97AD4DF04530}" destId="{7BBF2BA7-6C68-4E2D-916F-B2764371AD53}" srcOrd="1" destOrd="0" presId="urn:microsoft.com/office/officeart/2005/8/layout/hierarchy6"/>
    <dgm:cxn modelId="{E8FAC4D6-46A2-4AE3-AEA5-46FD6B642D5D}" type="presParOf" srcId="{7BBF2BA7-6C68-4E2D-916F-B2764371AD53}" destId="{646124C6-D95F-4256-B6A6-9363CF4576A7}" srcOrd="0" destOrd="0" presId="urn:microsoft.com/office/officeart/2005/8/layout/hierarchy6"/>
    <dgm:cxn modelId="{F144083C-AA48-4D26-AF5C-45D247708257}" type="presParOf" srcId="{7BBF2BA7-6C68-4E2D-916F-B2764371AD53}" destId="{9B49341F-1F05-41E7-974E-9460B58B873D}" srcOrd="1" destOrd="0" presId="urn:microsoft.com/office/officeart/2005/8/layout/hierarchy6"/>
    <dgm:cxn modelId="{0983D0D9-C188-4DE4-A9A2-7277926560D8}" type="presParOf" srcId="{9B49341F-1F05-41E7-974E-9460B58B873D}" destId="{163F7BBD-79FE-4DF3-B544-E5D26F3CD89B}" srcOrd="0" destOrd="0" presId="urn:microsoft.com/office/officeart/2005/8/layout/hierarchy6"/>
    <dgm:cxn modelId="{03CE4B93-E148-48B1-846D-79A554289BBA}" type="presParOf" srcId="{9B49341F-1F05-41E7-974E-9460B58B873D}" destId="{97CF0298-94F7-49E4-927E-EFA9BA832B53}" srcOrd="1" destOrd="0" presId="urn:microsoft.com/office/officeart/2005/8/layout/hierarchy6"/>
    <dgm:cxn modelId="{AC8F81A0-533B-47F1-9B0A-643615726542}" type="presParOf" srcId="{97CF0298-94F7-49E4-927E-EFA9BA832B53}" destId="{2EED90F3-3BA9-42C7-9CF1-0F1FB00849F2}" srcOrd="0" destOrd="0" presId="urn:microsoft.com/office/officeart/2005/8/layout/hierarchy6"/>
    <dgm:cxn modelId="{0F04AB9E-46C8-42B5-AC2E-07043D0C4DC1}" type="presParOf" srcId="{97CF0298-94F7-49E4-927E-EFA9BA832B53}" destId="{87C97801-62E4-4DCC-8CE4-0BDCCAA7E7BA}" srcOrd="1" destOrd="0" presId="urn:microsoft.com/office/officeart/2005/8/layout/hierarchy6"/>
    <dgm:cxn modelId="{AB0DBB77-0608-4088-9582-60CD8E8AB66B}" type="presParOf" srcId="{9B49341F-1F05-41E7-974E-9460B58B873D}" destId="{29BBBC80-DB60-40DF-9E7C-A20FA3419603}" srcOrd="2" destOrd="0" presId="urn:microsoft.com/office/officeart/2005/8/layout/hierarchy6"/>
    <dgm:cxn modelId="{646C068C-CACF-4B64-9DC8-B9B264D25835}" type="presParOf" srcId="{9B49341F-1F05-41E7-974E-9460B58B873D}" destId="{92D09BD5-FD7D-4ABF-8046-3040C68A3A09}" srcOrd="3" destOrd="0" presId="urn:microsoft.com/office/officeart/2005/8/layout/hierarchy6"/>
    <dgm:cxn modelId="{A1D401A4-769E-495A-A1B4-4D330A2B9CCA}" type="presParOf" srcId="{92D09BD5-FD7D-4ABF-8046-3040C68A3A09}" destId="{67C7E942-24D9-47DE-8C3E-2CC16FB529EA}" srcOrd="0" destOrd="0" presId="urn:microsoft.com/office/officeart/2005/8/layout/hierarchy6"/>
    <dgm:cxn modelId="{79C81A8E-B613-43C0-A97C-D363A827C246}" type="presParOf" srcId="{92D09BD5-FD7D-4ABF-8046-3040C68A3A09}" destId="{AC862F34-7956-445F-B007-866393C8E381}" srcOrd="1" destOrd="0" presId="urn:microsoft.com/office/officeart/2005/8/layout/hierarchy6"/>
    <dgm:cxn modelId="{8C0AD8AB-406D-4F64-AB79-F43A1306CFE8}" type="presParOf" srcId="{9B49341F-1F05-41E7-974E-9460B58B873D}" destId="{0764FC26-0E60-4385-AF67-1A350EF584C8}" srcOrd="4" destOrd="0" presId="urn:microsoft.com/office/officeart/2005/8/layout/hierarchy6"/>
    <dgm:cxn modelId="{BD3C0B0C-B3E6-4E9C-BE9A-C70DE511BD0E}" type="presParOf" srcId="{9B49341F-1F05-41E7-974E-9460B58B873D}" destId="{431277F6-C488-465E-9DC4-90F2978486CB}" srcOrd="5" destOrd="0" presId="urn:microsoft.com/office/officeart/2005/8/layout/hierarchy6"/>
    <dgm:cxn modelId="{C64CADE5-81D1-4BBA-991B-E5F4C3F14D13}" type="presParOf" srcId="{431277F6-C488-465E-9DC4-90F2978486CB}" destId="{D994C3B4-5AFD-4079-81FB-070FE083B0F4}" srcOrd="0" destOrd="0" presId="urn:microsoft.com/office/officeart/2005/8/layout/hierarchy6"/>
    <dgm:cxn modelId="{BB5CCDC3-70C8-4D91-96EE-B657929FF113}" type="presParOf" srcId="{431277F6-C488-465E-9DC4-90F2978486CB}" destId="{329C5617-D66B-4043-BEBF-63BBF4DAD05A}" srcOrd="1" destOrd="0" presId="urn:microsoft.com/office/officeart/2005/8/layout/hierarchy6"/>
    <dgm:cxn modelId="{58BABA6B-F91B-46D0-AE67-5221B8C7BEA7}" type="presParOf" srcId="{A374FF0E-E090-4DAB-967E-97AD4DF04530}" destId="{8B8F3675-21D1-40D7-9D5B-8C8308898B96}" srcOrd="2" destOrd="0" presId="urn:microsoft.com/office/officeart/2005/8/layout/hierarchy6"/>
    <dgm:cxn modelId="{9111AED2-A10F-4216-84A5-CACD67FA9C54}" type="presParOf" srcId="{A374FF0E-E090-4DAB-967E-97AD4DF04530}" destId="{3D820818-7FF5-41F8-A433-428E1F31C187}" srcOrd="3" destOrd="0" presId="urn:microsoft.com/office/officeart/2005/8/layout/hierarchy6"/>
    <dgm:cxn modelId="{925101BF-5B36-47F7-B866-8E140898B1C5}" type="presParOf" srcId="{3D820818-7FF5-41F8-A433-428E1F31C187}" destId="{61DDF8A4-C275-43DF-B56C-47AA7299DCA9}" srcOrd="0" destOrd="0" presId="urn:microsoft.com/office/officeart/2005/8/layout/hierarchy6"/>
    <dgm:cxn modelId="{F30D570B-AE42-4FFC-B0E6-FACD9E5E3E10}" type="presParOf" srcId="{3D820818-7FF5-41F8-A433-428E1F31C187}" destId="{ED690B9B-FB3C-4DB5-875A-209F87BA2E62}" srcOrd="1" destOrd="0" presId="urn:microsoft.com/office/officeart/2005/8/layout/hierarchy6"/>
    <dgm:cxn modelId="{D1A22CCE-1C1B-4705-A00C-C37CFF8678FC}" type="presParOf" srcId="{ED690B9B-FB3C-4DB5-875A-209F87BA2E62}" destId="{1A53F61A-6AFC-4E2E-B890-43FE291B8EA7}" srcOrd="0" destOrd="0" presId="urn:microsoft.com/office/officeart/2005/8/layout/hierarchy6"/>
    <dgm:cxn modelId="{FF337B7B-680C-4D1F-8D28-F9CFF0668147}" type="presParOf" srcId="{ED690B9B-FB3C-4DB5-875A-209F87BA2E62}" destId="{7E59EC9B-54EB-4D48-859D-8CAEE85E802E}" srcOrd="1" destOrd="0" presId="urn:microsoft.com/office/officeart/2005/8/layout/hierarchy6"/>
    <dgm:cxn modelId="{1C88399A-DD17-4321-95A1-24A99EAF48A7}" type="presParOf" srcId="{7E59EC9B-54EB-4D48-859D-8CAEE85E802E}" destId="{7BEBFB86-31E8-4E8D-B691-D1DB86D0CFAF}" srcOrd="0" destOrd="0" presId="urn:microsoft.com/office/officeart/2005/8/layout/hierarchy6"/>
    <dgm:cxn modelId="{C0CA6892-588E-4BAB-BAE9-35CD9BF09EAB}" type="presParOf" srcId="{7E59EC9B-54EB-4D48-859D-8CAEE85E802E}" destId="{048CC9C0-3540-4AD9-B151-504EEF6D88DF}" srcOrd="1" destOrd="0" presId="urn:microsoft.com/office/officeart/2005/8/layout/hierarchy6"/>
    <dgm:cxn modelId="{95FE6540-636D-4F66-9840-1BFBDFDEACEE}" type="presParOf" srcId="{048CC9C0-3540-4AD9-B151-504EEF6D88DF}" destId="{CD3B5618-5321-4F02-A22F-C4BCBB02D9AA}" srcOrd="0" destOrd="0" presId="urn:microsoft.com/office/officeart/2005/8/layout/hierarchy6"/>
    <dgm:cxn modelId="{A38AEFA2-E72C-4587-A5D4-AB456F8461A4}" type="presParOf" srcId="{048CC9C0-3540-4AD9-B151-504EEF6D88DF}" destId="{D6786B45-2E21-4647-9A3C-68844D7D5AA9}" srcOrd="1" destOrd="0" presId="urn:microsoft.com/office/officeart/2005/8/layout/hierarchy6"/>
    <dgm:cxn modelId="{638FB5B5-2861-46B7-8D31-12B9FAD2167A}" type="presParOf" srcId="{D6786B45-2E21-4647-9A3C-68844D7D5AA9}" destId="{C86BA1D7-DD30-493B-A68D-E6CFB847A49B}" srcOrd="0" destOrd="0" presId="urn:microsoft.com/office/officeart/2005/8/layout/hierarchy6"/>
    <dgm:cxn modelId="{1205DBDD-C4A2-4E6A-B005-F6CB7006CF55}" type="presParOf" srcId="{D6786B45-2E21-4647-9A3C-68844D7D5AA9}" destId="{F9EBEB4D-29F4-4CC6-8F81-49214FA530AE}" srcOrd="1" destOrd="0" presId="urn:microsoft.com/office/officeart/2005/8/layout/hierarchy6"/>
    <dgm:cxn modelId="{15107E01-4014-4C04-9EC4-6618A6382014}" type="presParOf" srcId="{ED690B9B-FB3C-4DB5-875A-209F87BA2E62}" destId="{6B4D6ABB-733A-4ECC-BBF4-71B707C5DB91}" srcOrd="2" destOrd="0" presId="urn:microsoft.com/office/officeart/2005/8/layout/hierarchy6"/>
    <dgm:cxn modelId="{344D4097-01AB-4451-AF4D-95168C739FBF}" type="presParOf" srcId="{ED690B9B-FB3C-4DB5-875A-209F87BA2E62}" destId="{6EECF1B2-355B-4AC1-9B9F-9778218ED756}" srcOrd="3" destOrd="0" presId="urn:microsoft.com/office/officeart/2005/8/layout/hierarchy6"/>
    <dgm:cxn modelId="{4342DAAD-CC51-4FD8-AB83-99F15D4059B6}" type="presParOf" srcId="{6EECF1B2-355B-4AC1-9B9F-9778218ED756}" destId="{118A8545-6DEF-4FA4-B21E-CA3C75F8DE0C}" srcOrd="0" destOrd="0" presId="urn:microsoft.com/office/officeart/2005/8/layout/hierarchy6"/>
    <dgm:cxn modelId="{BCF20E08-62ED-460B-8182-481E8A523964}" type="presParOf" srcId="{6EECF1B2-355B-4AC1-9B9F-9778218ED756}" destId="{DE9949D1-B8DC-4833-96D7-C9D33866F425}" srcOrd="1" destOrd="0" presId="urn:microsoft.com/office/officeart/2005/8/layout/hierarchy6"/>
    <dgm:cxn modelId="{60120143-8F63-4DCF-B275-27F502404282}" type="presParOf" srcId="{DE9949D1-B8DC-4833-96D7-C9D33866F425}" destId="{6747F08D-F46C-4797-A3FC-6B2CF7C62905}" srcOrd="0" destOrd="0" presId="urn:microsoft.com/office/officeart/2005/8/layout/hierarchy6"/>
    <dgm:cxn modelId="{663EB8F6-BBA5-468E-B7A8-9CB8CB94CA4A}" type="presParOf" srcId="{DE9949D1-B8DC-4833-96D7-C9D33866F425}" destId="{FC355FF8-60A1-4FEF-B28E-4291707B4948}" srcOrd="1" destOrd="0" presId="urn:microsoft.com/office/officeart/2005/8/layout/hierarchy6"/>
    <dgm:cxn modelId="{C970A358-9AB7-43F2-9EBB-FAC2AB440ED1}" type="presParOf" srcId="{FC355FF8-60A1-4FEF-B28E-4291707B4948}" destId="{401D6963-0799-43B8-9D74-C01481689195}" srcOrd="0" destOrd="0" presId="urn:microsoft.com/office/officeart/2005/8/layout/hierarchy6"/>
    <dgm:cxn modelId="{9A9FD230-F822-4045-8206-BE281A8A9EAC}" type="presParOf" srcId="{FC355FF8-60A1-4FEF-B28E-4291707B4948}" destId="{527496B2-53BD-4087-9966-85D3CCCF1105}" srcOrd="1" destOrd="0" presId="urn:microsoft.com/office/officeart/2005/8/layout/hierarchy6"/>
    <dgm:cxn modelId="{A433332F-33DF-4465-8DB8-13D802522B19}" type="presParOf" srcId="{EB07530A-0DB0-4E8B-A528-B1709E32537E}" destId="{788C37BF-A542-461A-A96C-6F97E4ABDEF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991033B-9A25-4247-A4F5-B93A2A5D868E}">
      <dgm:prSet custT="1"/>
      <dgm:spPr/>
      <dgm:t>
        <a:bodyPr/>
        <a:lstStyle/>
        <a:p>
          <a:pPr algn="l"/>
          <a:r>
            <a:rPr lang="en-US" altLang="zh-CN" sz="1800" b="1"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F5: </a:t>
          </a:r>
          <a:r>
            <a:rPr lang="en-US" altLang="zh-CN" sz="1800" b="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Inverter board over current protection</a:t>
          </a:r>
          <a:endParaRPr lang="zh-CN" altLang="zh-CN" sz="1800" b="0" dirty="0">
            <a:solidFill>
              <a:srgbClr val="000000"/>
            </a:solidFill>
            <a:latin typeface="Arial" panose="020B0604020202020204" pitchFamily="34" charset="0"/>
            <a:ea typeface="+mj-ea"/>
            <a:cs typeface="Arial" panose="020B0604020202020204" pitchFamily="34" charset="0"/>
            <a:sym typeface="Arial" panose="020B0604020202020204" pitchFamily="34" charset="0"/>
          </a:endParaRPr>
        </a:p>
        <a:p>
          <a:r>
            <a:rPr lang="en-US" altLang="zh-CN" sz="1800" b="1"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F6: </a:t>
          </a:r>
          <a:r>
            <a:rPr lang="en-US" altLang="zh-CN" sz="1800" b="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Inverter board overheat protection</a:t>
          </a:r>
        </a:p>
      </dgm:t>
    </dgm:pt>
    <dgm:pt modelId="{2E0D07F1-A23E-4AC9-BD42-DB473C0203C3}" type="par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20643D19-96BA-40C3-9157-D6D114C9953D}" type="sib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EDAD653C-DC83-4CBB-91E4-E28B61CC7F89}">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Single phase model</a:t>
          </a:r>
        </a:p>
      </dgm:t>
    </dgm:pt>
    <dgm:pt modelId="{510899D4-8F4A-4EDA-9E8A-5A14BF771731}" type="parTrans" cxnId="{EE6B57A1-54F0-4C99-8DBA-E6EC4C9BDF27}">
      <dgm:prSet/>
      <dgm:spPr/>
      <dgm:t>
        <a:bodyPr/>
        <a:lstStyle/>
        <a:p>
          <a:endParaRPr lang="zh-CN" altLang="en-US"/>
        </a:p>
      </dgm:t>
    </dgm:pt>
    <dgm:pt modelId="{A2B97557-CFA1-41ED-A5E4-A1573F0D4733}" type="sibTrans" cxnId="{EE6B57A1-54F0-4C99-8DBA-E6EC4C9BDF27}">
      <dgm:prSet/>
      <dgm:spPr/>
      <dgm:t>
        <a:bodyPr/>
        <a:lstStyle/>
        <a:p>
          <a:endParaRPr lang="zh-CN" altLang="en-US"/>
        </a:p>
      </dgm:t>
    </dgm:pt>
    <dgm:pt modelId="{A41DCAB2-39E0-45F0-8396-3A8DBCE3FA29}">
      <dgm:prSet custT="1"/>
      <dgm:spPr/>
      <dgm:t>
        <a:bodyPr/>
        <a:lstStyle/>
        <a:p>
          <a:r>
            <a:rPr lang="en-US" altLang="zh-CN" sz="1400" dirty="0">
              <a:solidFill>
                <a:srgbClr val="0000FF"/>
              </a:solidFill>
              <a:latin typeface="Arial" panose="020B0604020202020204" pitchFamily="34" charset="0"/>
              <a:cs typeface="Arial" panose="020B0604020202020204" pitchFamily="34" charset="0"/>
              <a:sym typeface="Arial" panose="020B0604020202020204" pitchFamily="34" charset="0"/>
            </a:rPr>
            <a:t>Three-phase model</a:t>
          </a:r>
        </a:p>
      </dgm:t>
    </dgm:pt>
    <dgm:pt modelId="{1ED4299E-3C38-43E7-952A-C55FA099CB21}" type="parTrans" cxnId="{2D1D4E4C-3EE6-4857-97EC-62FB30C9B09C}">
      <dgm:prSet/>
      <dgm:spPr/>
      <dgm:t>
        <a:bodyPr/>
        <a:lstStyle/>
        <a:p>
          <a:endParaRPr lang="zh-CN" altLang="en-US"/>
        </a:p>
      </dgm:t>
    </dgm:pt>
    <dgm:pt modelId="{284E2F6C-6F92-41F1-B3D1-C7DB9F1374E5}" type="sibTrans" cxnId="{2D1D4E4C-3EE6-4857-97EC-62FB30C9B09C}">
      <dgm:prSet/>
      <dgm:spPr/>
      <dgm:t>
        <a:bodyPr/>
        <a:lstStyle/>
        <a:p>
          <a:endParaRPr lang="zh-CN" altLang="en-US"/>
        </a:p>
      </dgm:t>
    </dgm:pt>
    <dgm:pt modelId="{F9E4ED44-27B1-46E5-9BA3-856BE4AE09D1}">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A. Wiring</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225D698C-422C-42D8-B69C-84030684DC4B}" type="parTrans" cxnId="{6F3789CC-2AF3-4B7C-B63F-B539537042B7}">
      <dgm:prSet/>
      <dgm:spPr/>
      <dgm:t>
        <a:bodyPr/>
        <a:lstStyle/>
        <a:p>
          <a:endParaRPr lang="zh-CN" altLang="en-US"/>
        </a:p>
      </dgm:t>
    </dgm:pt>
    <dgm:pt modelId="{82DE9505-DBC7-47C8-A165-C25AEC97C2B1}" type="sibTrans" cxnId="{6F3789CC-2AF3-4B7C-B63F-B539537042B7}">
      <dgm:prSet/>
      <dgm:spPr/>
      <dgm:t>
        <a:bodyPr/>
        <a:lstStyle/>
        <a:p>
          <a:endParaRPr lang="zh-CN" altLang="en-US"/>
        </a:p>
      </dgm:t>
    </dgm:pt>
    <dgm:pt modelId="{6A9AA4F9-CCE4-4F96-9D31-12EDE9A9872A}">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sym typeface="+mn-ea"/>
            </a:rPr>
            <a:t>A. </a:t>
          </a:r>
          <a:r>
            <a:rPr kumimoji="0" lang="en-US" altLang="zh-CN" sz="1400" b="0" i="0" u="none" strike="noStrike" cap="none" normalizeH="0" baseline="0" dirty="0">
              <a:ln>
                <a:noFill/>
              </a:ln>
              <a:solidFill>
                <a:srgbClr val="0000FF"/>
              </a:solidFill>
              <a:effectLst/>
              <a:latin typeface="Arial" pitchFamily="34" charset="0"/>
              <a:ea typeface="+mn-ea"/>
              <a:cs typeface="Arial" pitchFamily="34" charset="0"/>
            </a:rPr>
            <a:t>Wiring</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316B1665-F1B4-43E0-B7F1-8B3F8DFAD9BF}" type="parTrans" cxnId="{BC50507B-E28A-45CF-A26F-8A9D07CCAB1D}">
      <dgm:prSet/>
      <dgm:spPr/>
      <dgm:t>
        <a:bodyPr/>
        <a:lstStyle/>
        <a:p>
          <a:endParaRPr lang="zh-CN" altLang="en-US"/>
        </a:p>
      </dgm:t>
    </dgm:pt>
    <dgm:pt modelId="{46806C22-50C7-40A9-B58B-C56FD74E7A00}" type="sibTrans" cxnId="{BC50507B-E28A-45CF-A26F-8A9D07CCAB1D}">
      <dgm:prSet/>
      <dgm:spPr/>
      <dgm:t>
        <a:bodyPr/>
        <a:lstStyle/>
        <a:p>
          <a:endParaRPr lang="zh-CN" altLang="en-US"/>
        </a:p>
      </dgm:t>
    </dgm:pt>
    <dgm:pt modelId="{FAB67A2A-D573-4779-890B-411CB8B0622A}">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B. Integrated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3002CA6D-A97A-4003-886F-519AEC833E69}" type="parTrans" cxnId="{25899DC1-2B9E-4E89-92FA-D907B7E597A1}">
      <dgm:prSet/>
      <dgm:spPr/>
      <dgm:t>
        <a:bodyPr/>
        <a:lstStyle/>
        <a:p>
          <a:endParaRPr lang="zh-CN" altLang="en-US"/>
        </a:p>
      </dgm:t>
    </dgm:pt>
    <dgm:pt modelId="{945B192B-A379-4E11-A799-EB975A6EFC7C}" type="sibTrans" cxnId="{25899DC1-2B9E-4E89-92FA-D907B7E597A1}">
      <dgm:prSet/>
      <dgm:spPr/>
      <dgm:t>
        <a:bodyPr/>
        <a:lstStyle/>
        <a:p>
          <a:endParaRPr lang="zh-CN" altLang="en-US"/>
        </a:p>
      </dgm:t>
    </dgm:pt>
    <dgm:pt modelId="{DF3B38BC-C15C-42CA-8E6F-DD0219306CB3}">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mn-ea"/>
              <a:cs typeface="Arial" pitchFamily="34" charset="0"/>
            </a:rPr>
            <a:t>B. Inverter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1432B219-21EE-465E-AB54-48A2D00975B9}" type="parTrans" cxnId="{4FDCE5D1-6F48-4322-A24E-3F6D2C1DE66C}">
      <dgm:prSet/>
      <dgm:spPr/>
      <dgm:t>
        <a:bodyPr/>
        <a:lstStyle/>
        <a:p>
          <a:endParaRPr lang="zh-CN" altLang="en-US"/>
        </a:p>
      </dgm:t>
    </dgm:pt>
    <dgm:pt modelId="{7A02DA04-D392-4D5E-8153-937A5B66799D}" type="sibTrans" cxnId="{4FDCE5D1-6F48-4322-A24E-3F6D2C1DE66C}">
      <dgm:prSet/>
      <dgm:spPr/>
      <dgm:t>
        <a:bodyPr/>
        <a:lstStyle/>
        <a:p>
          <a:endParaRPr lang="zh-CN" altLang="en-US"/>
        </a:p>
      </dgm:t>
    </dgm:pt>
    <dgm:pt modelId="{A12BF031-6ED1-41F1-AE5F-331358638B0F}">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mn-ea"/>
              <a:cs typeface="Arial" pitchFamily="34" charset="0"/>
            </a:rPr>
            <a:t>C. PC board</a:t>
          </a:r>
          <a:endParaRPr lang="en-US" altLang="zh-CN" sz="1400" dirty="0">
            <a:latin typeface="Arial" panose="020B0604020202020204" pitchFamily="34" charset="0"/>
            <a:cs typeface="Arial" panose="020B0604020202020204" pitchFamily="34" charset="0"/>
            <a:sym typeface="Arial" panose="020B0604020202020204" pitchFamily="34" charset="0"/>
          </a:endParaRPr>
        </a:p>
      </dgm:t>
    </dgm:pt>
    <dgm:pt modelId="{482C166F-68E3-4FC0-AE7E-DEDC0CDDE225}" type="parTrans" cxnId="{4A235F65-520E-4D0F-B3ED-D5B677473025}">
      <dgm:prSet/>
      <dgm:spPr/>
      <dgm:t>
        <a:bodyPr/>
        <a:lstStyle/>
        <a:p>
          <a:endParaRPr lang="zh-CN" altLang="en-US"/>
        </a:p>
      </dgm:t>
    </dgm:pt>
    <dgm:pt modelId="{BDFE2583-5D83-4F13-980D-34F77AE7BDA5}" type="sibTrans" cxnId="{4A235F65-520E-4D0F-B3ED-D5B677473025}">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D40D0B7-22C3-4917-8202-30AB6DAEAEC0}" type="pres">
      <dgm:prSet presAssocID="{1991033B-9A25-4247-A4F5-B93A2A5D868E}" presName="Name14" presStyleCnt="0"/>
      <dgm:spPr/>
    </dgm:pt>
    <dgm:pt modelId="{CD7A9D51-69AA-4C8E-90DD-4FBB1CBDB17D}" type="pres">
      <dgm:prSet presAssocID="{1991033B-9A25-4247-A4F5-B93A2A5D868E}" presName="level1Shape" presStyleLbl="node0" presStyleIdx="0" presStyleCnt="1" custScaleX="400290" custLinFactNeighborY="-54513">
        <dgm:presLayoutVars>
          <dgm:chPref val="3"/>
        </dgm:presLayoutVars>
      </dgm:prSet>
      <dgm:spPr/>
    </dgm:pt>
    <dgm:pt modelId="{A7C30937-DB71-47BF-859B-55FE8A4E1B2B}" type="pres">
      <dgm:prSet presAssocID="{1991033B-9A25-4247-A4F5-B93A2A5D868E}" presName="hierChild2" presStyleCnt="0"/>
      <dgm:spPr/>
    </dgm:pt>
    <dgm:pt modelId="{2767BDD2-0D08-4222-A26D-4F51F5A9E579}" type="pres">
      <dgm:prSet presAssocID="{510899D4-8F4A-4EDA-9E8A-5A14BF771731}" presName="Name19" presStyleLbl="parChTrans1D2" presStyleIdx="0" presStyleCnt="2"/>
      <dgm:spPr/>
    </dgm:pt>
    <dgm:pt modelId="{7E3DDB12-DBBC-41F6-AEFE-6BF1D7BFD092}" type="pres">
      <dgm:prSet presAssocID="{EDAD653C-DC83-4CBB-91E4-E28B61CC7F89}" presName="Name21" presStyleCnt="0"/>
      <dgm:spPr/>
    </dgm:pt>
    <dgm:pt modelId="{109A19EB-73B6-4CF2-8F57-B44CF1D93B60}" type="pres">
      <dgm:prSet presAssocID="{EDAD653C-DC83-4CBB-91E4-E28B61CC7F89}" presName="level2Shape" presStyleLbl="node2" presStyleIdx="0" presStyleCnt="2" custLinFactNeighborY="-26822"/>
      <dgm:spPr/>
    </dgm:pt>
    <dgm:pt modelId="{0D42244A-9FA1-4EC0-A096-D8DE1B0DED01}" type="pres">
      <dgm:prSet presAssocID="{EDAD653C-DC83-4CBB-91E4-E28B61CC7F89}" presName="hierChild3" presStyleCnt="0"/>
      <dgm:spPr/>
    </dgm:pt>
    <dgm:pt modelId="{AB79A5A8-084A-43F1-9500-6D9346253DA4}" type="pres">
      <dgm:prSet presAssocID="{225D698C-422C-42D8-B69C-84030684DC4B}" presName="Name19" presStyleLbl="parChTrans1D3" presStyleIdx="0" presStyleCnt="5"/>
      <dgm:spPr/>
    </dgm:pt>
    <dgm:pt modelId="{BBC2B3D1-6804-4239-9E5A-3C366D048A39}" type="pres">
      <dgm:prSet presAssocID="{F9E4ED44-27B1-46E5-9BA3-856BE4AE09D1}" presName="Name21" presStyleCnt="0"/>
      <dgm:spPr/>
    </dgm:pt>
    <dgm:pt modelId="{78294A0E-3227-47C8-AD03-218AA96A276C}" type="pres">
      <dgm:prSet presAssocID="{F9E4ED44-27B1-46E5-9BA3-856BE4AE09D1}" presName="level2Shape" presStyleLbl="node3" presStyleIdx="0" presStyleCnt="5"/>
      <dgm:spPr/>
    </dgm:pt>
    <dgm:pt modelId="{F9AB2079-CE40-4880-A88D-8DE5733D7E74}" type="pres">
      <dgm:prSet presAssocID="{F9E4ED44-27B1-46E5-9BA3-856BE4AE09D1}" presName="hierChild3" presStyleCnt="0"/>
      <dgm:spPr/>
    </dgm:pt>
    <dgm:pt modelId="{605195A0-D6CA-4B13-8E3A-37E5973D54B9}" type="pres">
      <dgm:prSet presAssocID="{3002CA6D-A97A-4003-886F-519AEC833E69}" presName="Name19" presStyleLbl="parChTrans1D3" presStyleIdx="1" presStyleCnt="5"/>
      <dgm:spPr/>
    </dgm:pt>
    <dgm:pt modelId="{333E68D6-39E6-40AF-AC52-603F37476FE5}" type="pres">
      <dgm:prSet presAssocID="{FAB67A2A-D573-4779-890B-411CB8B0622A}" presName="Name21" presStyleCnt="0"/>
      <dgm:spPr/>
    </dgm:pt>
    <dgm:pt modelId="{4FF4EAEE-CA5D-4961-8745-31B73215FA44}" type="pres">
      <dgm:prSet presAssocID="{FAB67A2A-D573-4779-890B-411CB8B0622A}" presName="level2Shape" presStyleLbl="node3" presStyleIdx="1" presStyleCnt="5"/>
      <dgm:spPr/>
    </dgm:pt>
    <dgm:pt modelId="{5C7998B2-79E3-4BFA-B8A9-28C553262AF6}" type="pres">
      <dgm:prSet presAssocID="{FAB67A2A-D573-4779-890B-411CB8B0622A}" presName="hierChild3" presStyleCnt="0"/>
      <dgm:spPr/>
    </dgm:pt>
    <dgm:pt modelId="{B837871E-22EB-42A0-ACB7-0F02B4215A77}" type="pres">
      <dgm:prSet presAssocID="{1ED4299E-3C38-43E7-952A-C55FA099CB21}" presName="Name19" presStyleLbl="parChTrans1D2" presStyleIdx="1" presStyleCnt="2"/>
      <dgm:spPr/>
    </dgm:pt>
    <dgm:pt modelId="{7BBA23D4-6FBC-4D7B-9AD1-0D8571D4C4C0}" type="pres">
      <dgm:prSet presAssocID="{A41DCAB2-39E0-45F0-8396-3A8DBCE3FA29}" presName="Name21" presStyleCnt="0"/>
      <dgm:spPr/>
    </dgm:pt>
    <dgm:pt modelId="{FFC11C48-D360-455B-B779-A9ABA38182F4}" type="pres">
      <dgm:prSet presAssocID="{A41DCAB2-39E0-45F0-8396-3A8DBCE3FA29}" presName="level2Shape" presStyleLbl="node2" presStyleIdx="1" presStyleCnt="2" custLinFactNeighborY="-26822"/>
      <dgm:spPr/>
    </dgm:pt>
    <dgm:pt modelId="{4848EF5E-39D2-4BF4-B115-C9C859E51A69}" type="pres">
      <dgm:prSet presAssocID="{A41DCAB2-39E0-45F0-8396-3A8DBCE3FA29}" presName="hierChild3" presStyleCnt="0"/>
      <dgm:spPr/>
    </dgm:pt>
    <dgm:pt modelId="{AB121509-989C-49DF-8C7D-B308BAE0D8C6}" type="pres">
      <dgm:prSet presAssocID="{316B1665-F1B4-43E0-B7F1-8B3F8DFAD9BF}" presName="Name19" presStyleLbl="parChTrans1D3" presStyleIdx="2" presStyleCnt="5"/>
      <dgm:spPr/>
    </dgm:pt>
    <dgm:pt modelId="{673D8546-EEAA-43A9-BB9D-12368ED85718}" type="pres">
      <dgm:prSet presAssocID="{6A9AA4F9-CCE4-4F96-9D31-12EDE9A9872A}" presName="Name21" presStyleCnt="0"/>
      <dgm:spPr/>
    </dgm:pt>
    <dgm:pt modelId="{1C6724F1-F823-4CC6-AC5E-551D79889EBA}" type="pres">
      <dgm:prSet presAssocID="{6A9AA4F9-CCE4-4F96-9D31-12EDE9A9872A}" presName="level2Shape" presStyleLbl="node3" presStyleIdx="2" presStyleCnt="5"/>
      <dgm:spPr/>
    </dgm:pt>
    <dgm:pt modelId="{1EEEEF0B-F17A-4177-9564-588B9E70F9DE}" type="pres">
      <dgm:prSet presAssocID="{6A9AA4F9-CCE4-4F96-9D31-12EDE9A9872A}" presName="hierChild3" presStyleCnt="0"/>
      <dgm:spPr/>
    </dgm:pt>
    <dgm:pt modelId="{12F9BC10-BE20-46C4-BED5-5C34AB8D6A12}" type="pres">
      <dgm:prSet presAssocID="{1432B219-21EE-465E-AB54-48A2D00975B9}" presName="Name19" presStyleLbl="parChTrans1D3" presStyleIdx="3" presStyleCnt="5"/>
      <dgm:spPr/>
    </dgm:pt>
    <dgm:pt modelId="{014B33F2-9EB5-44D8-AF1D-F756775B7931}" type="pres">
      <dgm:prSet presAssocID="{DF3B38BC-C15C-42CA-8E6F-DD0219306CB3}" presName="Name21" presStyleCnt="0"/>
      <dgm:spPr/>
    </dgm:pt>
    <dgm:pt modelId="{B80BC368-3708-4A80-8CAC-F59D737F635E}" type="pres">
      <dgm:prSet presAssocID="{DF3B38BC-C15C-42CA-8E6F-DD0219306CB3}" presName="level2Shape" presStyleLbl="node3" presStyleIdx="3" presStyleCnt="5"/>
      <dgm:spPr/>
    </dgm:pt>
    <dgm:pt modelId="{95CE3E34-963F-4393-8468-A0D7EFD9B7FE}" type="pres">
      <dgm:prSet presAssocID="{DF3B38BC-C15C-42CA-8E6F-DD0219306CB3}" presName="hierChild3" presStyleCnt="0"/>
      <dgm:spPr/>
    </dgm:pt>
    <dgm:pt modelId="{18A9FFC6-1EC5-469D-85C3-3769B44F5263}" type="pres">
      <dgm:prSet presAssocID="{482C166F-68E3-4FC0-AE7E-DEDC0CDDE225}" presName="Name19" presStyleLbl="parChTrans1D3" presStyleIdx="4" presStyleCnt="5"/>
      <dgm:spPr/>
    </dgm:pt>
    <dgm:pt modelId="{62AA789D-E2AA-49AB-B27B-4973FE9525EF}" type="pres">
      <dgm:prSet presAssocID="{A12BF031-6ED1-41F1-AE5F-331358638B0F}" presName="Name21" presStyleCnt="0"/>
      <dgm:spPr/>
    </dgm:pt>
    <dgm:pt modelId="{E443E94A-2F4C-422D-8191-DEE26D513642}" type="pres">
      <dgm:prSet presAssocID="{A12BF031-6ED1-41F1-AE5F-331358638B0F}" presName="level2Shape" presStyleLbl="node3" presStyleIdx="4" presStyleCnt="5"/>
      <dgm:spPr/>
    </dgm:pt>
    <dgm:pt modelId="{CE5F20A9-D6DB-4636-9B92-D7DEB9215464}" type="pres">
      <dgm:prSet presAssocID="{A12BF031-6ED1-41F1-AE5F-331358638B0F}" presName="hierChild3" presStyleCnt="0"/>
      <dgm:spPr/>
    </dgm:pt>
    <dgm:pt modelId="{997A08AF-19B6-4FBA-A17C-A0995FB4E381}" type="pres">
      <dgm:prSet presAssocID="{E0C99691-3836-423D-A925-745EC69B02E7}" presName="bgShapesFlow" presStyleCnt="0"/>
      <dgm:spPr/>
    </dgm:pt>
  </dgm:ptLst>
  <dgm:cxnLst>
    <dgm:cxn modelId="{34F85202-40B5-40F5-B5D5-0ADC2B09D7CD}" type="presOf" srcId="{1432B219-21EE-465E-AB54-48A2D00975B9}" destId="{12F9BC10-BE20-46C4-BED5-5C34AB8D6A12}" srcOrd="0" destOrd="0" presId="urn:microsoft.com/office/officeart/2005/8/layout/hierarchy6"/>
    <dgm:cxn modelId="{BBF2A332-AA5B-4221-8773-E8C54B1B560A}" type="presOf" srcId="{1991033B-9A25-4247-A4F5-B93A2A5D868E}" destId="{CD7A9D51-69AA-4C8E-90DD-4FBB1CBDB17D}"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6C7DD25F-4661-4180-8438-DDE06A1E9E06}" type="presOf" srcId="{A12BF031-6ED1-41F1-AE5F-331358638B0F}" destId="{E443E94A-2F4C-422D-8191-DEE26D513642}" srcOrd="0" destOrd="0" presId="urn:microsoft.com/office/officeart/2005/8/layout/hierarchy6"/>
    <dgm:cxn modelId="{2C0F1F61-9E7B-4C6E-9B57-B871CFA87848}" srcId="{E0C99691-3836-423D-A925-745EC69B02E7}" destId="{1991033B-9A25-4247-A4F5-B93A2A5D868E}" srcOrd="0" destOrd="0" parTransId="{2E0D07F1-A23E-4AC9-BD42-DB473C0203C3}" sibTransId="{20643D19-96BA-40C3-9157-D6D114C9953D}"/>
    <dgm:cxn modelId="{4A235F65-520E-4D0F-B3ED-D5B677473025}" srcId="{A41DCAB2-39E0-45F0-8396-3A8DBCE3FA29}" destId="{A12BF031-6ED1-41F1-AE5F-331358638B0F}" srcOrd="2" destOrd="0" parTransId="{482C166F-68E3-4FC0-AE7E-DEDC0CDDE225}" sibTransId="{BDFE2583-5D83-4F13-980D-34F77AE7BDA5}"/>
    <dgm:cxn modelId="{B75A8A65-3E2D-4E35-A74A-B7F3D7672B53}" type="presOf" srcId="{DF3B38BC-C15C-42CA-8E6F-DD0219306CB3}" destId="{B80BC368-3708-4A80-8CAC-F59D737F635E}" srcOrd="0" destOrd="0" presId="urn:microsoft.com/office/officeart/2005/8/layout/hierarchy6"/>
    <dgm:cxn modelId="{2D1D4E4C-3EE6-4857-97EC-62FB30C9B09C}" srcId="{1991033B-9A25-4247-A4F5-B93A2A5D868E}" destId="{A41DCAB2-39E0-45F0-8396-3A8DBCE3FA29}" srcOrd="1" destOrd="0" parTransId="{1ED4299E-3C38-43E7-952A-C55FA099CB21}" sibTransId="{284E2F6C-6F92-41F1-B3D1-C7DB9F1374E5}"/>
    <dgm:cxn modelId="{C6CC3973-60F4-4754-AABB-5A59AFC891D0}" type="presOf" srcId="{510899D4-8F4A-4EDA-9E8A-5A14BF771731}" destId="{2767BDD2-0D08-4222-A26D-4F51F5A9E579}" srcOrd="0" destOrd="0" presId="urn:microsoft.com/office/officeart/2005/8/layout/hierarchy6"/>
    <dgm:cxn modelId="{BC50507B-E28A-45CF-A26F-8A9D07CCAB1D}" srcId="{A41DCAB2-39E0-45F0-8396-3A8DBCE3FA29}" destId="{6A9AA4F9-CCE4-4F96-9D31-12EDE9A9872A}" srcOrd="0" destOrd="0" parTransId="{316B1665-F1B4-43E0-B7F1-8B3F8DFAD9BF}" sibTransId="{46806C22-50C7-40A9-B58B-C56FD74E7A00}"/>
    <dgm:cxn modelId="{E1144D7F-F5B5-4BCD-A98B-14977149DFFA}" type="presOf" srcId="{482C166F-68E3-4FC0-AE7E-DEDC0CDDE225}" destId="{18A9FFC6-1EC5-469D-85C3-3769B44F5263}" srcOrd="0" destOrd="0" presId="urn:microsoft.com/office/officeart/2005/8/layout/hierarchy6"/>
    <dgm:cxn modelId="{EE6B57A1-54F0-4C99-8DBA-E6EC4C9BDF27}" srcId="{1991033B-9A25-4247-A4F5-B93A2A5D868E}" destId="{EDAD653C-DC83-4CBB-91E4-E28B61CC7F89}" srcOrd="0" destOrd="0" parTransId="{510899D4-8F4A-4EDA-9E8A-5A14BF771731}" sibTransId="{A2B97557-CFA1-41ED-A5E4-A1573F0D4733}"/>
    <dgm:cxn modelId="{35C6A3A1-2538-44BF-B11A-63E0C09AB4A2}" type="presOf" srcId="{3002CA6D-A97A-4003-886F-519AEC833E69}" destId="{605195A0-D6CA-4B13-8E3A-37E5973D54B9}" srcOrd="0" destOrd="0" presId="urn:microsoft.com/office/officeart/2005/8/layout/hierarchy6"/>
    <dgm:cxn modelId="{1D65BDA5-BD6D-4781-8D0F-90CA97E748EF}" type="presOf" srcId="{1ED4299E-3C38-43E7-952A-C55FA099CB21}" destId="{B837871E-22EB-42A0-ACB7-0F02B4215A77}" srcOrd="0" destOrd="0" presId="urn:microsoft.com/office/officeart/2005/8/layout/hierarchy6"/>
    <dgm:cxn modelId="{1E9C15B5-5379-41A2-89CB-E28BC43C0957}" type="presOf" srcId="{FAB67A2A-D573-4779-890B-411CB8B0622A}" destId="{4FF4EAEE-CA5D-4961-8745-31B73215FA44}" srcOrd="0" destOrd="0" presId="urn:microsoft.com/office/officeart/2005/8/layout/hierarchy6"/>
    <dgm:cxn modelId="{6E63D2B6-E5C4-4886-AB33-88F574F62F3E}" type="presOf" srcId="{F9E4ED44-27B1-46E5-9BA3-856BE4AE09D1}" destId="{78294A0E-3227-47C8-AD03-218AA96A276C}" srcOrd="0" destOrd="0" presId="urn:microsoft.com/office/officeart/2005/8/layout/hierarchy6"/>
    <dgm:cxn modelId="{25899DC1-2B9E-4E89-92FA-D907B7E597A1}" srcId="{EDAD653C-DC83-4CBB-91E4-E28B61CC7F89}" destId="{FAB67A2A-D573-4779-890B-411CB8B0622A}" srcOrd="1" destOrd="0" parTransId="{3002CA6D-A97A-4003-886F-519AEC833E69}" sibTransId="{945B192B-A379-4E11-A799-EB975A6EFC7C}"/>
    <dgm:cxn modelId="{6F3789CC-2AF3-4B7C-B63F-B539537042B7}" srcId="{EDAD653C-DC83-4CBB-91E4-E28B61CC7F89}" destId="{F9E4ED44-27B1-46E5-9BA3-856BE4AE09D1}" srcOrd="0" destOrd="0" parTransId="{225D698C-422C-42D8-B69C-84030684DC4B}" sibTransId="{82DE9505-DBC7-47C8-A165-C25AEC97C2B1}"/>
    <dgm:cxn modelId="{4FDCE5D1-6F48-4322-A24E-3F6D2C1DE66C}" srcId="{A41DCAB2-39E0-45F0-8396-3A8DBCE3FA29}" destId="{DF3B38BC-C15C-42CA-8E6F-DD0219306CB3}" srcOrd="1" destOrd="0" parTransId="{1432B219-21EE-465E-AB54-48A2D00975B9}" sibTransId="{7A02DA04-D392-4D5E-8153-937A5B66799D}"/>
    <dgm:cxn modelId="{029B78E0-853C-4232-BCF4-4D1B16C72074}" type="presOf" srcId="{EDAD653C-DC83-4CBB-91E4-E28B61CC7F89}" destId="{109A19EB-73B6-4CF2-8F57-B44CF1D93B60}" srcOrd="0" destOrd="0" presId="urn:microsoft.com/office/officeart/2005/8/layout/hierarchy6"/>
    <dgm:cxn modelId="{9E51DEEC-F1AF-4D9B-A767-82D7CDFB9FDB}" type="presOf" srcId="{225D698C-422C-42D8-B69C-84030684DC4B}" destId="{AB79A5A8-084A-43F1-9500-6D9346253DA4}" srcOrd="0" destOrd="0" presId="urn:microsoft.com/office/officeart/2005/8/layout/hierarchy6"/>
    <dgm:cxn modelId="{1EAFB6EE-D970-40A7-8837-6DE1E3B5D4BE}" type="presOf" srcId="{316B1665-F1B4-43E0-B7F1-8B3F8DFAD9BF}" destId="{AB121509-989C-49DF-8C7D-B308BAE0D8C6}" srcOrd="0" destOrd="0" presId="urn:microsoft.com/office/officeart/2005/8/layout/hierarchy6"/>
    <dgm:cxn modelId="{B38038F6-4BCB-433F-9643-A3D40B5CEE34}" type="presOf" srcId="{A41DCAB2-39E0-45F0-8396-3A8DBCE3FA29}" destId="{FFC11C48-D360-455B-B779-A9ABA38182F4}" srcOrd="0" destOrd="0" presId="urn:microsoft.com/office/officeart/2005/8/layout/hierarchy6"/>
    <dgm:cxn modelId="{9397A9FB-03AD-4C24-995A-B635C27672F0}" type="presOf" srcId="{6A9AA4F9-CCE4-4F96-9D31-12EDE9A9872A}" destId="{1C6724F1-F823-4CC6-AC5E-551D79889EBA}"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46D8679B-206C-4B2D-82D4-65C622E05A2F}" type="presParOf" srcId="{37628B8D-2EBF-43D5-8323-1AB14439E5D6}" destId="{6D40D0B7-22C3-4917-8202-30AB6DAEAEC0}" srcOrd="0" destOrd="0" presId="urn:microsoft.com/office/officeart/2005/8/layout/hierarchy6"/>
    <dgm:cxn modelId="{2CCC6EA8-9EA9-456E-8AD8-7E28F9BEE9C4}" type="presParOf" srcId="{6D40D0B7-22C3-4917-8202-30AB6DAEAEC0}" destId="{CD7A9D51-69AA-4C8E-90DD-4FBB1CBDB17D}" srcOrd="0" destOrd="0" presId="urn:microsoft.com/office/officeart/2005/8/layout/hierarchy6"/>
    <dgm:cxn modelId="{1361B794-FD80-4BFA-B42D-55DD48E37D87}" type="presParOf" srcId="{6D40D0B7-22C3-4917-8202-30AB6DAEAEC0}" destId="{A7C30937-DB71-47BF-859B-55FE8A4E1B2B}" srcOrd="1" destOrd="0" presId="urn:microsoft.com/office/officeart/2005/8/layout/hierarchy6"/>
    <dgm:cxn modelId="{5CF0D1F9-298A-4391-9B1A-90DF57780AB5}" type="presParOf" srcId="{A7C30937-DB71-47BF-859B-55FE8A4E1B2B}" destId="{2767BDD2-0D08-4222-A26D-4F51F5A9E579}" srcOrd="0" destOrd="0" presId="urn:microsoft.com/office/officeart/2005/8/layout/hierarchy6"/>
    <dgm:cxn modelId="{B0EFCF4E-12A0-4B7B-9C6E-B3D49FCD557F}" type="presParOf" srcId="{A7C30937-DB71-47BF-859B-55FE8A4E1B2B}" destId="{7E3DDB12-DBBC-41F6-AEFE-6BF1D7BFD092}" srcOrd="1" destOrd="0" presId="urn:microsoft.com/office/officeart/2005/8/layout/hierarchy6"/>
    <dgm:cxn modelId="{486B53AC-A3F0-4BC8-898C-C276F3345A69}" type="presParOf" srcId="{7E3DDB12-DBBC-41F6-AEFE-6BF1D7BFD092}" destId="{109A19EB-73B6-4CF2-8F57-B44CF1D93B60}" srcOrd="0" destOrd="0" presId="urn:microsoft.com/office/officeart/2005/8/layout/hierarchy6"/>
    <dgm:cxn modelId="{0E9DAB24-24F6-4302-AD2B-BF873A88DD8A}" type="presParOf" srcId="{7E3DDB12-DBBC-41F6-AEFE-6BF1D7BFD092}" destId="{0D42244A-9FA1-4EC0-A096-D8DE1B0DED01}" srcOrd="1" destOrd="0" presId="urn:microsoft.com/office/officeart/2005/8/layout/hierarchy6"/>
    <dgm:cxn modelId="{7B031319-4BDA-48EE-B107-0B42FCB2DAD5}" type="presParOf" srcId="{0D42244A-9FA1-4EC0-A096-D8DE1B0DED01}" destId="{AB79A5A8-084A-43F1-9500-6D9346253DA4}" srcOrd="0" destOrd="0" presId="urn:microsoft.com/office/officeart/2005/8/layout/hierarchy6"/>
    <dgm:cxn modelId="{CD1140CF-5900-4D2C-B0F5-22E48D2BF3B3}" type="presParOf" srcId="{0D42244A-9FA1-4EC0-A096-D8DE1B0DED01}" destId="{BBC2B3D1-6804-4239-9E5A-3C366D048A39}" srcOrd="1" destOrd="0" presId="urn:microsoft.com/office/officeart/2005/8/layout/hierarchy6"/>
    <dgm:cxn modelId="{D6ABA1B8-B4A6-4439-B70E-DDBEEBD4B511}" type="presParOf" srcId="{BBC2B3D1-6804-4239-9E5A-3C366D048A39}" destId="{78294A0E-3227-47C8-AD03-218AA96A276C}" srcOrd="0" destOrd="0" presId="urn:microsoft.com/office/officeart/2005/8/layout/hierarchy6"/>
    <dgm:cxn modelId="{1FC9CAD2-8B22-40E7-8681-34D099A26074}" type="presParOf" srcId="{BBC2B3D1-6804-4239-9E5A-3C366D048A39}" destId="{F9AB2079-CE40-4880-A88D-8DE5733D7E74}" srcOrd="1" destOrd="0" presId="urn:microsoft.com/office/officeart/2005/8/layout/hierarchy6"/>
    <dgm:cxn modelId="{9A346D9B-5416-4A51-AA12-AD43CE1B1A6B}" type="presParOf" srcId="{0D42244A-9FA1-4EC0-A096-D8DE1B0DED01}" destId="{605195A0-D6CA-4B13-8E3A-37E5973D54B9}" srcOrd="2" destOrd="0" presId="urn:microsoft.com/office/officeart/2005/8/layout/hierarchy6"/>
    <dgm:cxn modelId="{C81E2D22-B66C-4C13-945C-B05228ED0529}" type="presParOf" srcId="{0D42244A-9FA1-4EC0-A096-D8DE1B0DED01}" destId="{333E68D6-39E6-40AF-AC52-603F37476FE5}" srcOrd="3" destOrd="0" presId="urn:microsoft.com/office/officeart/2005/8/layout/hierarchy6"/>
    <dgm:cxn modelId="{B09C2DE9-CE36-4CB2-8971-4F740AD67964}" type="presParOf" srcId="{333E68D6-39E6-40AF-AC52-603F37476FE5}" destId="{4FF4EAEE-CA5D-4961-8745-31B73215FA44}" srcOrd="0" destOrd="0" presId="urn:microsoft.com/office/officeart/2005/8/layout/hierarchy6"/>
    <dgm:cxn modelId="{DDBD5C4F-7810-4D9C-B907-18C91A60BF6B}" type="presParOf" srcId="{333E68D6-39E6-40AF-AC52-603F37476FE5}" destId="{5C7998B2-79E3-4BFA-B8A9-28C553262AF6}" srcOrd="1" destOrd="0" presId="urn:microsoft.com/office/officeart/2005/8/layout/hierarchy6"/>
    <dgm:cxn modelId="{B2430D1C-186D-4836-9B70-2213A9764FD3}" type="presParOf" srcId="{A7C30937-DB71-47BF-859B-55FE8A4E1B2B}" destId="{B837871E-22EB-42A0-ACB7-0F02B4215A77}" srcOrd="2" destOrd="0" presId="urn:microsoft.com/office/officeart/2005/8/layout/hierarchy6"/>
    <dgm:cxn modelId="{C2C73900-1D68-4968-8155-A0DCA1D39F77}" type="presParOf" srcId="{A7C30937-DB71-47BF-859B-55FE8A4E1B2B}" destId="{7BBA23D4-6FBC-4D7B-9AD1-0D8571D4C4C0}" srcOrd="3" destOrd="0" presId="urn:microsoft.com/office/officeart/2005/8/layout/hierarchy6"/>
    <dgm:cxn modelId="{0A597159-9C13-4621-8765-F1C603C265DF}" type="presParOf" srcId="{7BBA23D4-6FBC-4D7B-9AD1-0D8571D4C4C0}" destId="{FFC11C48-D360-455B-B779-A9ABA38182F4}" srcOrd="0" destOrd="0" presId="urn:microsoft.com/office/officeart/2005/8/layout/hierarchy6"/>
    <dgm:cxn modelId="{24F9F3E3-C375-4FA5-A8D1-7563FA00CAF8}" type="presParOf" srcId="{7BBA23D4-6FBC-4D7B-9AD1-0D8571D4C4C0}" destId="{4848EF5E-39D2-4BF4-B115-C9C859E51A69}" srcOrd="1" destOrd="0" presId="urn:microsoft.com/office/officeart/2005/8/layout/hierarchy6"/>
    <dgm:cxn modelId="{CAE99233-0348-4171-A95D-2825DF4AE5F1}" type="presParOf" srcId="{4848EF5E-39D2-4BF4-B115-C9C859E51A69}" destId="{AB121509-989C-49DF-8C7D-B308BAE0D8C6}" srcOrd="0" destOrd="0" presId="urn:microsoft.com/office/officeart/2005/8/layout/hierarchy6"/>
    <dgm:cxn modelId="{F14B31BD-6578-4B92-BDD3-23BB7ED393E9}" type="presParOf" srcId="{4848EF5E-39D2-4BF4-B115-C9C859E51A69}" destId="{673D8546-EEAA-43A9-BB9D-12368ED85718}" srcOrd="1" destOrd="0" presId="urn:microsoft.com/office/officeart/2005/8/layout/hierarchy6"/>
    <dgm:cxn modelId="{C2E454AD-C4A7-41FF-95AF-075A97B370F1}" type="presParOf" srcId="{673D8546-EEAA-43A9-BB9D-12368ED85718}" destId="{1C6724F1-F823-4CC6-AC5E-551D79889EBA}" srcOrd="0" destOrd="0" presId="urn:microsoft.com/office/officeart/2005/8/layout/hierarchy6"/>
    <dgm:cxn modelId="{DB489437-F442-4F5E-9DB4-D93BE0FBE223}" type="presParOf" srcId="{673D8546-EEAA-43A9-BB9D-12368ED85718}" destId="{1EEEEF0B-F17A-4177-9564-588B9E70F9DE}" srcOrd="1" destOrd="0" presId="urn:microsoft.com/office/officeart/2005/8/layout/hierarchy6"/>
    <dgm:cxn modelId="{249F5486-EFE0-47B4-A43F-A0110A6D283B}" type="presParOf" srcId="{4848EF5E-39D2-4BF4-B115-C9C859E51A69}" destId="{12F9BC10-BE20-46C4-BED5-5C34AB8D6A12}" srcOrd="2" destOrd="0" presId="urn:microsoft.com/office/officeart/2005/8/layout/hierarchy6"/>
    <dgm:cxn modelId="{54817F42-1791-46DC-917E-4346BA924CDA}" type="presParOf" srcId="{4848EF5E-39D2-4BF4-B115-C9C859E51A69}" destId="{014B33F2-9EB5-44D8-AF1D-F756775B7931}" srcOrd="3" destOrd="0" presId="urn:microsoft.com/office/officeart/2005/8/layout/hierarchy6"/>
    <dgm:cxn modelId="{FD0C5913-5310-4A81-B41D-45931E93DD43}" type="presParOf" srcId="{014B33F2-9EB5-44D8-AF1D-F756775B7931}" destId="{B80BC368-3708-4A80-8CAC-F59D737F635E}" srcOrd="0" destOrd="0" presId="urn:microsoft.com/office/officeart/2005/8/layout/hierarchy6"/>
    <dgm:cxn modelId="{A779F468-9E07-4130-AD06-EE03988B5030}" type="presParOf" srcId="{014B33F2-9EB5-44D8-AF1D-F756775B7931}" destId="{95CE3E34-963F-4393-8468-A0D7EFD9B7FE}" srcOrd="1" destOrd="0" presId="urn:microsoft.com/office/officeart/2005/8/layout/hierarchy6"/>
    <dgm:cxn modelId="{21C53675-CD80-4FEA-B027-63102CCB2A97}" type="presParOf" srcId="{4848EF5E-39D2-4BF4-B115-C9C859E51A69}" destId="{18A9FFC6-1EC5-469D-85C3-3769B44F5263}" srcOrd="4" destOrd="0" presId="urn:microsoft.com/office/officeart/2005/8/layout/hierarchy6"/>
    <dgm:cxn modelId="{DCEADB6A-2F78-4836-9371-AA9ADC07E30F}" type="presParOf" srcId="{4848EF5E-39D2-4BF4-B115-C9C859E51A69}" destId="{62AA789D-E2AA-49AB-B27B-4973FE9525EF}" srcOrd="5" destOrd="0" presId="urn:microsoft.com/office/officeart/2005/8/layout/hierarchy6"/>
    <dgm:cxn modelId="{A7E242EA-65BB-4ECF-852C-70F0CB41CD3E}" type="presParOf" srcId="{62AA789D-E2AA-49AB-B27B-4973FE9525EF}" destId="{E443E94A-2F4C-422D-8191-DEE26D513642}" srcOrd="0" destOrd="0" presId="urn:microsoft.com/office/officeart/2005/8/layout/hierarchy6"/>
    <dgm:cxn modelId="{73A85448-6DA5-4BBE-B39B-3527576A82A6}" type="presParOf" srcId="{62AA789D-E2AA-49AB-B27B-4973FE9525EF}" destId="{CE5F20A9-D6DB-4636-9B92-D7DEB9215464}"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1991033B-9A25-4247-A4F5-B93A2A5D868E}">
      <dgm:prSet custT="1"/>
      <dgm:spPr/>
      <dgm:t>
        <a:bodyPr/>
        <a:lstStyle/>
        <a:p>
          <a:r>
            <a:rPr lang="en-US" altLang="zh-CN" sz="1800" b="1" dirty="0">
              <a:latin typeface="Arial" panose="020B0604020202020204" pitchFamily="34" charset="0"/>
              <a:cs typeface="Arial" panose="020B0604020202020204" pitchFamily="34" charset="0"/>
              <a:sym typeface="Arial" panose="020B0604020202020204" pitchFamily="34" charset="0"/>
            </a:rPr>
            <a:t>Display F7</a:t>
          </a:r>
          <a:endParaRPr lang="zh-CN" altLang="zh-CN" sz="1800" b="1" dirty="0">
            <a:latin typeface="Arial" panose="020B0604020202020204" pitchFamily="34" charset="0"/>
            <a:cs typeface="Arial" panose="020B0604020202020204" pitchFamily="34" charset="0"/>
            <a:sym typeface="Arial" panose="020B0604020202020204" pitchFamily="34" charset="0"/>
          </a:endParaRPr>
        </a:p>
        <a:p>
          <a:r>
            <a:rPr lang="en-US" altLang="zh-CN" sz="1800" b="0" dirty="0">
              <a:latin typeface="Arial" panose="020B0604020202020204" pitchFamily="34" charset="0"/>
              <a:cs typeface="Arial" panose="020B0604020202020204" pitchFamily="34" charset="0"/>
              <a:sym typeface="Arial" panose="020B0604020202020204" pitchFamily="34" charset="0"/>
            </a:rPr>
            <a:t>Current protection</a:t>
          </a:r>
          <a:endParaRPr lang="zh-CN" altLang="zh-CN" sz="1800" b="0" dirty="0">
            <a:latin typeface="Arial" panose="020B0604020202020204" pitchFamily="34" charset="0"/>
            <a:cs typeface="Arial" panose="020B0604020202020204" pitchFamily="34" charset="0"/>
            <a:sym typeface="Arial" panose="020B0604020202020204" pitchFamily="34" charset="0"/>
          </a:endParaRPr>
        </a:p>
      </dgm:t>
    </dgm:pt>
    <dgm:pt modelId="{2E0D07F1-A23E-4AC9-BD42-DB473C0203C3}" type="par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20643D19-96BA-40C3-9157-D6D114C9953D}" type="sibTrans" cxnId="{2C0F1F61-9E7B-4C6E-9B57-B871CFA87848}">
      <dgm:prSet/>
      <dgm:spPr/>
      <dgm:t>
        <a:bodyPr/>
        <a:lstStyle/>
        <a:p>
          <a:endParaRPr lang="zh-CN" altLang="en-US" sz="1400">
            <a:latin typeface="Arial" panose="020B0604020202020204" pitchFamily="34" charset="0"/>
            <a:cs typeface="Arial" panose="020B0604020202020204" pitchFamily="34" charset="0"/>
          </a:endParaRPr>
        </a:p>
      </dgm:t>
    </dgm:pt>
    <dgm:pt modelId="{5552D1AD-ADCD-4EE3-B04A-75183F119ACA}">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Single phase model</a:t>
          </a:r>
        </a:p>
      </dgm:t>
    </dgm:pt>
    <dgm:pt modelId="{E1B267E0-E133-4009-A4BD-21F36058EEDC}" type="parTrans" cxnId="{01140402-0344-4F94-AF2A-300D55B86731}">
      <dgm:prSet/>
      <dgm:spPr/>
      <dgm:t>
        <a:bodyPr/>
        <a:lstStyle/>
        <a:p>
          <a:endParaRPr lang="zh-CN" altLang="en-US" sz="1400">
            <a:latin typeface="Arial" panose="020B0604020202020204" pitchFamily="34" charset="0"/>
            <a:cs typeface="Arial" panose="020B0604020202020204" pitchFamily="34" charset="0"/>
          </a:endParaRPr>
        </a:p>
      </dgm:t>
    </dgm:pt>
    <dgm:pt modelId="{26BB5CF5-AC0A-4542-8CE0-833CD9C732C9}" type="sibTrans" cxnId="{01140402-0344-4F94-AF2A-300D55B86731}">
      <dgm:prSet/>
      <dgm:spPr/>
      <dgm:t>
        <a:bodyPr/>
        <a:lstStyle/>
        <a:p>
          <a:endParaRPr lang="zh-CN" altLang="en-US" sz="1400">
            <a:latin typeface="Arial" panose="020B0604020202020204" pitchFamily="34" charset="0"/>
            <a:cs typeface="Arial" panose="020B0604020202020204" pitchFamily="34" charset="0"/>
          </a:endParaRPr>
        </a:p>
      </dgm:t>
    </dgm:pt>
    <dgm:pt modelId="{3F883CB8-461B-427C-8775-AFA4232DAF16}">
      <dgm:prSet custT="1"/>
      <dgm:spPr/>
      <dgm:t>
        <a:bodyPr/>
        <a:lstStyle/>
        <a:p>
          <a:r>
            <a:rPr lang="en-US" altLang="zh-CN" sz="1400" dirty="0">
              <a:solidFill>
                <a:srgbClr val="0000FF"/>
              </a:solidFill>
              <a:latin typeface="Arial" panose="020B0604020202020204" pitchFamily="34" charset="0"/>
              <a:cs typeface="Arial" panose="020B0604020202020204" pitchFamily="34" charset="0"/>
              <a:sym typeface="Arial" panose="020B0604020202020204" pitchFamily="34" charset="0"/>
            </a:rPr>
            <a:t>Three-phase model</a:t>
          </a:r>
        </a:p>
      </dgm:t>
    </dgm:pt>
    <dgm:pt modelId="{BB0F1AC6-DA68-4D9E-8A63-1ABD186BB6A3}" type="parTrans" cxnId="{4222696C-386F-4CA4-84BA-4B0387154AD0}">
      <dgm:prSet/>
      <dgm:spPr/>
      <dgm:t>
        <a:bodyPr/>
        <a:lstStyle/>
        <a:p>
          <a:endParaRPr lang="zh-CN" altLang="en-US" sz="1400">
            <a:latin typeface="Arial" panose="020B0604020202020204" pitchFamily="34" charset="0"/>
            <a:cs typeface="Arial" panose="020B0604020202020204" pitchFamily="34" charset="0"/>
          </a:endParaRPr>
        </a:p>
      </dgm:t>
    </dgm:pt>
    <dgm:pt modelId="{6237ACF3-4598-4ADE-A0B1-326E2BD921DB}" type="sibTrans" cxnId="{4222696C-386F-4CA4-84BA-4B0387154AD0}">
      <dgm:prSet/>
      <dgm:spPr/>
      <dgm:t>
        <a:bodyPr/>
        <a:lstStyle/>
        <a:p>
          <a:endParaRPr lang="zh-CN" altLang="en-US" sz="1400">
            <a:latin typeface="Arial" panose="020B0604020202020204" pitchFamily="34" charset="0"/>
            <a:cs typeface="Arial" panose="020B0604020202020204" pitchFamily="34" charset="0"/>
          </a:endParaRPr>
        </a:p>
      </dgm:t>
    </dgm:pt>
    <dgm:pt modelId="{E9906D01-5853-43E8-941A-9F221FC88AF9}">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A. Power off and restart</a:t>
          </a:r>
        </a:p>
      </dgm:t>
    </dgm:pt>
    <dgm:pt modelId="{A0A76D86-9052-4B94-B3CA-55A81D669453}" type="parTrans" cxnId="{888059CB-22EF-4C43-B409-55230741839C}">
      <dgm:prSet/>
      <dgm:spPr/>
      <dgm:t>
        <a:bodyPr/>
        <a:lstStyle/>
        <a:p>
          <a:endParaRPr lang="zh-CN" altLang="en-US"/>
        </a:p>
      </dgm:t>
    </dgm:pt>
    <dgm:pt modelId="{A7A1F35A-E729-4E65-A366-A9EBE6CACF8C}" type="sibTrans" cxnId="{888059CB-22EF-4C43-B409-55230741839C}">
      <dgm:prSet/>
      <dgm:spPr/>
      <dgm:t>
        <a:bodyPr/>
        <a:lstStyle/>
        <a:p>
          <a:endParaRPr lang="zh-CN" altLang="en-US"/>
        </a:p>
      </dgm:t>
    </dgm:pt>
    <dgm:pt modelId="{B4776973-579D-4DFE-AB95-E82B4647425C}">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B. Integrated board </a:t>
          </a:r>
        </a:p>
      </dgm:t>
    </dgm:pt>
    <dgm:pt modelId="{8C7AC69E-FD25-443A-824F-73A5456294A0}" type="parTrans" cxnId="{162982BD-66D2-46B9-A685-2D62A5B25471}">
      <dgm:prSet/>
      <dgm:spPr/>
      <dgm:t>
        <a:bodyPr/>
        <a:lstStyle/>
        <a:p>
          <a:endParaRPr lang="zh-CN" altLang="en-US"/>
        </a:p>
      </dgm:t>
    </dgm:pt>
    <dgm:pt modelId="{A88069F8-9EAD-4102-9F83-E20B4C51C371}" type="sibTrans" cxnId="{162982BD-66D2-46B9-A685-2D62A5B25471}">
      <dgm:prSet/>
      <dgm:spPr/>
      <dgm:t>
        <a:bodyPr/>
        <a:lstStyle/>
        <a:p>
          <a:endParaRPr lang="zh-CN" altLang="en-US"/>
        </a:p>
      </dgm:t>
    </dgm:pt>
    <dgm:pt modelId="{EF559C1D-056C-46D0-A4D3-0DE94FEE000D}">
      <dgm:prSet custT="1"/>
      <dgm:spPr/>
      <dgm:t>
        <a:bodyPr/>
        <a:lstStyle/>
        <a:p>
          <a:r>
            <a:rPr lang="en-US" altLang="zh-CN" sz="1400" dirty="0">
              <a:latin typeface="Arial" panose="020B0604020202020204" pitchFamily="34" charset="0"/>
              <a:cs typeface="Arial" panose="020B0604020202020204" pitchFamily="34" charset="0"/>
              <a:sym typeface="Arial" panose="020B0604020202020204" pitchFamily="34" charset="0"/>
            </a:rPr>
            <a:t>C. Compressor</a:t>
          </a:r>
        </a:p>
      </dgm:t>
    </dgm:pt>
    <dgm:pt modelId="{F964AFBB-378C-4022-96BE-9CCE0419BFB0}" type="parTrans" cxnId="{CB07BEEF-66F9-427D-A1CE-0A129B0E116B}">
      <dgm:prSet/>
      <dgm:spPr/>
      <dgm:t>
        <a:bodyPr/>
        <a:lstStyle/>
        <a:p>
          <a:endParaRPr lang="zh-CN" altLang="en-US"/>
        </a:p>
      </dgm:t>
    </dgm:pt>
    <dgm:pt modelId="{8D1F3458-33B9-4C90-866B-CD96B5EA0EB7}" type="sibTrans" cxnId="{CB07BEEF-66F9-427D-A1CE-0A129B0E116B}">
      <dgm:prSet/>
      <dgm:spPr/>
      <dgm:t>
        <a:bodyPr/>
        <a:lstStyle/>
        <a:p>
          <a:endParaRPr lang="zh-CN" altLang="en-US"/>
        </a:p>
      </dgm:t>
    </dgm:pt>
    <dgm:pt modelId="{66BECAD6-2EDD-4AC0-BCAB-A111A8067A72}">
      <dgm:prSet custT="1"/>
      <dgm:spPr/>
      <dgm:t>
        <a:bodyPr/>
        <a:lstStyle/>
        <a:p>
          <a:r>
            <a:rPr lang="en-US" altLang="zh-CN" sz="1400" dirty="0">
              <a:solidFill>
                <a:srgbClr val="0000FF"/>
              </a:solidFill>
              <a:latin typeface="Arial" panose="020B0604020202020204" pitchFamily="34" charset="0"/>
              <a:cs typeface="Arial" panose="020B0604020202020204" pitchFamily="34" charset="0"/>
              <a:sym typeface="Arial" panose="020B0604020202020204" pitchFamily="34" charset="0"/>
            </a:rPr>
            <a:t>A. Power off and restart</a:t>
          </a:r>
        </a:p>
      </dgm:t>
    </dgm:pt>
    <dgm:pt modelId="{1F37D521-90E2-4762-AE8F-6405F36270DB}" type="parTrans" cxnId="{DA97952D-9BFE-4C2A-97AD-7159FD7F2883}">
      <dgm:prSet/>
      <dgm:spPr/>
      <dgm:t>
        <a:bodyPr/>
        <a:lstStyle/>
        <a:p>
          <a:endParaRPr lang="zh-CN" altLang="en-US"/>
        </a:p>
      </dgm:t>
    </dgm:pt>
    <dgm:pt modelId="{F3746860-D473-4923-B09C-BC98B95C3F28}" type="sibTrans" cxnId="{DA97952D-9BFE-4C2A-97AD-7159FD7F2883}">
      <dgm:prSet/>
      <dgm:spPr/>
      <dgm:t>
        <a:bodyPr/>
        <a:lstStyle/>
        <a:p>
          <a:endParaRPr lang="zh-CN" altLang="en-US"/>
        </a:p>
      </dgm:t>
    </dgm:pt>
    <dgm:pt modelId="{CB726DDD-898C-4ADC-8531-C0B1AA846B15}">
      <dgm:prSet custT="1"/>
      <dgm:spPr/>
      <dgm:t>
        <a:bodyPr/>
        <a:lstStyle/>
        <a:p>
          <a:r>
            <a:rPr lang="en-US" altLang="zh-CN" sz="1400" dirty="0">
              <a:solidFill>
                <a:srgbClr val="0000FF"/>
              </a:solidFill>
              <a:latin typeface="Arial" panose="020B0604020202020204" pitchFamily="34" charset="0"/>
              <a:cs typeface="Arial" panose="020B0604020202020204" pitchFamily="34" charset="0"/>
              <a:sym typeface="Arial" panose="020B0604020202020204" pitchFamily="34" charset="0"/>
            </a:rPr>
            <a:t>B. Inverter board</a:t>
          </a:r>
        </a:p>
      </dgm:t>
    </dgm:pt>
    <dgm:pt modelId="{0A05806C-9203-477B-837A-BC40C62B58D9}" type="parTrans" cxnId="{0C54EF30-591E-46EF-9F44-0E5C34CF096B}">
      <dgm:prSet/>
      <dgm:spPr/>
      <dgm:t>
        <a:bodyPr/>
        <a:lstStyle/>
        <a:p>
          <a:endParaRPr lang="zh-CN" altLang="en-US"/>
        </a:p>
      </dgm:t>
    </dgm:pt>
    <dgm:pt modelId="{BAEEFCE6-B512-4A0E-816B-FC893F8C4FEE}" type="sibTrans" cxnId="{0C54EF30-591E-46EF-9F44-0E5C34CF096B}">
      <dgm:prSet/>
      <dgm:spPr/>
      <dgm:t>
        <a:bodyPr/>
        <a:lstStyle/>
        <a:p>
          <a:endParaRPr lang="zh-CN" altLang="en-US"/>
        </a:p>
      </dgm:t>
    </dgm:pt>
    <dgm:pt modelId="{D0602A15-E492-4BB3-B723-D2302B3F7200}">
      <dgm:prSet custT="1"/>
      <dgm:spPr/>
      <dgm:t>
        <a:bodyPr/>
        <a:lstStyle/>
        <a:p>
          <a:r>
            <a:rPr lang="en-US" altLang="zh-CN" sz="1400" dirty="0">
              <a:solidFill>
                <a:srgbClr val="0000FF"/>
              </a:solidFill>
              <a:latin typeface="Arial" panose="020B0604020202020204" pitchFamily="34" charset="0"/>
              <a:cs typeface="Arial" panose="020B0604020202020204" pitchFamily="34" charset="0"/>
              <a:sym typeface="Arial" panose="020B0604020202020204" pitchFamily="34" charset="0"/>
            </a:rPr>
            <a:t>C. Compressor</a:t>
          </a:r>
        </a:p>
      </dgm:t>
    </dgm:pt>
    <dgm:pt modelId="{E5C89674-62E4-4EBE-B539-CF9BEF0D777D}" type="parTrans" cxnId="{E443BE15-D881-481B-9887-17270FA873BC}">
      <dgm:prSet/>
      <dgm:spPr/>
      <dgm:t>
        <a:bodyPr/>
        <a:lstStyle/>
        <a:p>
          <a:endParaRPr lang="zh-CN" altLang="en-US"/>
        </a:p>
      </dgm:t>
    </dgm:pt>
    <dgm:pt modelId="{4CB5A531-0045-4DDC-AC30-5F212D22A629}" type="sibTrans" cxnId="{E443BE15-D881-481B-9887-17270FA873BC}">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D40D0B7-22C3-4917-8202-30AB6DAEAEC0}" type="pres">
      <dgm:prSet presAssocID="{1991033B-9A25-4247-A4F5-B93A2A5D868E}" presName="Name14" presStyleCnt="0"/>
      <dgm:spPr/>
    </dgm:pt>
    <dgm:pt modelId="{CD7A9D51-69AA-4C8E-90DD-4FBB1CBDB17D}" type="pres">
      <dgm:prSet presAssocID="{1991033B-9A25-4247-A4F5-B93A2A5D868E}" presName="level1Shape" presStyleLbl="node0" presStyleIdx="0" presStyleCnt="1" custScaleX="265707" custLinFactNeighborY="-63759">
        <dgm:presLayoutVars>
          <dgm:chPref val="3"/>
        </dgm:presLayoutVars>
      </dgm:prSet>
      <dgm:spPr/>
    </dgm:pt>
    <dgm:pt modelId="{A7C30937-DB71-47BF-859B-55FE8A4E1B2B}" type="pres">
      <dgm:prSet presAssocID="{1991033B-9A25-4247-A4F5-B93A2A5D868E}" presName="hierChild2" presStyleCnt="0"/>
      <dgm:spPr/>
    </dgm:pt>
    <dgm:pt modelId="{186C411C-78CF-4469-AAC9-91FFD531DEB3}" type="pres">
      <dgm:prSet presAssocID="{E1B267E0-E133-4009-A4BD-21F36058EEDC}" presName="Name19" presStyleLbl="parChTrans1D2" presStyleIdx="0" presStyleCnt="2"/>
      <dgm:spPr/>
    </dgm:pt>
    <dgm:pt modelId="{2C35F3F4-A013-41FC-87F5-76C8A87BD718}" type="pres">
      <dgm:prSet presAssocID="{5552D1AD-ADCD-4EE3-B04A-75183F119ACA}" presName="Name21" presStyleCnt="0"/>
      <dgm:spPr/>
    </dgm:pt>
    <dgm:pt modelId="{6E8185DD-42EC-4507-A38F-5AC5D14520B7}" type="pres">
      <dgm:prSet presAssocID="{5552D1AD-ADCD-4EE3-B04A-75183F119ACA}" presName="level2Shape" presStyleLbl="node2" presStyleIdx="0" presStyleCnt="2" custScaleX="130688" custLinFactNeighborY="-21052"/>
      <dgm:spPr/>
    </dgm:pt>
    <dgm:pt modelId="{5EF606AD-6B8D-4A5A-BCFA-6154AB1CC501}" type="pres">
      <dgm:prSet presAssocID="{5552D1AD-ADCD-4EE3-B04A-75183F119ACA}" presName="hierChild3" presStyleCnt="0"/>
      <dgm:spPr/>
    </dgm:pt>
    <dgm:pt modelId="{D54301CD-BA57-4ECA-9645-E69C6DC63280}" type="pres">
      <dgm:prSet presAssocID="{A0A76D86-9052-4B94-B3CA-55A81D669453}" presName="Name19" presStyleLbl="parChTrans1D3" presStyleIdx="0" presStyleCnt="6"/>
      <dgm:spPr/>
    </dgm:pt>
    <dgm:pt modelId="{63FF477F-7544-42A7-B044-A6DB4CA616E4}" type="pres">
      <dgm:prSet presAssocID="{E9906D01-5853-43E8-941A-9F221FC88AF9}" presName="Name21" presStyleCnt="0"/>
      <dgm:spPr/>
    </dgm:pt>
    <dgm:pt modelId="{8D9D8C97-16EB-4258-9F22-9178436B6F11}" type="pres">
      <dgm:prSet presAssocID="{E9906D01-5853-43E8-941A-9F221FC88AF9}" presName="level2Shape" presStyleLbl="node3" presStyleIdx="0" presStyleCnt="6"/>
      <dgm:spPr/>
    </dgm:pt>
    <dgm:pt modelId="{3D4216FD-E87D-4288-A576-F4C64667638C}" type="pres">
      <dgm:prSet presAssocID="{E9906D01-5853-43E8-941A-9F221FC88AF9}" presName="hierChild3" presStyleCnt="0"/>
      <dgm:spPr/>
    </dgm:pt>
    <dgm:pt modelId="{B4C64702-3CFB-4419-9D2B-E7DCA8E0B4EE}" type="pres">
      <dgm:prSet presAssocID="{8C7AC69E-FD25-443A-824F-73A5456294A0}" presName="Name19" presStyleLbl="parChTrans1D3" presStyleIdx="1" presStyleCnt="6"/>
      <dgm:spPr/>
    </dgm:pt>
    <dgm:pt modelId="{B34857A4-5050-4569-83F1-F36D886E443E}" type="pres">
      <dgm:prSet presAssocID="{B4776973-579D-4DFE-AB95-E82B4647425C}" presName="Name21" presStyleCnt="0"/>
      <dgm:spPr/>
    </dgm:pt>
    <dgm:pt modelId="{C4AA341C-5D2A-4FE9-92D4-D32392CE9DEA}" type="pres">
      <dgm:prSet presAssocID="{B4776973-579D-4DFE-AB95-E82B4647425C}" presName="level2Shape" presStyleLbl="node3" presStyleIdx="1" presStyleCnt="6"/>
      <dgm:spPr/>
    </dgm:pt>
    <dgm:pt modelId="{08BB0AEF-B3C4-4419-9F83-DACA8FB2E02C}" type="pres">
      <dgm:prSet presAssocID="{B4776973-579D-4DFE-AB95-E82B4647425C}" presName="hierChild3" presStyleCnt="0"/>
      <dgm:spPr/>
    </dgm:pt>
    <dgm:pt modelId="{04E32614-5C86-4EE3-B7E2-DA45BD853C72}" type="pres">
      <dgm:prSet presAssocID="{F964AFBB-378C-4022-96BE-9CCE0419BFB0}" presName="Name19" presStyleLbl="parChTrans1D3" presStyleIdx="2" presStyleCnt="6"/>
      <dgm:spPr/>
    </dgm:pt>
    <dgm:pt modelId="{F69C30B9-AA9E-4EBF-B7F6-0F243EA6C40B}" type="pres">
      <dgm:prSet presAssocID="{EF559C1D-056C-46D0-A4D3-0DE94FEE000D}" presName="Name21" presStyleCnt="0"/>
      <dgm:spPr/>
    </dgm:pt>
    <dgm:pt modelId="{A1CF9D01-A729-4956-A2D9-8D15DC11516E}" type="pres">
      <dgm:prSet presAssocID="{EF559C1D-056C-46D0-A4D3-0DE94FEE000D}" presName="level2Shape" presStyleLbl="node3" presStyleIdx="2" presStyleCnt="6"/>
      <dgm:spPr/>
    </dgm:pt>
    <dgm:pt modelId="{561013F8-B9CD-4307-9187-2BF83EF92F1E}" type="pres">
      <dgm:prSet presAssocID="{EF559C1D-056C-46D0-A4D3-0DE94FEE000D}" presName="hierChild3" presStyleCnt="0"/>
      <dgm:spPr/>
    </dgm:pt>
    <dgm:pt modelId="{713066F4-4736-43FA-BED4-B6A145E4E1F5}" type="pres">
      <dgm:prSet presAssocID="{BB0F1AC6-DA68-4D9E-8A63-1ABD186BB6A3}" presName="Name19" presStyleLbl="parChTrans1D2" presStyleIdx="1" presStyleCnt="2"/>
      <dgm:spPr/>
    </dgm:pt>
    <dgm:pt modelId="{BCD27B63-21A8-4C15-8E23-306457A73D5D}" type="pres">
      <dgm:prSet presAssocID="{3F883CB8-461B-427C-8775-AFA4232DAF16}" presName="Name21" presStyleCnt="0"/>
      <dgm:spPr/>
    </dgm:pt>
    <dgm:pt modelId="{C4BD25AB-41F4-4948-AC23-F00426AF180A}" type="pres">
      <dgm:prSet presAssocID="{3F883CB8-461B-427C-8775-AFA4232DAF16}" presName="level2Shape" presStyleLbl="node2" presStyleIdx="1" presStyleCnt="2" custScaleX="132057" custLinFactNeighborY="-21052"/>
      <dgm:spPr/>
    </dgm:pt>
    <dgm:pt modelId="{EC46B9D6-1982-4F1D-AC24-9708ACB70E5B}" type="pres">
      <dgm:prSet presAssocID="{3F883CB8-461B-427C-8775-AFA4232DAF16}" presName="hierChild3" presStyleCnt="0"/>
      <dgm:spPr/>
    </dgm:pt>
    <dgm:pt modelId="{B4586DF0-BB2A-4B3F-91BD-3E514AA18461}" type="pres">
      <dgm:prSet presAssocID="{1F37D521-90E2-4762-AE8F-6405F36270DB}" presName="Name19" presStyleLbl="parChTrans1D3" presStyleIdx="3" presStyleCnt="6"/>
      <dgm:spPr/>
    </dgm:pt>
    <dgm:pt modelId="{990B219C-AADA-49CB-8A54-2CD7D138CB17}" type="pres">
      <dgm:prSet presAssocID="{66BECAD6-2EDD-4AC0-BCAB-A111A8067A72}" presName="Name21" presStyleCnt="0"/>
      <dgm:spPr/>
    </dgm:pt>
    <dgm:pt modelId="{79030323-805B-4CAA-B738-5533046005E2}" type="pres">
      <dgm:prSet presAssocID="{66BECAD6-2EDD-4AC0-BCAB-A111A8067A72}" presName="level2Shape" presStyleLbl="node3" presStyleIdx="3" presStyleCnt="6"/>
      <dgm:spPr/>
    </dgm:pt>
    <dgm:pt modelId="{EE957DF7-3BFC-40F9-AC4B-0E1FDAE8A9D8}" type="pres">
      <dgm:prSet presAssocID="{66BECAD6-2EDD-4AC0-BCAB-A111A8067A72}" presName="hierChild3" presStyleCnt="0"/>
      <dgm:spPr/>
    </dgm:pt>
    <dgm:pt modelId="{37E5982F-F52C-413E-9E15-609CCD165FF3}" type="pres">
      <dgm:prSet presAssocID="{0A05806C-9203-477B-837A-BC40C62B58D9}" presName="Name19" presStyleLbl="parChTrans1D3" presStyleIdx="4" presStyleCnt="6"/>
      <dgm:spPr/>
    </dgm:pt>
    <dgm:pt modelId="{1629B490-AEC2-4471-AAA4-48C4A94721BC}" type="pres">
      <dgm:prSet presAssocID="{CB726DDD-898C-4ADC-8531-C0B1AA846B15}" presName="Name21" presStyleCnt="0"/>
      <dgm:spPr/>
    </dgm:pt>
    <dgm:pt modelId="{152B314B-FBD5-4FDB-ACE6-4AE61D2955CA}" type="pres">
      <dgm:prSet presAssocID="{CB726DDD-898C-4ADC-8531-C0B1AA846B15}" presName="level2Shape" presStyleLbl="node3" presStyleIdx="4" presStyleCnt="6"/>
      <dgm:spPr/>
    </dgm:pt>
    <dgm:pt modelId="{2EDE4E7D-6DF6-4036-B58F-484DA7675782}" type="pres">
      <dgm:prSet presAssocID="{CB726DDD-898C-4ADC-8531-C0B1AA846B15}" presName="hierChild3" presStyleCnt="0"/>
      <dgm:spPr/>
    </dgm:pt>
    <dgm:pt modelId="{2CC127D7-B39E-4158-B3D4-248EF4FB1841}" type="pres">
      <dgm:prSet presAssocID="{E5C89674-62E4-4EBE-B539-CF9BEF0D777D}" presName="Name19" presStyleLbl="parChTrans1D3" presStyleIdx="5" presStyleCnt="6"/>
      <dgm:spPr/>
    </dgm:pt>
    <dgm:pt modelId="{81A58189-740A-4B66-94E1-33C500EDAFA7}" type="pres">
      <dgm:prSet presAssocID="{D0602A15-E492-4BB3-B723-D2302B3F7200}" presName="Name21" presStyleCnt="0"/>
      <dgm:spPr/>
    </dgm:pt>
    <dgm:pt modelId="{BE927A75-7017-46CC-AF80-883A17B17289}" type="pres">
      <dgm:prSet presAssocID="{D0602A15-E492-4BB3-B723-D2302B3F7200}" presName="level2Shape" presStyleLbl="node3" presStyleIdx="5" presStyleCnt="6"/>
      <dgm:spPr/>
    </dgm:pt>
    <dgm:pt modelId="{5EA77036-99DE-41C9-83E4-E1F2A4AB7535}" type="pres">
      <dgm:prSet presAssocID="{D0602A15-E492-4BB3-B723-D2302B3F7200}" presName="hierChild3" presStyleCnt="0"/>
      <dgm:spPr/>
    </dgm:pt>
    <dgm:pt modelId="{997A08AF-19B6-4FBA-A17C-A0995FB4E381}" type="pres">
      <dgm:prSet presAssocID="{E0C99691-3836-423D-A925-745EC69B02E7}" presName="bgShapesFlow" presStyleCnt="0"/>
      <dgm:spPr/>
    </dgm:pt>
  </dgm:ptLst>
  <dgm:cxnLst>
    <dgm:cxn modelId="{01140402-0344-4F94-AF2A-300D55B86731}" srcId="{1991033B-9A25-4247-A4F5-B93A2A5D868E}" destId="{5552D1AD-ADCD-4EE3-B04A-75183F119ACA}" srcOrd="0" destOrd="0" parTransId="{E1B267E0-E133-4009-A4BD-21F36058EEDC}" sibTransId="{26BB5CF5-AC0A-4542-8CE0-833CD9C732C9}"/>
    <dgm:cxn modelId="{35691608-0B5E-476C-ACC9-32CF60D644ED}" type="presOf" srcId="{8C7AC69E-FD25-443A-824F-73A5456294A0}" destId="{B4C64702-3CFB-4419-9D2B-E7DCA8E0B4EE}" srcOrd="0" destOrd="0" presId="urn:microsoft.com/office/officeart/2005/8/layout/hierarchy6"/>
    <dgm:cxn modelId="{E443BE15-D881-481B-9887-17270FA873BC}" srcId="{3F883CB8-461B-427C-8775-AFA4232DAF16}" destId="{D0602A15-E492-4BB3-B723-D2302B3F7200}" srcOrd="2" destOrd="0" parTransId="{E5C89674-62E4-4EBE-B539-CF9BEF0D777D}" sibTransId="{4CB5A531-0045-4DDC-AC30-5F212D22A629}"/>
    <dgm:cxn modelId="{6D211F16-8108-4390-BB27-66F8BF202C96}" type="presOf" srcId="{A0A76D86-9052-4B94-B3CA-55A81D669453}" destId="{D54301CD-BA57-4ECA-9645-E69C6DC63280}" srcOrd="0" destOrd="0" presId="urn:microsoft.com/office/officeart/2005/8/layout/hierarchy6"/>
    <dgm:cxn modelId="{A35D6F1F-E94C-4766-81E3-323A1B6F4252}" type="presOf" srcId="{1F37D521-90E2-4762-AE8F-6405F36270DB}" destId="{B4586DF0-BB2A-4B3F-91BD-3E514AA18461}" srcOrd="0" destOrd="0" presId="urn:microsoft.com/office/officeart/2005/8/layout/hierarchy6"/>
    <dgm:cxn modelId="{78FF9226-A0F5-48B7-902E-731469A20440}" type="presOf" srcId="{BB0F1AC6-DA68-4D9E-8A63-1ABD186BB6A3}" destId="{713066F4-4736-43FA-BED4-B6A145E4E1F5}" srcOrd="0" destOrd="0" presId="urn:microsoft.com/office/officeart/2005/8/layout/hierarchy6"/>
    <dgm:cxn modelId="{AEA66129-1E6A-4970-A36E-A0E309C3DBDC}" type="presOf" srcId="{B4776973-579D-4DFE-AB95-E82B4647425C}" destId="{C4AA341C-5D2A-4FE9-92D4-D32392CE9DEA}" srcOrd="0" destOrd="0" presId="urn:microsoft.com/office/officeart/2005/8/layout/hierarchy6"/>
    <dgm:cxn modelId="{DA97952D-9BFE-4C2A-97AD-7159FD7F2883}" srcId="{3F883CB8-461B-427C-8775-AFA4232DAF16}" destId="{66BECAD6-2EDD-4AC0-BCAB-A111A8067A72}" srcOrd="0" destOrd="0" parTransId="{1F37D521-90E2-4762-AE8F-6405F36270DB}" sibTransId="{F3746860-D473-4923-B09C-BC98B95C3F28}"/>
    <dgm:cxn modelId="{0C54EF30-591E-46EF-9F44-0E5C34CF096B}" srcId="{3F883CB8-461B-427C-8775-AFA4232DAF16}" destId="{CB726DDD-898C-4ADC-8531-C0B1AA846B15}" srcOrd="1" destOrd="0" parTransId="{0A05806C-9203-477B-837A-BC40C62B58D9}" sibTransId="{BAEEFCE6-B512-4A0E-816B-FC893F8C4FEE}"/>
    <dgm:cxn modelId="{BBF2A332-AA5B-4221-8773-E8C54B1B560A}" type="presOf" srcId="{1991033B-9A25-4247-A4F5-B93A2A5D868E}" destId="{CD7A9D51-69AA-4C8E-90DD-4FBB1CBDB17D}"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D257ED3C-9E1F-46B9-AB32-DED21AD0893C}" type="presOf" srcId="{5552D1AD-ADCD-4EE3-B04A-75183F119ACA}" destId="{6E8185DD-42EC-4507-A38F-5AC5D14520B7}" srcOrd="0" destOrd="0" presId="urn:microsoft.com/office/officeart/2005/8/layout/hierarchy6"/>
    <dgm:cxn modelId="{2C0F1F61-9E7B-4C6E-9B57-B871CFA87848}" srcId="{E0C99691-3836-423D-A925-745EC69B02E7}" destId="{1991033B-9A25-4247-A4F5-B93A2A5D868E}" srcOrd="0" destOrd="0" parTransId="{2E0D07F1-A23E-4AC9-BD42-DB473C0203C3}" sibTransId="{20643D19-96BA-40C3-9157-D6D114C9953D}"/>
    <dgm:cxn modelId="{4222696C-386F-4CA4-84BA-4B0387154AD0}" srcId="{1991033B-9A25-4247-A4F5-B93A2A5D868E}" destId="{3F883CB8-461B-427C-8775-AFA4232DAF16}" srcOrd="1" destOrd="0" parTransId="{BB0F1AC6-DA68-4D9E-8A63-1ABD186BB6A3}" sibTransId="{6237ACF3-4598-4ADE-A0B1-326E2BD921DB}"/>
    <dgm:cxn modelId="{FC672E73-AFB0-4616-9E25-5819BD4E87F7}" type="presOf" srcId="{CB726DDD-898C-4ADC-8531-C0B1AA846B15}" destId="{152B314B-FBD5-4FDB-ACE6-4AE61D2955CA}" srcOrd="0" destOrd="0" presId="urn:microsoft.com/office/officeart/2005/8/layout/hierarchy6"/>
    <dgm:cxn modelId="{A375E053-BAD6-4F42-BD6D-46D043C681C5}" type="presOf" srcId="{E5C89674-62E4-4EBE-B539-CF9BEF0D777D}" destId="{2CC127D7-B39E-4158-B3D4-248EF4FB1841}" srcOrd="0" destOrd="0" presId="urn:microsoft.com/office/officeart/2005/8/layout/hierarchy6"/>
    <dgm:cxn modelId="{AFFBF658-52FA-4920-97D8-99F811BEC9D9}" type="presOf" srcId="{66BECAD6-2EDD-4AC0-BCAB-A111A8067A72}" destId="{79030323-805B-4CAA-B738-5533046005E2}" srcOrd="0" destOrd="0" presId="urn:microsoft.com/office/officeart/2005/8/layout/hierarchy6"/>
    <dgm:cxn modelId="{A7EF6781-30F4-4343-827F-6C058E85151A}" type="presOf" srcId="{D0602A15-E492-4BB3-B723-D2302B3F7200}" destId="{BE927A75-7017-46CC-AF80-883A17B17289}" srcOrd="0" destOrd="0" presId="urn:microsoft.com/office/officeart/2005/8/layout/hierarchy6"/>
    <dgm:cxn modelId="{C4D6688B-D4B6-4EE1-A583-9B1B53026ED3}" type="presOf" srcId="{3F883CB8-461B-427C-8775-AFA4232DAF16}" destId="{C4BD25AB-41F4-4948-AC23-F00426AF180A}" srcOrd="0" destOrd="0" presId="urn:microsoft.com/office/officeart/2005/8/layout/hierarchy6"/>
    <dgm:cxn modelId="{3626C49D-52AD-4FD1-B6F2-134AAAE760E7}" type="presOf" srcId="{EF559C1D-056C-46D0-A4D3-0DE94FEE000D}" destId="{A1CF9D01-A729-4956-A2D9-8D15DC11516E}" srcOrd="0" destOrd="0" presId="urn:microsoft.com/office/officeart/2005/8/layout/hierarchy6"/>
    <dgm:cxn modelId="{02C895AC-3FFB-4BEA-AB23-815ED1C2D933}" type="presOf" srcId="{0A05806C-9203-477B-837A-BC40C62B58D9}" destId="{37E5982F-F52C-413E-9E15-609CCD165FF3}" srcOrd="0" destOrd="0" presId="urn:microsoft.com/office/officeart/2005/8/layout/hierarchy6"/>
    <dgm:cxn modelId="{162982BD-66D2-46B9-A685-2D62A5B25471}" srcId="{5552D1AD-ADCD-4EE3-B04A-75183F119ACA}" destId="{B4776973-579D-4DFE-AB95-E82B4647425C}" srcOrd="1" destOrd="0" parTransId="{8C7AC69E-FD25-443A-824F-73A5456294A0}" sibTransId="{A88069F8-9EAD-4102-9F83-E20B4C51C371}"/>
    <dgm:cxn modelId="{888059CB-22EF-4C43-B409-55230741839C}" srcId="{5552D1AD-ADCD-4EE3-B04A-75183F119ACA}" destId="{E9906D01-5853-43E8-941A-9F221FC88AF9}" srcOrd="0" destOrd="0" parTransId="{A0A76D86-9052-4B94-B3CA-55A81D669453}" sibTransId="{A7A1F35A-E729-4E65-A366-A9EBE6CACF8C}"/>
    <dgm:cxn modelId="{813A6ED5-064D-4EB7-B7F1-132355158A8C}" type="presOf" srcId="{F964AFBB-378C-4022-96BE-9CCE0419BFB0}" destId="{04E32614-5C86-4EE3-B7E2-DA45BD853C72}" srcOrd="0" destOrd="0" presId="urn:microsoft.com/office/officeart/2005/8/layout/hierarchy6"/>
    <dgm:cxn modelId="{CB07BEEF-66F9-427D-A1CE-0A129B0E116B}" srcId="{5552D1AD-ADCD-4EE3-B04A-75183F119ACA}" destId="{EF559C1D-056C-46D0-A4D3-0DE94FEE000D}" srcOrd="2" destOrd="0" parTransId="{F964AFBB-378C-4022-96BE-9CCE0419BFB0}" sibTransId="{8D1F3458-33B9-4C90-866B-CD96B5EA0EB7}"/>
    <dgm:cxn modelId="{CE8753F3-AE11-4A93-8513-0F5299038FD3}" type="presOf" srcId="{E1B267E0-E133-4009-A4BD-21F36058EEDC}" destId="{186C411C-78CF-4469-AAC9-91FFD531DEB3}" srcOrd="0" destOrd="0" presId="urn:microsoft.com/office/officeart/2005/8/layout/hierarchy6"/>
    <dgm:cxn modelId="{CF0100F7-D15F-40C8-A7F1-4AE867232E47}" type="presOf" srcId="{E9906D01-5853-43E8-941A-9F221FC88AF9}" destId="{8D9D8C97-16EB-4258-9F22-9178436B6F11}"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46D8679B-206C-4B2D-82D4-65C622E05A2F}" type="presParOf" srcId="{37628B8D-2EBF-43D5-8323-1AB14439E5D6}" destId="{6D40D0B7-22C3-4917-8202-30AB6DAEAEC0}" srcOrd="0" destOrd="0" presId="urn:microsoft.com/office/officeart/2005/8/layout/hierarchy6"/>
    <dgm:cxn modelId="{2CCC6EA8-9EA9-456E-8AD8-7E28F9BEE9C4}" type="presParOf" srcId="{6D40D0B7-22C3-4917-8202-30AB6DAEAEC0}" destId="{CD7A9D51-69AA-4C8E-90DD-4FBB1CBDB17D}" srcOrd="0" destOrd="0" presId="urn:microsoft.com/office/officeart/2005/8/layout/hierarchy6"/>
    <dgm:cxn modelId="{1361B794-FD80-4BFA-B42D-55DD48E37D87}" type="presParOf" srcId="{6D40D0B7-22C3-4917-8202-30AB6DAEAEC0}" destId="{A7C30937-DB71-47BF-859B-55FE8A4E1B2B}" srcOrd="1" destOrd="0" presId="urn:microsoft.com/office/officeart/2005/8/layout/hierarchy6"/>
    <dgm:cxn modelId="{A813B160-7A7B-4BBF-B024-CCC9E88E4ED9}" type="presParOf" srcId="{A7C30937-DB71-47BF-859B-55FE8A4E1B2B}" destId="{186C411C-78CF-4469-AAC9-91FFD531DEB3}" srcOrd="0" destOrd="0" presId="urn:microsoft.com/office/officeart/2005/8/layout/hierarchy6"/>
    <dgm:cxn modelId="{5818C624-DCE0-4F33-BED3-71CA28291193}" type="presParOf" srcId="{A7C30937-DB71-47BF-859B-55FE8A4E1B2B}" destId="{2C35F3F4-A013-41FC-87F5-76C8A87BD718}" srcOrd="1" destOrd="0" presId="urn:microsoft.com/office/officeart/2005/8/layout/hierarchy6"/>
    <dgm:cxn modelId="{91E89E6A-32D0-4A50-BE7B-CD7A67FED256}" type="presParOf" srcId="{2C35F3F4-A013-41FC-87F5-76C8A87BD718}" destId="{6E8185DD-42EC-4507-A38F-5AC5D14520B7}" srcOrd="0" destOrd="0" presId="urn:microsoft.com/office/officeart/2005/8/layout/hierarchy6"/>
    <dgm:cxn modelId="{92637C0D-8BB0-4E8A-881C-F55BDEB68B4D}" type="presParOf" srcId="{2C35F3F4-A013-41FC-87F5-76C8A87BD718}" destId="{5EF606AD-6B8D-4A5A-BCFA-6154AB1CC501}" srcOrd="1" destOrd="0" presId="urn:microsoft.com/office/officeart/2005/8/layout/hierarchy6"/>
    <dgm:cxn modelId="{6E75004C-DE8B-492C-ACD1-07720FA30C70}" type="presParOf" srcId="{5EF606AD-6B8D-4A5A-BCFA-6154AB1CC501}" destId="{D54301CD-BA57-4ECA-9645-E69C6DC63280}" srcOrd="0" destOrd="0" presId="urn:microsoft.com/office/officeart/2005/8/layout/hierarchy6"/>
    <dgm:cxn modelId="{A42B847F-9A85-4C43-BA4C-EB50F00C98E9}" type="presParOf" srcId="{5EF606AD-6B8D-4A5A-BCFA-6154AB1CC501}" destId="{63FF477F-7544-42A7-B044-A6DB4CA616E4}" srcOrd="1" destOrd="0" presId="urn:microsoft.com/office/officeart/2005/8/layout/hierarchy6"/>
    <dgm:cxn modelId="{4B29FBCB-3B47-40B4-875A-4EF2A2DA6B57}" type="presParOf" srcId="{63FF477F-7544-42A7-B044-A6DB4CA616E4}" destId="{8D9D8C97-16EB-4258-9F22-9178436B6F11}" srcOrd="0" destOrd="0" presId="urn:microsoft.com/office/officeart/2005/8/layout/hierarchy6"/>
    <dgm:cxn modelId="{071FB1B9-6923-4FFE-A075-2AEF4B642079}" type="presParOf" srcId="{63FF477F-7544-42A7-B044-A6DB4CA616E4}" destId="{3D4216FD-E87D-4288-A576-F4C64667638C}" srcOrd="1" destOrd="0" presId="urn:microsoft.com/office/officeart/2005/8/layout/hierarchy6"/>
    <dgm:cxn modelId="{63414151-F069-431F-BCC1-9EE4FD9B1556}" type="presParOf" srcId="{5EF606AD-6B8D-4A5A-BCFA-6154AB1CC501}" destId="{B4C64702-3CFB-4419-9D2B-E7DCA8E0B4EE}" srcOrd="2" destOrd="0" presId="urn:microsoft.com/office/officeart/2005/8/layout/hierarchy6"/>
    <dgm:cxn modelId="{9B6B673F-F047-4931-84B4-BBAB01946859}" type="presParOf" srcId="{5EF606AD-6B8D-4A5A-BCFA-6154AB1CC501}" destId="{B34857A4-5050-4569-83F1-F36D886E443E}" srcOrd="3" destOrd="0" presId="urn:microsoft.com/office/officeart/2005/8/layout/hierarchy6"/>
    <dgm:cxn modelId="{B1814B97-4389-413A-AD77-893022C1DF14}" type="presParOf" srcId="{B34857A4-5050-4569-83F1-F36D886E443E}" destId="{C4AA341C-5D2A-4FE9-92D4-D32392CE9DEA}" srcOrd="0" destOrd="0" presId="urn:microsoft.com/office/officeart/2005/8/layout/hierarchy6"/>
    <dgm:cxn modelId="{411FFEE6-ADDF-425A-A426-DEF2CBE8F49A}" type="presParOf" srcId="{B34857A4-5050-4569-83F1-F36D886E443E}" destId="{08BB0AEF-B3C4-4419-9F83-DACA8FB2E02C}" srcOrd="1" destOrd="0" presId="urn:microsoft.com/office/officeart/2005/8/layout/hierarchy6"/>
    <dgm:cxn modelId="{A1B7E8D8-449E-4C94-AB53-0620FD30FA57}" type="presParOf" srcId="{5EF606AD-6B8D-4A5A-BCFA-6154AB1CC501}" destId="{04E32614-5C86-4EE3-B7E2-DA45BD853C72}" srcOrd="4" destOrd="0" presId="urn:microsoft.com/office/officeart/2005/8/layout/hierarchy6"/>
    <dgm:cxn modelId="{4FA5E768-234F-4C0A-A5AB-528CFAB886D0}" type="presParOf" srcId="{5EF606AD-6B8D-4A5A-BCFA-6154AB1CC501}" destId="{F69C30B9-AA9E-4EBF-B7F6-0F243EA6C40B}" srcOrd="5" destOrd="0" presId="urn:microsoft.com/office/officeart/2005/8/layout/hierarchy6"/>
    <dgm:cxn modelId="{6BBED47D-0B9E-4F45-BDC2-79BDA4F63142}" type="presParOf" srcId="{F69C30B9-AA9E-4EBF-B7F6-0F243EA6C40B}" destId="{A1CF9D01-A729-4956-A2D9-8D15DC11516E}" srcOrd="0" destOrd="0" presId="urn:microsoft.com/office/officeart/2005/8/layout/hierarchy6"/>
    <dgm:cxn modelId="{6644B91B-DEBB-43CE-94BE-42C530D00C59}" type="presParOf" srcId="{F69C30B9-AA9E-4EBF-B7F6-0F243EA6C40B}" destId="{561013F8-B9CD-4307-9187-2BF83EF92F1E}" srcOrd="1" destOrd="0" presId="urn:microsoft.com/office/officeart/2005/8/layout/hierarchy6"/>
    <dgm:cxn modelId="{60B3E9D2-B902-4295-AB53-D53ED0EDE1B7}" type="presParOf" srcId="{A7C30937-DB71-47BF-859B-55FE8A4E1B2B}" destId="{713066F4-4736-43FA-BED4-B6A145E4E1F5}" srcOrd="2" destOrd="0" presId="urn:microsoft.com/office/officeart/2005/8/layout/hierarchy6"/>
    <dgm:cxn modelId="{A90D3EB4-A545-4D38-BBC2-8591F4CC65A3}" type="presParOf" srcId="{A7C30937-DB71-47BF-859B-55FE8A4E1B2B}" destId="{BCD27B63-21A8-4C15-8E23-306457A73D5D}" srcOrd="3" destOrd="0" presId="urn:microsoft.com/office/officeart/2005/8/layout/hierarchy6"/>
    <dgm:cxn modelId="{2C178EBC-8C89-4F0F-B5AD-3B539103FD43}" type="presParOf" srcId="{BCD27B63-21A8-4C15-8E23-306457A73D5D}" destId="{C4BD25AB-41F4-4948-AC23-F00426AF180A}" srcOrd="0" destOrd="0" presId="urn:microsoft.com/office/officeart/2005/8/layout/hierarchy6"/>
    <dgm:cxn modelId="{A0A92A80-0888-4A1A-A8F8-9FFBC3A9CBA6}" type="presParOf" srcId="{BCD27B63-21A8-4C15-8E23-306457A73D5D}" destId="{EC46B9D6-1982-4F1D-AC24-9708ACB70E5B}" srcOrd="1" destOrd="0" presId="urn:microsoft.com/office/officeart/2005/8/layout/hierarchy6"/>
    <dgm:cxn modelId="{BFC2F3DD-9E3D-4051-B8CA-C294CCACC4CF}" type="presParOf" srcId="{EC46B9D6-1982-4F1D-AC24-9708ACB70E5B}" destId="{B4586DF0-BB2A-4B3F-91BD-3E514AA18461}" srcOrd="0" destOrd="0" presId="urn:microsoft.com/office/officeart/2005/8/layout/hierarchy6"/>
    <dgm:cxn modelId="{0BD50440-8D21-4E82-AFE5-7B6D2CB1AEAD}" type="presParOf" srcId="{EC46B9D6-1982-4F1D-AC24-9708ACB70E5B}" destId="{990B219C-AADA-49CB-8A54-2CD7D138CB17}" srcOrd="1" destOrd="0" presId="urn:microsoft.com/office/officeart/2005/8/layout/hierarchy6"/>
    <dgm:cxn modelId="{0690277E-9968-47D6-9A1C-7EC14C70AF00}" type="presParOf" srcId="{990B219C-AADA-49CB-8A54-2CD7D138CB17}" destId="{79030323-805B-4CAA-B738-5533046005E2}" srcOrd="0" destOrd="0" presId="urn:microsoft.com/office/officeart/2005/8/layout/hierarchy6"/>
    <dgm:cxn modelId="{77F31973-6482-4612-9494-7E3848EB709F}" type="presParOf" srcId="{990B219C-AADA-49CB-8A54-2CD7D138CB17}" destId="{EE957DF7-3BFC-40F9-AC4B-0E1FDAE8A9D8}" srcOrd="1" destOrd="0" presId="urn:microsoft.com/office/officeart/2005/8/layout/hierarchy6"/>
    <dgm:cxn modelId="{1644F58B-2A70-4176-B3EF-4003960EC505}" type="presParOf" srcId="{EC46B9D6-1982-4F1D-AC24-9708ACB70E5B}" destId="{37E5982F-F52C-413E-9E15-609CCD165FF3}" srcOrd="2" destOrd="0" presId="urn:microsoft.com/office/officeart/2005/8/layout/hierarchy6"/>
    <dgm:cxn modelId="{85674831-AFD0-4C2A-9FB3-A6CE09B078F4}" type="presParOf" srcId="{EC46B9D6-1982-4F1D-AC24-9708ACB70E5B}" destId="{1629B490-AEC2-4471-AAA4-48C4A94721BC}" srcOrd="3" destOrd="0" presId="urn:microsoft.com/office/officeart/2005/8/layout/hierarchy6"/>
    <dgm:cxn modelId="{EE6C9F76-A280-48FF-AA51-EC6325C932C3}" type="presParOf" srcId="{1629B490-AEC2-4471-AAA4-48C4A94721BC}" destId="{152B314B-FBD5-4FDB-ACE6-4AE61D2955CA}" srcOrd="0" destOrd="0" presId="urn:microsoft.com/office/officeart/2005/8/layout/hierarchy6"/>
    <dgm:cxn modelId="{2F5C1FF5-FB82-4891-87A7-FA65DFC6A901}" type="presParOf" srcId="{1629B490-AEC2-4471-AAA4-48C4A94721BC}" destId="{2EDE4E7D-6DF6-4036-B58F-484DA7675782}" srcOrd="1" destOrd="0" presId="urn:microsoft.com/office/officeart/2005/8/layout/hierarchy6"/>
    <dgm:cxn modelId="{9C0F20D1-0158-406B-8AE7-8AB453A24C54}" type="presParOf" srcId="{EC46B9D6-1982-4F1D-AC24-9708ACB70E5B}" destId="{2CC127D7-B39E-4158-B3D4-248EF4FB1841}" srcOrd="4" destOrd="0" presId="urn:microsoft.com/office/officeart/2005/8/layout/hierarchy6"/>
    <dgm:cxn modelId="{B042C983-4FA3-4749-839D-38568AF458D4}" type="presParOf" srcId="{EC46B9D6-1982-4F1D-AC24-9708ACB70E5B}" destId="{81A58189-740A-4B66-94E1-33C500EDAFA7}" srcOrd="5" destOrd="0" presId="urn:microsoft.com/office/officeart/2005/8/layout/hierarchy6"/>
    <dgm:cxn modelId="{BA0E2D22-AB9A-4FA0-B19D-D0F8A1F7B5AE}" type="presParOf" srcId="{81A58189-740A-4B66-94E1-33C500EDAFA7}" destId="{BE927A75-7017-46CC-AF80-883A17B17289}" srcOrd="0" destOrd="0" presId="urn:microsoft.com/office/officeart/2005/8/layout/hierarchy6"/>
    <dgm:cxn modelId="{48D6AA5B-11A7-4F7E-B3DA-E277576E81A9}" type="presParOf" srcId="{81A58189-740A-4B66-94E1-33C500EDAFA7}" destId="{5EA77036-99DE-41C9-83E4-E1F2A4AB7535}"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800" b="1" dirty="0">
              <a:solidFill>
                <a:srgbClr val="000000"/>
              </a:solidFill>
              <a:latin typeface="Arial" panose="020B0604020202020204" pitchFamily="34" charset="0"/>
              <a:cs typeface="Arial" panose="020B0604020202020204" pitchFamily="34" charset="0"/>
              <a:sym typeface="Arial" panose="020B0604020202020204" pitchFamily="34" charset="0"/>
            </a:rPr>
            <a:t>Display F8</a:t>
          </a:r>
        </a:p>
        <a:p>
          <a:pPr>
            <a:buFont typeface="Arial" panose="020B0604020202020204" pitchFamily="34" charset="0"/>
            <a:buNone/>
          </a:pPr>
          <a:r>
            <a:rPr lang="en-US" altLang="zh-CN" sz="1400" b="0" dirty="0">
              <a:latin typeface="Arial" panose="020B0604020202020204" pitchFamily="34" charset="0"/>
              <a:cs typeface="Arial" panose="020B0604020202020204" pitchFamily="34" charset="0"/>
              <a:sym typeface="Arial" panose="020B0604020202020204" pitchFamily="34" charset="0"/>
            </a:rPr>
            <a:t>Cooling plate overheat protection</a:t>
          </a:r>
        </a:p>
        <a:p>
          <a:pPr>
            <a:buFont typeface="Arial" panose="020B0604020202020204" pitchFamily="34" charset="0"/>
            <a:buNone/>
          </a:pPr>
          <a:r>
            <a:rPr lang="en-US" altLang="zh-CN" sz="1400" b="0" dirty="0">
              <a:solidFill>
                <a:srgbClr val="0000FF"/>
              </a:solidFill>
              <a:latin typeface="Arial" panose="020B0604020202020204" pitchFamily="34" charset="0"/>
              <a:cs typeface="Arial" panose="020B0604020202020204" pitchFamily="34" charset="0"/>
              <a:sym typeface="Arial" panose="020B0604020202020204" pitchFamily="34" charset="0"/>
            </a:rPr>
            <a:t>Single phase model/Three-phase model</a:t>
          </a: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1CFF7A39-AC2A-4358-9E25-62F3931F47A8}">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sym typeface="+mn-ea"/>
            </a:rPr>
            <a:t>A. Power off and restart </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B57B587D-0F0F-4096-BC4E-4AB3E87E954B}" type="parTrans" cxnId="{909C70C6-82CB-4E46-9D97-57464553BAD8}">
      <dgm:prSet/>
      <dgm:spPr/>
      <dgm:t>
        <a:bodyPr/>
        <a:lstStyle/>
        <a:p>
          <a:endParaRPr lang="zh-CN" altLang="en-US"/>
        </a:p>
      </dgm:t>
    </dgm:pt>
    <dgm:pt modelId="{E223BB42-9BDA-441B-A5B0-3223702646D0}" type="sibTrans" cxnId="{909C70C6-82CB-4E46-9D97-57464553BAD8}">
      <dgm:prSet/>
      <dgm:spPr/>
      <dgm:t>
        <a:bodyPr/>
        <a:lstStyle/>
        <a:p>
          <a:endParaRPr lang="zh-CN" altLang="en-US"/>
        </a:p>
      </dgm:t>
    </dgm:pt>
    <dgm:pt modelId="{C6B968B1-C7A3-4092-969F-8E85DF4FF62F}">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sym typeface="+mn-ea"/>
            </a:rPr>
            <a:t>B. Check fan motor</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92EB602F-423E-49B4-B5FB-2C48954E5248}" type="parTrans" cxnId="{0E61D288-E915-4F21-90CA-E445FC757D98}">
      <dgm:prSet/>
      <dgm:spPr/>
      <dgm:t>
        <a:bodyPr/>
        <a:lstStyle/>
        <a:p>
          <a:endParaRPr lang="zh-CN" altLang="en-US"/>
        </a:p>
      </dgm:t>
    </dgm:pt>
    <dgm:pt modelId="{F6948C1D-37C8-4F5E-9E8D-789A26A1AF92}" type="sibTrans" cxnId="{0E61D288-E915-4F21-90CA-E445FC757D98}">
      <dgm:prSet/>
      <dgm:spPr/>
      <dgm:t>
        <a:bodyPr/>
        <a:lstStyle/>
        <a:p>
          <a:endParaRPr lang="zh-CN" altLang="en-US"/>
        </a:p>
      </dgm:t>
    </dgm:pt>
    <dgm:pt modelId="{45B88092-9918-441F-A338-B4DCFBC0C841}">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sym typeface="+mn-ea"/>
            </a:rPr>
            <a:t>C. Check cooling plate</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C22163DC-5661-41EF-B8E0-B813A730CC23}" type="parTrans" cxnId="{BE7EF306-6AB2-4947-861A-F8F366B697F1}">
      <dgm:prSet/>
      <dgm:spPr/>
      <dgm:t>
        <a:bodyPr/>
        <a:lstStyle/>
        <a:p>
          <a:endParaRPr lang="zh-CN" altLang="en-US"/>
        </a:p>
      </dgm:t>
    </dgm:pt>
    <dgm:pt modelId="{CF68EDE7-197C-4CD8-B247-0FD99E7D6F00}" type="sibTrans" cxnId="{BE7EF306-6AB2-4947-861A-F8F366B697F1}">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192113" custScaleY="69311" custLinFactNeighborY="-14658">
        <dgm:presLayoutVars>
          <dgm:chPref val="3"/>
        </dgm:presLayoutVars>
      </dgm:prSet>
      <dgm:spPr/>
    </dgm:pt>
    <dgm:pt modelId="{874ADFEF-2F8A-4357-82F1-90065BEDF043}" type="pres">
      <dgm:prSet presAssocID="{FAEBBB02-0663-4EA6-A2E2-97DE72549CE6}" presName="hierChild2" presStyleCnt="0"/>
      <dgm:spPr/>
    </dgm:pt>
    <dgm:pt modelId="{0F505D38-408D-4ADA-88CA-E7C3E5A5383D}" type="pres">
      <dgm:prSet presAssocID="{B57B587D-0F0F-4096-BC4E-4AB3E87E954B}" presName="Name19" presStyleLbl="parChTrans1D2" presStyleIdx="0" presStyleCnt="3"/>
      <dgm:spPr/>
    </dgm:pt>
    <dgm:pt modelId="{1B17E1E7-5AE8-4222-8C4C-62FFFA606571}" type="pres">
      <dgm:prSet presAssocID="{1CFF7A39-AC2A-4358-9E25-62F3931F47A8}" presName="Name21" presStyleCnt="0"/>
      <dgm:spPr/>
    </dgm:pt>
    <dgm:pt modelId="{4AEECE43-0AAD-4620-BD6F-15B776B9622F}" type="pres">
      <dgm:prSet presAssocID="{1CFF7A39-AC2A-4358-9E25-62F3931F47A8}" presName="level2Shape" presStyleLbl="node2" presStyleIdx="0" presStyleCnt="3" custScaleY="49679"/>
      <dgm:spPr/>
    </dgm:pt>
    <dgm:pt modelId="{C896B50F-79B2-4A53-AFAB-309E0AB3EBF7}" type="pres">
      <dgm:prSet presAssocID="{1CFF7A39-AC2A-4358-9E25-62F3931F47A8}" presName="hierChild3" presStyleCnt="0"/>
      <dgm:spPr/>
    </dgm:pt>
    <dgm:pt modelId="{B0AB9B0E-AC52-4B63-B72B-1F2DA389A637}" type="pres">
      <dgm:prSet presAssocID="{92EB602F-423E-49B4-B5FB-2C48954E5248}" presName="Name19" presStyleLbl="parChTrans1D2" presStyleIdx="1" presStyleCnt="3"/>
      <dgm:spPr/>
    </dgm:pt>
    <dgm:pt modelId="{E645BAB7-9CD8-4DC3-94E2-6661453241A0}" type="pres">
      <dgm:prSet presAssocID="{C6B968B1-C7A3-4092-969F-8E85DF4FF62F}" presName="Name21" presStyleCnt="0"/>
      <dgm:spPr/>
    </dgm:pt>
    <dgm:pt modelId="{EA761AF4-73D6-4195-8A5E-2C31CCF396B1}" type="pres">
      <dgm:prSet presAssocID="{C6B968B1-C7A3-4092-969F-8E85DF4FF62F}" presName="level2Shape" presStyleLbl="node2" presStyleIdx="1" presStyleCnt="3" custScaleY="49679"/>
      <dgm:spPr/>
    </dgm:pt>
    <dgm:pt modelId="{F42C98F5-5ADB-4083-BB6D-89A253E7C6B1}" type="pres">
      <dgm:prSet presAssocID="{C6B968B1-C7A3-4092-969F-8E85DF4FF62F}" presName="hierChild3" presStyleCnt="0"/>
      <dgm:spPr/>
    </dgm:pt>
    <dgm:pt modelId="{3CDB79D2-22D2-4CA1-B325-F460162BFAE4}" type="pres">
      <dgm:prSet presAssocID="{C22163DC-5661-41EF-B8E0-B813A730CC23}" presName="Name19" presStyleLbl="parChTrans1D2" presStyleIdx="2" presStyleCnt="3"/>
      <dgm:spPr/>
    </dgm:pt>
    <dgm:pt modelId="{A83B1AF2-4837-4E3A-97E4-927DC8F4AE43}" type="pres">
      <dgm:prSet presAssocID="{45B88092-9918-441F-A338-B4DCFBC0C841}" presName="Name21" presStyleCnt="0"/>
      <dgm:spPr/>
    </dgm:pt>
    <dgm:pt modelId="{6B5DD05A-F9ED-428C-A4B7-BCDAB2E1D7CC}" type="pres">
      <dgm:prSet presAssocID="{45B88092-9918-441F-A338-B4DCFBC0C841}" presName="level2Shape" presStyleLbl="node2" presStyleIdx="2" presStyleCnt="3" custScaleY="49679"/>
      <dgm:spPr/>
    </dgm:pt>
    <dgm:pt modelId="{A2A93839-F05E-4004-BED5-BF14F8AA07D9}" type="pres">
      <dgm:prSet presAssocID="{45B88092-9918-441F-A338-B4DCFBC0C841}" presName="hierChild3" presStyleCnt="0"/>
      <dgm:spPr/>
    </dgm:pt>
    <dgm:pt modelId="{997A08AF-19B6-4FBA-A17C-A0995FB4E381}" type="pres">
      <dgm:prSet presAssocID="{E0C99691-3836-423D-A925-745EC69B02E7}" presName="bgShapesFlow" presStyleCnt="0"/>
      <dgm:spPr/>
    </dgm:pt>
  </dgm:ptLst>
  <dgm:cxnLst>
    <dgm:cxn modelId="{BE7EF306-6AB2-4947-861A-F8F366B697F1}" srcId="{FAEBBB02-0663-4EA6-A2E2-97DE72549CE6}" destId="{45B88092-9918-441F-A338-B4DCFBC0C841}" srcOrd="2" destOrd="0" parTransId="{C22163DC-5661-41EF-B8E0-B813A730CC23}" sibTransId="{CF68EDE7-197C-4CD8-B247-0FD99E7D6F00}"/>
    <dgm:cxn modelId="{27B81B0A-2DDC-49BD-A690-1119A1D34677}" type="presOf" srcId="{45B88092-9918-441F-A338-B4DCFBC0C841}" destId="{6B5DD05A-F9ED-428C-A4B7-BCDAB2E1D7CC}"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0E61D288-E915-4F21-90CA-E445FC757D98}" srcId="{FAEBBB02-0663-4EA6-A2E2-97DE72549CE6}" destId="{C6B968B1-C7A3-4092-969F-8E85DF4FF62F}" srcOrd="1" destOrd="0" parTransId="{92EB602F-423E-49B4-B5FB-2C48954E5248}" sibTransId="{F6948C1D-37C8-4F5E-9E8D-789A26A1AF92}"/>
    <dgm:cxn modelId="{3D9BBB9F-C53B-4931-8D94-24DC24A50C6B}" type="presOf" srcId="{1CFF7A39-AC2A-4358-9E25-62F3931F47A8}" destId="{4AEECE43-0AAD-4620-BD6F-15B776B9622F}" srcOrd="0" destOrd="0" presId="urn:microsoft.com/office/officeart/2005/8/layout/hierarchy6"/>
    <dgm:cxn modelId="{417E2AA9-B717-43C8-95BE-06BB53882CD3}" type="presOf" srcId="{B57B587D-0F0F-4096-BC4E-4AB3E87E954B}" destId="{0F505D38-408D-4ADA-88CA-E7C3E5A5383D}" srcOrd="0" destOrd="0" presId="urn:microsoft.com/office/officeart/2005/8/layout/hierarchy6"/>
    <dgm:cxn modelId="{CD8A95AC-480F-4DEF-B565-F864E71C892D}" type="presOf" srcId="{C6B968B1-C7A3-4092-969F-8E85DF4FF62F}" destId="{EA761AF4-73D6-4195-8A5E-2C31CCF396B1}" srcOrd="0" destOrd="0" presId="urn:microsoft.com/office/officeart/2005/8/layout/hierarchy6"/>
    <dgm:cxn modelId="{909C70C6-82CB-4E46-9D97-57464553BAD8}" srcId="{FAEBBB02-0663-4EA6-A2E2-97DE72549CE6}" destId="{1CFF7A39-AC2A-4358-9E25-62F3931F47A8}" srcOrd="0" destOrd="0" parTransId="{B57B587D-0F0F-4096-BC4E-4AB3E87E954B}" sibTransId="{E223BB42-9BDA-441B-A5B0-3223702646D0}"/>
    <dgm:cxn modelId="{BBA0CCD0-3B81-413F-8F44-B155CE3AEB43}" type="presOf" srcId="{C22163DC-5661-41EF-B8E0-B813A730CC23}" destId="{3CDB79D2-22D2-4CA1-B325-F460162BFAE4}" srcOrd="0" destOrd="0" presId="urn:microsoft.com/office/officeart/2005/8/layout/hierarchy6"/>
    <dgm:cxn modelId="{2DBE95DF-73F6-4E06-9F2E-3E5E10A796A6}" srcId="{E0C99691-3836-423D-A925-745EC69B02E7}" destId="{FAEBBB02-0663-4EA6-A2E2-97DE72549CE6}" srcOrd="0" destOrd="0" parTransId="{D8EF2C20-BE49-4046-9A9D-11966B9D723E}" sibTransId="{37B51A51-346E-42D3-BA7E-AF95F51D0AD9}"/>
    <dgm:cxn modelId="{29C3A3E4-64D8-417D-B5CC-A28EE974A4E6}" type="presOf" srcId="{92EB602F-423E-49B4-B5FB-2C48954E5248}" destId="{B0AB9B0E-AC52-4B63-B72B-1F2DA389A637}"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D76B17C5-53AC-400E-84F9-8B7594DB260A}" type="presParOf" srcId="{874ADFEF-2F8A-4357-82F1-90065BEDF043}" destId="{0F505D38-408D-4ADA-88CA-E7C3E5A5383D}" srcOrd="0" destOrd="0" presId="urn:microsoft.com/office/officeart/2005/8/layout/hierarchy6"/>
    <dgm:cxn modelId="{19EC44C3-A49B-450F-A8C1-5B31EEA0AECE}" type="presParOf" srcId="{874ADFEF-2F8A-4357-82F1-90065BEDF043}" destId="{1B17E1E7-5AE8-4222-8C4C-62FFFA606571}" srcOrd="1" destOrd="0" presId="urn:microsoft.com/office/officeart/2005/8/layout/hierarchy6"/>
    <dgm:cxn modelId="{B6694380-B82C-463B-907F-A342873C19A0}" type="presParOf" srcId="{1B17E1E7-5AE8-4222-8C4C-62FFFA606571}" destId="{4AEECE43-0AAD-4620-BD6F-15B776B9622F}" srcOrd="0" destOrd="0" presId="urn:microsoft.com/office/officeart/2005/8/layout/hierarchy6"/>
    <dgm:cxn modelId="{B2B9877F-3A02-4E80-BC0C-CD7B2D1E3C64}" type="presParOf" srcId="{1B17E1E7-5AE8-4222-8C4C-62FFFA606571}" destId="{C896B50F-79B2-4A53-AFAB-309E0AB3EBF7}" srcOrd="1" destOrd="0" presId="urn:microsoft.com/office/officeart/2005/8/layout/hierarchy6"/>
    <dgm:cxn modelId="{40E95DE4-EF76-458E-ABD0-D5194DD9CFE6}" type="presParOf" srcId="{874ADFEF-2F8A-4357-82F1-90065BEDF043}" destId="{B0AB9B0E-AC52-4B63-B72B-1F2DA389A637}" srcOrd="2" destOrd="0" presId="urn:microsoft.com/office/officeart/2005/8/layout/hierarchy6"/>
    <dgm:cxn modelId="{ABF9D64A-7FAE-4317-851A-07CFA7146B5C}" type="presParOf" srcId="{874ADFEF-2F8A-4357-82F1-90065BEDF043}" destId="{E645BAB7-9CD8-4DC3-94E2-6661453241A0}" srcOrd="3" destOrd="0" presId="urn:microsoft.com/office/officeart/2005/8/layout/hierarchy6"/>
    <dgm:cxn modelId="{EE85AE2C-CF9D-4790-BEC7-7C089AD4D845}" type="presParOf" srcId="{E645BAB7-9CD8-4DC3-94E2-6661453241A0}" destId="{EA761AF4-73D6-4195-8A5E-2C31CCF396B1}" srcOrd="0" destOrd="0" presId="urn:microsoft.com/office/officeart/2005/8/layout/hierarchy6"/>
    <dgm:cxn modelId="{551F9155-CCF7-4964-887D-DB7C5A4617E0}" type="presParOf" srcId="{E645BAB7-9CD8-4DC3-94E2-6661453241A0}" destId="{F42C98F5-5ADB-4083-BB6D-89A253E7C6B1}" srcOrd="1" destOrd="0" presId="urn:microsoft.com/office/officeart/2005/8/layout/hierarchy6"/>
    <dgm:cxn modelId="{31AC6DFD-F796-4316-8464-F924B2A6715B}" type="presParOf" srcId="{874ADFEF-2F8A-4357-82F1-90065BEDF043}" destId="{3CDB79D2-22D2-4CA1-B325-F460162BFAE4}" srcOrd="4" destOrd="0" presId="urn:microsoft.com/office/officeart/2005/8/layout/hierarchy6"/>
    <dgm:cxn modelId="{289A5714-7FC3-4A06-8EF2-F193958F04C5}" type="presParOf" srcId="{874ADFEF-2F8A-4357-82F1-90065BEDF043}" destId="{A83B1AF2-4837-4E3A-97E4-927DC8F4AE43}" srcOrd="5" destOrd="0" presId="urn:microsoft.com/office/officeart/2005/8/layout/hierarchy6"/>
    <dgm:cxn modelId="{41D0A1C8-5F33-4E72-B746-48FE22330987}" type="presParOf" srcId="{A83B1AF2-4837-4E3A-97E4-927DC8F4AE43}" destId="{6B5DD05A-F9ED-428C-A4B7-BCDAB2E1D7CC}" srcOrd="0" destOrd="0" presId="urn:microsoft.com/office/officeart/2005/8/layout/hierarchy6"/>
    <dgm:cxn modelId="{C263A1E6-1F7F-4615-96D6-90A94D1BBE85}" type="presParOf" srcId="{A83B1AF2-4837-4E3A-97E4-927DC8F4AE43}" destId="{A2A93839-F05E-4004-BED5-BF14F8AA07D9}"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F9</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Fan motor failure</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1CFF7A39-AC2A-4358-9E25-62F3931F47A8}">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A. Wiring</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B57B587D-0F0F-4096-BC4E-4AB3E87E954B}" type="parTrans" cxnId="{909C70C6-82CB-4E46-9D97-57464553BAD8}">
      <dgm:prSet/>
      <dgm:spPr/>
      <dgm:t>
        <a:bodyPr/>
        <a:lstStyle/>
        <a:p>
          <a:endParaRPr lang="zh-CN" altLang="en-US"/>
        </a:p>
      </dgm:t>
    </dgm:pt>
    <dgm:pt modelId="{E223BB42-9BDA-441B-A5B0-3223702646D0}" type="sibTrans" cxnId="{909C70C6-82CB-4E46-9D97-57464553BAD8}">
      <dgm:prSet/>
      <dgm:spPr/>
      <dgm:t>
        <a:bodyPr/>
        <a:lstStyle/>
        <a:p>
          <a:endParaRPr lang="zh-CN" altLang="en-US"/>
        </a:p>
      </dgm:t>
    </dgm:pt>
    <dgm:pt modelId="{A6656249-50A4-4926-A9C2-48A3E2920BD5}">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B. Replace Integrated board</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DDA701D9-2E3D-426F-A101-ECC2FED5F803}" type="parTrans" cxnId="{DD17A754-0889-4151-B5C0-FDB032E982FF}">
      <dgm:prSet/>
      <dgm:spPr/>
      <dgm:t>
        <a:bodyPr/>
        <a:lstStyle/>
        <a:p>
          <a:endParaRPr lang="zh-CN" altLang="en-US"/>
        </a:p>
      </dgm:t>
    </dgm:pt>
    <dgm:pt modelId="{4DB33CBE-AE40-417D-8013-D4569132077F}" type="sibTrans" cxnId="{DD17A754-0889-4151-B5C0-FDB032E982FF}">
      <dgm:prSet/>
      <dgm:spPr/>
      <dgm:t>
        <a:bodyPr/>
        <a:lstStyle/>
        <a:p>
          <a:endParaRPr lang="zh-CN" altLang="en-US"/>
        </a:p>
      </dgm:t>
    </dgm:pt>
    <dgm:pt modelId="{4F37FE71-F66F-462F-9970-49228B7B124F}">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E2719AC-8E25-430C-AAFD-64D33F089766}" type="parTrans" cxnId="{B8FDEDB3-10AE-4723-865E-C14A254FBFE6}">
      <dgm:prSet/>
      <dgm:spPr/>
      <dgm:t>
        <a:bodyPr/>
        <a:lstStyle/>
        <a:p>
          <a:endParaRPr lang="zh-CN" altLang="en-US"/>
        </a:p>
      </dgm:t>
    </dgm:pt>
    <dgm:pt modelId="{736872F1-4B4D-47C4-A9AF-E99D593D3BC0}" type="sibTrans" cxnId="{B8FDEDB3-10AE-4723-865E-C14A254FBFE6}">
      <dgm:prSet/>
      <dgm:spPr/>
      <dgm:t>
        <a:bodyPr/>
        <a:lstStyle/>
        <a:p>
          <a:endParaRPr lang="zh-CN" altLang="en-US"/>
        </a:p>
      </dgm:t>
    </dgm:pt>
    <dgm:pt modelId="{9D38CC62-8BFB-4D63-B1FF-3C0C14AF09C0}">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sym typeface="+mn-ea"/>
            </a:rPr>
            <a:t>C. Replace fan motor</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F742E540-50A8-4073-8CCF-FDC5B05F5ED1}" type="parTrans" cxnId="{3D7F75A3-1F18-41DB-8508-B645DF9E16D3}">
      <dgm:prSet/>
      <dgm:spPr/>
      <dgm:t>
        <a:bodyPr/>
        <a:lstStyle/>
        <a:p>
          <a:endParaRPr lang="zh-CN" altLang="en-US"/>
        </a:p>
      </dgm:t>
    </dgm:pt>
    <dgm:pt modelId="{55A8F7DA-2518-4AF1-9F64-A7B1D4A429D3}" type="sibTrans" cxnId="{3D7F75A3-1F18-41DB-8508-B645DF9E16D3}">
      <dgm:prSet/>
      <dgm:spPr/>
      <dgm:t>
        <a:bodyPr/>
        <a:lstStyle/>
        <a:p>
          <a:endParaRPr lang="zh-CN" altLang="en-US"/>
        </a:p>
      </dgm:t>
    </dgm:pt>
    <dgm:pt modelId="{59A25B33-CD0B-4A73-B13A-9A7C84609CD3}">
      <dgm:prSet custT="1"/>
      <dgm:spPr/>
      <dgm:t>
        <a:bodyPr/>
        <a:lstStyle/>
        <a:p>
          <a:r>
            <a:rPr lang="en-US" altLang="zh-CN" sz="1400" b="0" dirty="0">
              <a:solidFill>
                <a:srgbClr val="0000FF"/>
              </a:solidFill>
              <a:latin typeface="Arial" pitchFamily="34" charset="0"/>
              <a:cs typeface="Arial" pitchFamily="34" charset="0"/>
              <a:sym typeface="Arial" panose="020B0604020202020204" pitchFamily="34" charset="0"/>
            </a:rPr>
            <a:t>Three-phase model</a:t>
          </a:r>
        </a:p>
      </dgm:t>
    </dgm:pt>
    <dgm:pt modelId="{CC77A819-3B21-46A2-95E2-9700DEDACC7D}" type="parTrans" cxnId="{7131859C-FD5C-464F-88C3-A6B18D3B5F37}">
      <dgm:prSet/>
      <dgm:spPr/>
      <dgm:t>
        <a:bodyPr/>
        <a:lstStyle/>
        <a:p>
          <a:endParaRPr lang="zh-CN" altLang="en-US"/>
        </a:p>
      </dgm:t>
    </dgm:pt>
    <dgm:pt modelId="{441CF161-83E0-486E-9753-0C4014D29C4C}" type="sibTrans" cxnId="{7131859C-FD5C-464F-88C3-A6B18D3B5F37}">
      <dgm:prSet/>
      <dgm:spPr/>
      <dgm:t>
        <a:bodyPr/>
        <a:lstStyle/>
        <a:p>
          <a:endParaRPr lang="zh-CN" altLang="en-US"/>
        </a:p>
      </dgm:t>
    </dgm:pt>
    <dgm:pt modelId="{148BA744-FF98-44EC-A6AB-5D1D76D86A6E}">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A. Wiring</a:t>
          </a:r>
          <a:endParaRPr lang="en-US" altLang="zh-CN" sz="1400" b="0" dirty="0">
            <a:solidFill>
              <a:srgbClr val="0000FF"/>
            </a:solidFill>
            <a:latin typeface="Arial" pitchFamily="34" charset="0"/>
            <a:cs typeface="Arial" pitchFamily="34" charset="0"/>
            <a:sym typeface="Arial" panose="020B0604020202020204" pitchFamily="34" charset="0"/>
          </a:endParaRPr>
        </a:p>
      </dgm:t>
    </dgm:pt>
    <dgm:pt modelId="{DB3A7A8E-C2A7-4A70-95F7-6975980B3CF7}" type="parTrans" cxnId="{B823605A-C988-403F-89A9-CF5677D9A78F}">
      <dgm:prSet/>
      <dgm:spPr/>
      <dgm:t>
        <a:bodyPr/>
        <a:lstStyle/>
        <a:p>
          <a:endParaRPr lang="zh-CN" altLang="en-US"/>
        </a:p>
      </dgm:t>
    </dgm:pt>
    <dgm:pt modelId="{B8B5F06D-7567-4E36-BAEF-610043E20834}" type="sibTrans" cxnId="{B823605A-C988-403F-89A9-CF5677D9A78F}">
      <dgm:prSet/>
      <dgm:spPr/>
      <dgm:t>
        <a:bodyPr/>
        <a:lstStyle/>
        <a:p>
          <a:endParaRPr lang="zh-CN" altLang="en-US"/>
        </a:p>
      </dgm:t>
    </dgm:pt>
    <dgm:pt modelId="{D7C10CA7-1387-447F-814B-CDAAB59A1421}">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B. </a:t>
          </a:r>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sym typeface="+mn-ea"/>
            </a:rPr>
            <a:t>Replace </a:t>
          </a:r>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PC board</a:t>
          </a:r>
          <a:endParaRPr lang="en-US" altLang="zh-CN" sz="1400" b="0" dirty="0">
            <a:solidFill>
              <a:srgbClr val="0000FF"/>
            </a:solidFill>
            <a:latin typeface="Arial" pitchFamily="34" charset="0"/>
            <a:cs typeface="Arial" pitchFamily="34" charset="0"/>
            <a:sym typeface="Arial" panose="020B0604020202020204" pitchFamily="34" charset="0"/>
          </a:endParaRPr>
        </a:p>
      </dgm:t>
    </dgm:pt>
    <dgm:pt modelId="{594F8904-B92F-4F4A-8C7A-B1D90A01DFF4}" type="parTrans" cxnId="{09447A1F-C4D7-4057-978B-41911BF7E59D}">
      <dgm:prSet/>
      <dgm:spPr/>
      <dgm:t>
        <a:bodyPr/>
        <a:lstStyle/>
        <a:p>
          <a:endParaRPr lang="zh-CN" altLang="en-US"/>
        </a:p>
      </dgm:t>
    </dgm:pt>
    <dgm:pt modelId="{84CB8AD4-C666-41BD-876B-C5D2C3341614}" type="sibTrans" cxnId="{09447A1F-C4D7-4057-978B-41911BF7E59D}">
      <dgm:prSet/>
      <dgm:spPr/>
      <dgm:t>
        <a:bodyPr/>
        <a:lstStyle/>
        <a:p>
          <a:endParaRPr lang="zh-CN" altLang="en-US"/>
        </a:p>
      </dgm:t>
    </dgm:pt>
    <dgm:pt modelId="{062F8109-6968-4DAC-9FD3-F9BFF3624E0E}">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sym typeface="+mn-ea"/>
            </a:rPr>
            <a:t>C. Replace fan motor</a:t>
          </a:r>
          <a:endParaRPr lang="en-US" altLang="zh-CN" sz="1400" b="0" dirty="0">
            <a:solidFill>
              <a:srgbClr val="0000FF"/>
            </a:solidFill>
            <a:latin typeface="Arial" pitchFamily="34" charset="0"/>
            <a:cs typeface="Arial" pitchFamily="34" charset="0"/>
            <a:sym typeface="Arial" panose="020B0604020202020204" pitchFamily="34" charset="0"/>
          </a:endParaRPr>
        </a:p>
      </dgm:t>
    </dgm:pt>
    <dgm:pt modelId="{ED35CCF5-9357-408F-8999-E56E3C9A95A9}" type="parTrans" cxnId="{B307CC60-DA55-4793-BAC7-FAFF14A33173}">
      <dgm:prSet/>
      <dgm:spPr/>
      <dgm:t>
        <a:bodyPr/>
        <a:lstStyle/>
        <a:p>
          <a:endParaRPr lang="zh-CN" altLang="en-US"/>
        </a:p>
      </dgm:t>
    </dgm:pt>
    <dgm:pt modelId="{475355C9-501A-45B5-A4FE-3F27B5099C6C}" type="sibTrans" cxnId="{B307CC60-DA55-4793-BAC7-FAFF14A33173}">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07011" custScaleY="107040" custLinFactNeighborY="-60322">
        <dgm:presLayoutVars>
          <dgm:chPref val="3"/>
        </dgm:presLayoutVars>
      </dgm:prSet>
      <dgm:spPr/>
    </dgm:pt>
    <dgm:pt modelId="{874ADFEF-2F8A-4357-82F1-90065BEDF043}" type="pres">
      <dgm:prSet presAssocID="{FAEBBB02-0663-4EA6-A2E2-97DE72549CE6}" presName="hierChild2" presStyleCnt="0"/>
      <dgm:spPr/>
    </dgm:pt>
    <dgm:pt modelId="{A52AA3AE-2956-4AFB-A43D-026A15DDC17A}" type="pres">
      <dgm:prSet presAssocID="{DE2719AC-8E25-430C-AAFD-64D33F089766}" presName="Name19" presStyleLbl="parChTrans1D2" presStyleIdx="0" presStyleCnt="2"/>
      <dgm:spPr/>
    </dgm:pt>
    <dgm:pt modelId="{71AB8E49-E00D-49D8-B0E9-E34F288E5F59}" type="pres">
      <dgm:prSet presAssocID="{4F37FE71-F66F-462F-9970-49228B7B124F}" presName="Name21" presStyleCnt="0"/>
      <dgm:spPr/>
    </dgm:pt>
    <dgm:pt modelId="{C5BAA80C-2C34-4D51-9B1D-2D7CF9198385}" type="pres">
      <dgm:prSet presAssocID="{4F37FE71-F66F-462F-9970-49228B7B124F}" presName="level2Shape" presStyleLbl="node2" presStyleIdx="0" presStyleCnt="2" custScaleX="146458" custLinFactNeighborY="-24705"/>
      <dgm:spPr/>
    </dgm:pt>
    <dgm:pt modelId="{71A73C0E-EA20-4A4B-8AD4-F0690DA75A64}" type="pres">
      <dgm:prSet presAssocID="{4F37FE71-F66F-462F-9970-49228B7B124F}" presName="hierChild3" presStyleCnt="0"/>
      <dgm:spPr/>
    </dgm:pt>
    <dgm:pt modelId="{E7A61EDE-6A1A-4C88-8995-2868B8C6BBF1}" type="pres">
      <dgm:prSet presAssocID="{B57B587D-0F0F-4096-BC4E-4AB3E87E954B}" presName="Name19" presStyleLbl="parChTrans1D3" presStyleIdx="0" presStyleCnt="6"/>
      <dgm:spPr/>
    </dgm:pt>
    <dgm:pt modelId="{A4283B1F-0178-4B01-A4F8-86355054761C}" type="pres">
      <dgm:prSet presAssocID="{1CFF7A39-AC2A-4358-9E25-62F3931F47A8}" presName="Name21" presStyleCnt="0"/>
      <dgm:spPr/>
    </dgm:pt>
    <dgm:pt modelId="{1A12E114-A9E1-4580-A47C-C761491DE65D}" type="pres">
      <dgm:prSet presAssocID="{1CFF7A39-AC2A-4358-9E25-62F3931F47A8}" presName="level2Shape" presStyleLbl="node3" presStyleIdx="0" presStyleCnt="6"/>
      <dgm:spPr/>
    </dgm:pt>
    <dgm:pt modelId="{90BDED9A-2329-4671-8F4E-E77F65311253}" type="pres">
      <dgm:prSet presAssocID="{1CFF7A39-AC2A-4358-9E25-62F3931F47A8}" presName="hierChild3" presStyleCnt="0"/>
      <dgm:spPr/>
    </dgm:pt>
    <dgm:pt modelId="{27285BAC-FD63-4578-B548-301F7C2E739E}" type="pres">
      <dgm:prSet presAssocID="{DDA701D9-2E3D-426F-A101-ECC2FED5F803}" presName="Name19" presStyleLbl="parChTrans1D3" presStyleIdx="1" presStyleCnt="6"/>
      <dgm:spPr/>
    </dgm:pt>
    <dgm:pt modelId="{CB26BD88-E617-4769-B8AB-1B8CE59B253F}" type="pres">
      <dgm:prSet presAssocID="{A6656249-50A4-4926-A9C2-48A3E2920BD5}" presName="Name21" presStyleCnt="0"/>
      <dgm:spPr/>
    </dgm:pt>
    <dgm:pt modelId="{235E60FC-7CE9-4B76-8EA6-D79A11DBECE2}" type="pres">
      <dgm:prSet presAssocID="{A6656249-50A4-4926-A9C2-48A3E2920BD5}" presName="level2Shape" presStyleLbl="node3" presStyleIdx="1" presStyleCnt="6"/>
      <dgm:spPr/>
    </dgm:pt>
    <dgm:pt modelId="{5E1DF2D1-F75B-432D-AA90-5B0BE1365F17}" type="pres">
      <dgm:prSet presAssocID="{A6656249-50A4-4926-A9C2-48A3E2920BD5}" presName="hierChild3" presStyleCnt="0"/>
      <dgm:spPr/>
    </dgm:pt>
    <dgm:pt modelId="{1B32C074-25B3-4BD9-9841-237DD7964DE9}" type="pres">
      <dgm:prSet presAssocID="{F742E540-50A8-4073-8CCF-FDC5B05F5ED1}" presName="Name19" presStyleLbl="parChTrans1D3" presStyleIdx="2" presStyleCnt="6"/>
      <dgm:spPr/>
    </dgm:pt>
    <dgm:pt modelId="{7504C865-F017-4038-920B-A9A841C0F2EB}" type="pres">
      <dgm:prSet presAssocID="{9D38CC62-8BFB-4D63-B1FF-3C0C14AF09C0}" presName="Name21" presStyleCnt="0"/>
      <dgm:spPr/>
    </dgm:pt>
    <dgm:pt modelId="{1CBD3C21-7F58-4F64-B0BE-741FE9D05BAC}" type="pres">
      <dgm:prSet presAssocID="{9D38CC62-8BFB-4D63-B1FF-3C0C14AF09C0}" presName="level2Shape" presStyleLbl="node3" presStyleIdx="2" presStyleCnt="6"/>
      <dgm:spPr/>
    </dgm:pt>
    <dgm:pt modelId="{140A390B-5343-4264-9382-8ED8320EB828}" type="pres">
      <dgm:prSet presAssocID="{9D38CC62-8BFB-4D63-B1FF-3C0C14AF09C0}" presName="hierChild3" presStyleCnt="0"/>
      <dgm:spPr/>
    </dgm:pt>
    <dgm:pt modelId="{5EAB87D1-30BB-4027-BC03-77878C11EEBF}" type="pres">
      <dgm:prSet presAssocID="{CC77A819-3B21-46A2-95E2-9700DEDACC7D}" presName="Name19" presStyleLbl="parChTrans1D2" presStyleIdx="1" presStyleCnt="2"/>
      <dgm:spPr/>
    </dgm:pt>
    <dgm:pt modelId="{AB1155AF-3BA3-4574-AC9E-2B6959BDBB28}" type="pres">
      <dgm:prSet presAssocID="{59A25B33-CD0B-4A73-B13A-9A7C84609CD3}" presName="Name21" presStyleCnt="0"/>
      <dgm:spPr/>
    </dgm:pt>
    <dgm:pt modelId="{758C9CBE-8CDC-4015-8508-12D173456FF7}" type="pres">
      <dgm:prSet presAssocID="{59A25B33-CD0B-4A73-B13A-9A7C84609CD3}" presName="level2Shape" presStyleLbl="node2" presStyleIdx="1" presStyleCnt="2" custScaleX="145793" custLinFactNeighborY="-24705"/>
      <dgm:spPr/>
    </dgm:pt>
    <dgm:pt modelId="{CDEA4E47-5885-4994-9ABA-1CE3C5E1B1C8}" type="pres">
      <dgm:prSet presAssocID="{59A25B33-CD0B-4A73-B13A-9A7C84609CD3}" presName="hierChild3" presStyleCnt="0"/>
      <dgm:spPr/>
    </dgm:pt>
    <dgm:pt modelId="{85F8B70D-AF06-44C5-817C-52FDD4200E85}" type="pres">
      <dgm:prSet presAssocID="{DB3A7A8E-C2A7-4A70-95F7-6975980B3CF7}" presName="Name19" presStyleLbl="parChTrans1D3" presStyleIdx="3" presStyleCnt="6"/>
      <dgm:spPr/>
    </dgm:pt>
    <dgm:pt modelId="{4D7EB007-46A8-454B-81AE-48A69B47DE35}" type="pres">
      <dgm:prSet presAssocID="{148BA744-FF98-44EC-A6AB-5D1D76D86A6E}" presName="Name21" presStyleCnt="0"/>
      <dgm:spPr/>
    </dgm:pt>
    <dgm:pt modelId="{F84701C1-AA19-457B-A967-C159459EB1B8}" type="pres">
      <dgm:prSet presAssocID="{148BA744-FF98-44EC-A6AB-5D1D76D86A6E}" presName="level2Shape" presStyleLbl="node3" presStyleIdx="3" presStyleCnt="6"/>
      <dgm:spPr/>
    </dgm:pt>
    <dgm:pt modelId="{01E170E1-F059-4EFC-A3C7-1FB4AD11C2D3}" type="pres">
      <dgm:prSet presAssocID="{148BA744-FF98-44EC-A6AB-5D1D76D86A6E}" presName="hierChild3" presStyleCnt="0"/>
      <dgm:spPr/>
    </dgm:pt>
    <dgm:pt modelId="{09F14095-C113-4619-98EE-243E6803F468}" type="pres">
      <dgm:prSet presAssocID="{594F8904-B92F-4F4A-8C7A-B1D90A01DFF4}" presName="Name19" presStyleLbl="parChTrans1D3" presStyleIdx="4" presStyleCnt="6"/>
      <dgm:spPr/>
    </dgm:pt>
    <dgm:pt modelId="{7696B502-1CB1-4D83-9B32-55D0A42672E5}" type="pres">
      <dgm:prSet presAssocID="{D7C10CA7-1387-447F-814B-CDAAB59A1421}" presName="Name21" presStyleCnt="0"/>
      <dgm:spPr/>
    </dgm:pt>
    <dgm:pt modelId="{C42957EA-2C82-423F-8055-8E0D61E4DD82}" type="pres">
      <dgm:prSet presAssocID="{D7C10CA7-1387-447F-814B-CDAAB59A1421}" presName="level2Shape" presStyleLbl="node3" presStyleIdx="4" presStyleCnt="6"/>
      <dgm:spPr/>
    </dgm:pt>
    <dgm:pt modelId="{FF4F5E5F-3E21-4AA2-9D0F-FD6251BEF4F3}" type="pres">
      <dgm:prSet presAssocID="{D7C10CA7-1387-447F-814B-CDAAB59A1421}" presName="hierChild3" presStyleCnt="0"/>
      <dgm:spPr/>
    </dgm:pt>
    <dgm:pt modelId="{447DE137-0465-47A5-BC79-0104C1C3B37D}" type="pres">
      <dgm:prSet presAssocID="{ED35CCF5-9357-408F-8999-E56E3C9A95A9}" presName="Name19" presStyleLbl="parChTrans1D3" presStyleIdx="5" presStyleCnt="6"/>
      <dgm:spPr/>
    </dgm:pt>
    <dgm:pt modelId="{B375A561-2E87-43DA-B56C-B6745940651A}" type="pres">
      <dgm:prSet presAssocID="{062F8109-6968-4DAC-9FD3-F9BFF3624E0E}" presName="Name21" presStyleCnt="0"/>
      <dgm:spPr/>
    </dgm:pt>
    <dgm:pt modelId="{59C5784C-51CE-4B93-87E9-C89A706F13A7}" type="pres">
      <dgm:prSet presAssocID="{062F8109-6968-4DAC-9FD3-F9BFF3624E0E}" presName="level2Shape" presStyleLbl="node3" presStyleIdx="5" presStyleCnt="6"/>
      <dgm:spPr/>
    </dgm:pt>
    <dgm:pt modelId="{A6E773FF-C3FC-46FA-BA7A-59CCCE7B4403}" type="pres">
      <dgm:prSet presAssocID="{062F8109-6968-4DAC-9FD3-F9BFF3624E0E}" presName="hierChild3" presStyleCnt="0"/>
      <dgm:spPr/>
    </dgm:pt>
    <dgm:pt modelId="{997A08AF-19B6-4FBA-A17C-A0995FB4E381}" type="pres">
      <dgm:prSet presAssocID="{E0C99691-3836-423D-A925-745EC69B02E7}" presName="bgShapesFlow" presStyleCnt="0"/>
      <dgm:spPr/>
    </dgm:pt>
  </dgm:ptLst>
  <dgm:cxnLst>
    <dgm:cxn modelId="{287C6609-4A8A-4393-9264-9113F7E5A868}" type="presOf" srcId="{9D38CC62-8BFB-4D63-B1FF-3C0C14AF09C0}" destId="{1CBD3C21-7F58-4F64-B0BE-741FE9D05BAC}" srcOrd="0" destOrd="0" presId="urn:microsoft.com/office/officeart/2005/8/layout/hierarchy6"/>
    <dgm:cxn modelId="{E681CC1E-950B-4831-B699-28659CA823DC}" type="presOf" srcId="{148BA744-FF98-44EC-A6AB-5D1D76D86A6E}" destId="{F84701C1-AA19-457B-A967-C159459EB1B8}" srcOrd="0" destOrd="0" presId="urn:microsoft.com/office/officeart/2005/8/layout/hierarchy6"/>
    <dgm:cxn modelId="{09447A1F-C4D7-4057-978B-41911BF7E59D}" srcId="{59A25B33-CD0B-4A73-B13A-9A7C84609CD3}" destId="{D7C10CA7-1387-447F-814B-CDAAB59A1421}" srcOrd="1" destOrd="0" parTransId="{594F8904-B92F-4F4A-8C7A-B1D90A01DFF4}" sibTransId="{84CB8AD4-C666-41BD-876B-C5D2C3341614}"/>
    <dgm:cxn modelId="{DF6B1722-8B8F-44B1-872A-1B81A5989A42}" type="presOf" srcId="{4F37FE71-F66F-462F-9970-49228B7B124F}" destId="{C5BAA80C-2C34-4D51-9B1D-2D7CF9198385}"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6CB4525F-30A2-4E53-8AE7-F658CAB6FC9C}" type="presOf" srcId="{A6656249-50A4-4926-A9C2-48A3E2920BD5}" destId="{235E60FC-7CE9-4B76-8EA6-D79A11DBECE2}" srcOrd="0" destOrd="0" presId="urn:microsoft.com/office/officeart/2005/8/layout/hierarchy6"/>
    <dgm:cxn modelId="{B307CC60-DA55-4793-BAC7-FAFF14A33173}" srcId="{59A25B33-CD0B-4A73-B13A-9A7C84609CD3}" destId="{062F8109-6968-4DAC-9FD3-F9BFF3624E0E}" srcOrd="2" destOrd="0" parTransId="{ED35CCF5-9357-408F-8999-E56E3C9A95A9}" sibTransId="{475355C9-501A-45B5-A4FE-3F27B5099C6C}"/>
    <dgm:cxn modelId="{B85A7061-52EE-4E85-B09E-29821039DC5F}" type="presOf" srcId="{59A25B33-CD0B-4A73-B13A-9A7C84609CD3}" destId="{758C9CBE-8CDC-4015-8508-12D173456FF7}"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312FF966-79C8-428A-9752-39D3E037B1FB}" type="presOf" srcId="{DB3A7A8E-C2A7-4A70-95F7-6975980B3CF7}" destId="{85F8B70D-AF06-44C5-817C-52FDD4200E85}" srcOrd="0" destOrd="0" presId="urn:microsoft.com/office/officeart/2005/8/layout/hierarchy6"/>
    <dgm:cxn modelId="{57953C6E-E3A6-4E78-8950-7D6F1D4ED97B}" type="presOf" srcId="{CC77A819-3B21-46A2-95E2-9700DEDACC7D}" destId="{5EAB87D1-30BB-4027-BC03-77878C11EEBF}" srcOrd="0" destOrd="0" presId="urn:microsoft.com/office/officeart/2005/8/layout/hierarchy6"/>
    <dgm:cxn modelId="{DD17A754-0889-4151-B5C0-FDB032E982FF}" srcId="{4F37FE71-F66F-462F-9970-49228B7B124F}" destId="{A6656249-50A4-4926-A9C2-48A3E2920BD5}" srcOrd="1" destOrd="0" parTransId="{DDA701D9-2E3D-426F-A101-ECC2FED5F803}" sibTransId="{4DB33CBE-AE40-417D-8013-D4569132077F}"/>
    <dgm:cxn modelId="{B823605A-C988-403F-89A9-CF5677D9A78F}" srcId="{59A25B33-CD0B-4A73-B13A-9A7C84609CD3}" destId="{148BA744-FF98-44EC-A6AB-5D1D76D86A6E}" srcOrd="0" destOrd="0" parTransId="{DB3A7A8E-C2A7-4A70-95F7-6975980B3CF7}" sibTransId="{B8B5F06D-7567-4E36-BAEF-610043E20834}"/>
    <dgm:cxn modelId="{BCE93A81-7A7B-4B65-97D9-127C19D708DE}" type="presOf" srcId="{DDA701D9-2E3D-426F-A101-ECC2FED5F803}" destId="{27285BAC-FD63-4578-B548-301F7C2E739E}" srcOrd="0" destOrd="0" presId="urn:microsoft.com/office/officeart/2005/8/layout/hierarchy6"/>
    <dgm:cxn modelId="{9315268B-42AE-44B9-8F7D-89DBF4AC938F}" type="presOf" srcId="{DE2719AC-8E25-430C-AAFD-64D33F089766}" destId="{A52AA3AE-2956-4AFB-A43D-026A15DDC17A}" srcOrd="0" destOrd="0" presId="urn:microsoft.com/office/officeart/2005/8/layout/hierarchy6"/>
    <dgm:cxn modelId="{7131859C-FD5C-464F-88C3-A6B18D3B5F37}" srcId="{FAEBBB02-0663-4EA6-A2E2-97DE72549CE6}" destId="{59A25B33-CD0B-4A73-B13A-9A7C84609CD3}" srcOrd="1" destOrd="0" parTransId="{CC77A819-3B21-46A2-95E2-9700DEDACC7D}" sibTransId="{441CF161-83E0-486E-9753-0C4014D29C4C}"/>
    <dgm:cxn modelId="{8C74ADA0-7C33-4BA1-B3F6-458753ED411C}" type="presOf" srcId="{B57B587D-0F0F-4096-BC4E-4AB3E87E954B}" destId="{E7A61EDE-6A1A-4C88-8995-2868B8C6BBF1}" srcOrd="0" destOrd="0" presId="urn:microsoft.com/office/officeart/2005/8/layout/hierarchy6"/>
    <dgm:cxn modelId="{3D7F75A3-1F18-41DB-8508-B645DF9E16D3}" srcId="{4F37FE71-F66F-462F-9970-49228B7B124F}" destId="{9D38CC62-8BFB-4D63-B1FF-3C0C14AF09C0}" srcOrd="2" destOrd="0" parTransId="{F742E540-50A8-4073-8CCF-FDC5B05F5ED1}" sibTransId="{55A8F7DA-2518-4AF1-9F64-A7B1D4A429D3}"/>
    <dgm:cxn modelId="{B848D0AB-F8EF-4831-A1B9-B6028BF344CB}" type="presOf" srcId="{F742E540-50A8-4073-8CCF-FDC5B05F5ED1}" destId="{1B32C074-25B3-4BD9-9841-237DD7964DE9}" srcOrd="0" destOrd="0" presId="urn:microsoft.com/office/officeart/2005/8/layout/hierarchy6"/>
    <dgm:cxn modelId="{D3849FB0-B1E9-413D-AC7D-97D74AB0BDDA}" type="presOf" srcId="{594F8904-B92F-4F4A-8C7A-B1D90A01DFF4}" destId="{09F14095-C113-4619-98EE-243E6803F468}" srcOrd="0" destOrd="0" presId="urn:microsoft.com/office/officeart/2005/8/layout/hierarchy6"/>
    <dgm:cxn modelId="{B8FDEDB3-10AE-4723-865E-C14A254FBFE6}" srcId="{FAEBBB02-0663-4EA6-A2E2-97DE72549CE6}" destId="{4F37FE71-F66F-462F-9970-49228B7B124F}" srcOrd="0" destOrd="0" parTransId="{DE2719AC-8E25-430C-AAFD-64D33F089766}" sibTransId="{736872F1-4B4D-47C4-A9AF-E99D593D3BC0}"/>
    <dgm:cxn modelId="{91A378C0-6676-4AEF-BD3C-4E7BFFBE04C8}" type="presOf" srcId="{D7C10CA7-1387-447F-814B-CDAAB59A1421}" destId="{C42957EA-2C82-423F-8055-8E0D61E4DD82}" srcOrd="0" destOrd="0" presId="urn:microsoft.com/office/officeart/2005/8/layout/hierarchy6"/>
    <dgm:cxn modelId="{8783E4C5-3304-4A0A-88E3-B091F17B9D8A}" type="presOf" srcId="{062F8109-6968-4DAC-9FD3-F9BFF3624E0E}" destId="{59C5784C-51CE-4B93-87E9-C89A706F13A7}" srcOrd="0" destOrd="0" presId="urn:microsoft.com/office/officeart/2005/8/layout/hierarchy6"/>
    <dgm:cxn modelId="{909C70C6-82CB-4E46-9D97-57464553BAD8}" srcId="{4F37FE71-F66F-462F-9970-49228B7B124F}" destId="{1CFF7A39-AC2A-4358-9E25-62F3931F47A8}" srcOrd="0" destOrd="0" parTransId="{B57B587D-0F0F-4096-BC4E-4AB3E87E954B}" sibTransId="{E223BB42-9BDA-441B-A5B0-3223702646D0}"/>
    <dgm:cxn modelId="{2DBE95DF-73F6-4E06-9F2E-3E5E10A796A6}" srcId="{E0C99691-3836-423D-A925-745EC69B02E7}" destId="{FAEBBB02-0663-4EA6-A2E2-97DE72549CE6}" srcOrd="0" destOrd="0" parTransId="{D8EF2C20-BE49-4046-9A9D-11966B9D723E}" sibTransId="{37B51A51-346E-42D3-BA7E-AF95F51D0AD9}"/>
    <dgm:cxn modelId="{638D29F5-BE4F-4FCA-BB7A-E6446DCF83E8}" type="presOf" srcId="{ED35CCF5-9357-408F-8999-E56E3C9A95A9}" destId="{447DE137-0465-47A5-BC79-0104C1C3B37D}" srcOrd="0" destOrd="0" presId="urn:microsoft.com/office/officeart/2005/8/layout/hierarchy6"/>
    <dgm:cxn modelId="{78201EF8-7879-4456-826E-F125A5904D4F}" type="presOf" srcId="{1CFF7A39-AC2A-4358-9E25-62F3931F47A8}" destId="{1A12E114-A9E1-4580-A47C-C761491DE65D}"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2662B5D3-48D4-4F80-AF92-4DE52D1F0272}" type="presParOf" srcId="{874ADFEF-2F8A-4357-82F1-90065BEDF043}" destId="{A52AA3AE-2956-4AFB-A43D-026A15DDC17A}" srcOrd="0" destOrd="0" presId="urn:microsoft.com/office/officeart/2005/8/layout/hierarchy6"/>
    <dgm:cxn modelId="{71DF3A9E-2FCF-4B3F-A776-BD78E0A34B21}" type="presParOf" srcId="{874ADFEF-2F8A-4357-82F1-90065BEDF043}" destId="{71AB8E49-E00D-49D8-B0E9-E34F288E5F59}" srcOrd="1" destOrd="0" presId="urn:microsoft.com/office/officeart/2005/8/layout/hierarchy6"/>
    <dgm:cxn modelId="{93A30A55-9FA1-4A89-90AC-62C50CD116B7}" type="presParOf" srcId="{71AB8E49-E00D-49D8-B0E9-E34F288E5F59}" destId="{C5BAA80C-2C34-4D51-9B1D-2D7CF9198385}" srcOrd="0" destOrd="0" presId="urn:microsoft.com/office/officeart/2005/8/layout/hierarchy6"/>
    <dgm:cxn modelId="{C3715E64-76F5-4638-9D71-3C93688C3D17}" type="presParOf" srcId="{71AB8E49-E00D-49D8-B0E9-E34F288E5F59}" destId="{71A73C0E-EA20-4A4B-8AD4-F0690DA75A64}" srcOrd="1" destOrd="0" presId="urn:microsoft.com/office/officeart/2005/8/layout/hierarchy6"/>
    <dgm:cxn modelId="{A2BACADD-C1E6-4742-858E-64617D308178}" type="presParOf" srcId="{71A73C0E-EA20-4A4B-8AD4-F0690DA75A64}" destId="{E7A61EDE-6A1A-4C88-8995-2868B8C6BBF1}" srcOrd="0" destOrd="0" presId="urn:microsoft.com/office/officeart/2005/8/layout/hierarchy6"/>
    <dgm:cxn modelId="{71C706FC-988D-47FE-86BF-88AED119135B}" type="presParOf" srcId="{71A73C0E-EA20-4A4B-8AD4-F0690DA75A64}" destId="{A4283B1F-0178-4B01-A4F8-86355054761C}" srcOrd="1" destOrd="0" presId="urn:microsoft.com/office/officeart/2005/8/layout/hierarchy6"/>
    <dgm:cxn modelId="{B88A2613-FD3B-4C19-808E-17170C9894C9}" type="presParOf" srcId="{A4283B1F-0178-4B01-A4F8-86355054761C}" destId="{1A12E114-A9E1-4580-A47C-C761491DE65D}" srcOrd="0" destOrd="0" presId="urn:microsoft.com/office/officeart/2005/8/layout/hierarchy6"/>
    <dgm:cxn modelId="{4EC7FDCA-A770-4DA5-A023-70FC876E2F3B}" type="presParOf" srcId="{A4283B1F-0178-4B01-A4F8-86355054761C}" destId="{90BDED9A-2329-4671-8F4E-E77F65311253}" srcOrd="1" destOrd="0" presId="urn:microsoft.com/office/officeart/2005/8/layout/hierarchy6"/>
    <dgm:cxn modelId="{FDFBE648-6420-4CDC-8105-442881F8E05C}" type="presParOf" srcId="{71A73C0E-EA20-4A4B-8AD4-F0690DA75A64}" destId="{27285BAC-FD63-4578-B548-301F7C2E739E}" srcOrd="2" destOrd="0" presId="urn:microsoft.com/office/officeart/2005/8/layout/hierarchy6"/>
    <dgm:cxn modelId="{4C67BEDA-48B6-4677-8CF5-92EEC3320CE9}" type="presParOf" srcId="{71A73C0E-EA20-4A4B-8AD4-F0690DA75A64}" destId="{CB26BD88-E617-4769-B8AB-1B8CE59B253F}" srcOrd="3" destOrd="0" presId="urn:microsoft.com/office/officeart/2005/8/layout/hierarchy6"/>
    <dgm:cxn modelId="{AF074524-4E47-43CC-B2C2-E1493A83AFE5}" type="presParOf" srcId="{CB26BD88-E617-4769-B8AB-1B8CE59B253F}" destId="{235E60FC-7CE9-4B76-8EA6-D79A11DBECE2}" srcOrd="0" destOrd="0" presId="urn:microsoft.com/office/officeart/2005/8/layout/hierarchy6"/>
    <dgm:cxn modelId="{F16C9104-79F0-46E9-BC74-911A6ED5178B}" type="presParOf" srcId="{CB26BD88-E617-4769-B8AB-1B8CE59B253F}" destId="{5E1DF2D1-F75B-432D-AA90-5B0BE1365F17}" srcOrd="1" destOrd="0" presId="urn:microsoft.com/office/officeart/2005/8/layout/hierarchy6"/>
    <dgm:cxn modelId="{592626F0-592B-4DDF-AC8A-7523DB6C3EEE}" type="presParOf" srcId="{71A73C0E-EA20-4A4B-8AD4-F0690DA75A64}" destId="{1B32C074-25B3-4BD9-9841-237DD7964DE9}" srcOrd="4" destOrd="0" presId="urn:microsoft.com/office/officeart/2005/8/layout/hierarchy6"/>
    <dgm:cxn modelId="{C383933F-FBE7-438A-9DF9-839FCA0DC857}" type="presParOf" srcId="{71A73C0E-EA20-4A4B-8AD4-F0690DA75A64}" destId="{7504C865-F017-4038-920B-A9A841C0F2EB}" srcOrd="5" destOrd="0" presId="urn:microsoft.com/office/officeart/2005/8/layout/hierarchy6"/>
    <dgm:cxn modelId="{C2D4E21F-C74F-4BD1-A4A7-7BFB650D664B}" type="presParOf" srcId="{7504C865-F017-4038-920B-A9A841C0F2EB}" destId="{1CBD3C21-7F58-4F64-B0BE-741FE9D05BAC}" srcOrd="0" destOrd="0" presId="urn:microsoft.com/office/officeart/2005/8/layout/hierarchy6"/>
    <dgm:cxn modelId="{7AC9FB1E-A592-43A0-8DB1-CA73CFADBC23}" type="presParOf" srcId="{7504C865-F017-4038-920B-A9A841C0F2EB}" destId="{140A390B-5343-4264-9382-8ED8320EB828}" srcOrd="1" destOrd="0" presId="urn:microsoft.com/office/officeart/2005/8/layout/hierarchy6"/>
    <dgm:cxn modelId="{0D02A885-ABDD-4089-A057-669B2F5CCC30}" type="presParOf" srcId="{874ADFEF-2F8A-4357-82F1-90065BEDF043}" destId="{5EAB87D1-30BB-4027-BC03-77878C11EEBF}" srcOrd="2" destOrd="0" presId="urn:microsoft.com/office/officeart/2005/8/layout/hierarchy6"/>
    <dgm:cxn modelId="{5B599DF4-DD53-4737-BE20-DF9C6F953996}" type="presParOf" srcId="{874ADFEF-2F8A-4357-82F1-90065BEDF043}" destId="{AB1155AF-3BA3-4574-AC9E-2B6959BDBB28}" srcOrd="3" destOrd="0" presId="urn:microsoft.com/office/officeart/2005/8/layout/hierarchy6"/>
    <dgm:cxn modelId="{E43F2A96-65AA-4059-B350-4DC1AA96852D}" type="presParOf" srcId="{AB1155AF-3BA3-4574-AC9E-2B6959BDBB28}" destId="{758C9CBE-8CDC-4015-8508-12D173456FF7}" srcOrd="0" destOrd="0" presId="urn:microsoft.com/office/officeart/2005/8/layout/hierarchy6"/>
    <dgm:cxn modelId="{9C06EFCA-A35A-4358-8F34-FB4918ABD133}" type="presParOf" srcId="{AB1155AF-3BA3-4574-AC9E-2B6959BDBB28}" destId="{CDEA4E47-5885-4994-9ABA-1CE3C5E1B1C8}" srcOrd="1" destOrd="0" presId="urn:microsoft.com/office/officeart/2005/8/layout/hierarchy6"/>
    <dgm:cxn modelId="{EAF1F149-5F1A-4700-BDA1-C5669ABB97A2}" type="presParOf" srcId="{CDEA4E47-5885-4994-9ABA-1CE3C5E1B1C8}" destId="{85F8B70D-AF06-44C5-817C-52FDD4200E85}" srcOrd="0" destOrd="0" presId="urn:microsoft.com/office/officeart/2005/8/layout/hierarchy6"/>
    <dgm:cxn modelId="{A069E5D0-4C3C-4198-B4D9-D009420A678C}" type="presParOf" srcId="{CDEA4E47-5885-4994-9ABA-1CE3C5E1B1C8}" destId="{4D7EB007-46A8-454B-81AE-48A69B47DE35}" srcOrd="1" destOrd="0" presId="urn:microsoft.com/office/officeart/2005/8/layout/hierarchy6"/>
    <dgm:cxn modelId="{EB168369-25B4-48F3-9B89-0E794DC87018}" type="presParOf" srcId="{4D7EB007-46A8-454B-81AE-48A69B47DE35}" destId="{F84701C1-AA19-457B-A967-C159459EB1B8}" srcOrd="0" destOrd="0" presId="urn:microsoft.com/office/officeart/2005/8/layout/hierarchy6"/>
    <dgm:cxn modelId="{8B95BF64-1F64-422B-A77B-7AC37CBCC677}" type="presParOf" srcId="{4D7EB007-46A8-454B-81AE-48A69B47DE35}" destId="{01E170E1-F059-4EFC-A3C7-1FB4AD11C2D3}" srcOrd="1" destOrd="0" presId="urn:microsoft.com/office/officeart/2005/8/layout/hierarchy6"/>
    <dgm:cxn modelId="{C36BEA71-5B85-4199-B211-605852FA2C65}" type="presParOf" srcId="{CDEA4E47-5885-4994-9ABA-1CE3C5E1B1C8}" destId="{09F14095-C113-4619-98EE-243E6803F468}" srcOrd="2" destOrd="0" presId="urn:microsoft.com/office/officeart/2005/8/layout/hierarchy6"/>
    <dgm:cxn modelId="{BE7DA92B-7DB8-463D-8A48-254DB7EF33AD}" type="presParOf" srcId="{CDEA4E47-5885-4994-9ABA-1CE3C5E1B1C8}" destId="{7696B502-1CB1-4D83-9B32-55D0A42672E5}" srcOrd="3" destOrd="0" presId="urn:microsoft.com/office/officeart/2005/8/layout/hierarchy6"/>
    <dgm:cxn modelId="{AC7B9AA4-414C-4294-B5FC-0F3559551653}" type="presParOf" srcId="{7696B502-1CB1-4D83-9B32-55D0A42672E5}" destId="{C42957EA-2C82-423F-8055-8E0D61E4DD82}" srcOrd="0" destOrd="0" presId="urn:microsoft.com/office/officeart/2005/8/layout/hierarchy6"/>
    <dgm:cxn modelId="{AB31FB9F-A89E-4C23-B7C4-40A8BD612846}" type="presParOf" srcId="{7696B502-1CB1-4D83-9B32-55D0A42672E5}" destId="{FF4F5E5F-3E21-4AA2-9D0F-FD6251BEF4F3}" srcOrd="1" destOrd="0" presId="urn:microsoft.com/office/officeart/2005/8/layout/hierarchy6"/>
    <dgm:cxn modelId="{6D8D5D58-DA3D-418B-A84A-CDCCD728B69D}" type="presParOf" srcId="{CDEA4E47-5885-4994-9ABA-1CE3C5E1B1C8}" destId="{447DE137-0465-47A5-BC79-0104C1C3B37D}" srcOrd="4" destOrd="0" presId="urn:microsoft.com/office/officeart/2005/8/layout/hierarchy6"/>
    <dgm:cxn modelId="{EFE32B4C-B3AD-484F-98C7-1C7C15D4F8E3}" type="presParOf" srcId="{CDEA4E47-5885-4994-9ABA-1CE3C5E1B1C8}" destId="{B375A561-2E87-43DA-B56C-B6745940651A}" srcOrd="5" destOrd="0" presId="urn:microsoft.com/office/officeart/2005/8/layout/hierarchy6"/>
    <dgm:cxn modelId="{6740D8A7-39A0-408E-A4E0-8A067B57A32A}" type="presParOf" srcId="{B375A561-2E87-43DA-B56C-B6745940651A}" destId="{59C5784C-51CE-4B93-87E9-C89A706F13A7}" srcOrd="0" destOrd="0" presId="urn:microsoft.com/office/officeart/2005/8/layout/hierarchy6"/>
    <dgm:cxn modelId="{539CF3A6-C00E-4702-B5B7-088D7C01E333}" type="presParOf" srcId="{B375A561-2E87-43DA-B56C-B6745940651A}" destId="{A6E773FF-C3FC-46FA-BA7A-59CCCE7B4403}"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FA</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PFC module over current protection</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1CFF7A39-AC2A-4358-9E25-62F3931F47A8}">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A. Power off and restart</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B57B587D-0F0F-4096-BC4E-4AB3E87E954B}" type="parTrans" cxnId="{909C70C6-82CB-4E46-9D97-57464553BAD8}">
      <dgm:prSet/>
      <dgm:spPr/>
      <dgm:t>
        <a:bodyPr/>
        <a:lstStyle/>
        <a:p>
          <a:endParaRPr lang="zh-CN" altLang="en-US"/>
        </a:p>
      </dgm:t>
    </dgm:pt>
    <dgm:pt modelId="{E223BB42-9BDA-441B-A5B0-3223702646D0}" type="sibTrans" cxnId="{909C70C6-82CB-4E46-9D97-57464553BAD8}">
      <dgm:prSet/>
      <dgm:spPr/>
      <dgm:t>
        <a:bodyPr/>
        <a:lstStyle/>
        <a:p>
          <a:endParaRPr lang="zh-CN" altLang="en-US"/>
        </a:p>
      </dgm:t>
    </dgm:pt>
    <dgm:pt modelId="{A6656249-50A4-4926-A9C2-48A3E2920BD5}">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B. Replace Integrated board</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DDA701D9-2E3D-426F-A101-ECC2FED5F803}" type="parTrans" cxnId="{DD17A754-0889-4151-B5C0-FDB032E982FF}">
      <dgm:prSet/>
      <dgm:spPr/>
      <dgm:t>
        <a:bodyPr/>
        <a:lstStyle/>
        <a:p>
          <a:endParaRPr lang="zh-CN" altLang="en-US"/>
        </a:p>
      </dgm:t>
    </dgm:pt>
    <dgm:pt modelId="{4DB33CBE-AE40-417D-8013-D4569132077F}" type="sibTrans" cxnId="{DD17A754-0889-4151-B5C0-FDB032E982FF}">
      <dgm:prSet/>
      <dgm:spPr/>
      <dgm:t>
        <a:bodyPr/>
        <a:lstStyle/>
        <a:p>
          <a:endParaRPr lang="zh-CN" altLang="en-US"/>
        </a:p>
      </dgm:t>
    </dgm:pt>
    <dgm:pt modelId="{4F37FE71-F66F-462F-9970-49228B7B124F}">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E2719AC-8E25-430C-AAFD-64D33F089766}" type="parTrans" cxnId="{B8FDEDB3-10AE-4723-865E-C14A254FBFE6}">
      <dgm:prSet/>
      <dgm:spPr/>
      <dgm:t>
        <a:bodyPr/>
        <a:lstStyle/>
        <a:p>
          <a:endParaRPr lang="zh-CN" altLang="en-US"/>
        </a:p>
      </dgm:t>
    </dgm:pt>
    <dgm:pt modelId="{736872F1-4B4D-47C4-A9AF-E99D593D3BC0}" type="sibTrans" cxnId="{B8FDEDB3-10AE-4723-865E-C14A254FBFE6}">
      <dgm:prSet/>
      <dgm:spPr/>
      <dgm:t>
        <a:bodyPr/>
        <a:lstStyle/>
        <a:p>
          <a:endParaRPr lang="zh-CN" altLang="en-US"/>
        </a:p>
      </dgm:t>
    </dgm:pt>
    <dgm:pt modelId="{59A25B33-CD0B-4A73-B13A-9A7C84609CD3}">
      <dgm:prSet custT="1"/>
      <dgm:spPr/>
      <dgm:t>
        <a:bodyPr/>
        <a:lstStyle/>
        <a:p>
          <a:r>
            <a:rPr lang="en-US" altLang="zh-CN" sz="1400" b="0" dirty="0">
              <a:solidFill>
                <a:srgbClr val="0000FF"/>
              </a:solidFill>
              <a:latin typeface="Arial" pitchFamily="34" charset="0"/>
              <a:cs typeface="Arial" pitchFamily="34" charset="0"/>
              <a:sym typeface="Arial" panose="020B0604020202020204" pitchFamily="34" charset="0"/>
            </a:rPr>
            <a:t>Three-phase model</a:t>
          </a:r>
        </a:p>
      </dgm:t>
    </dgm:pt>
    <dgm:pt modelId="{CC77A819-3B21-46A2-95E2-9700DEDACC7D}" type="parTrans" cxnId="{7131859C-FD5C-464F-88C3-A6B18D3B5F37}">
      <dgm:prSet/>
      <dgm:spPr/>
      <dgm:t>
        <a:bodyPr/>
        <a:lstStyle/>
        <a:p>
          <a:endParaRPr lang="zh-CN" altLang="en-US"/>
        </a:p>
      </dgm:t>
    </dgm:pt>
    <dgm:pt modelId="{441CF161-83E0-486E-9753-0C4014D29C4C}" type="sibTrans" cxnId="{7131859C-FD5C-464F-88C3-A6B18D3B5F37}">
      <dgm:prSet/>
      <dgm:spPr/>
      <dgm:t>
        <a:bodyPr/>
        <a:lstStyle/>
        <a:p>
          <a:endParaRPr lang="zh-CN" altLang="en-US"/>
        </a:p>
      </dgm:t>
    </dgm:pt>
    <dgm:pt modelId="{148BA744-FF98-44EC-A6AB-5D1D76D86A6E}">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A. Power off and restart</a:t>
          </a:r>
          <a:endParaRPr lang="en-US" altLang="zh-CN" sz="1400" b="0" dirty="0">
            <a:solidFill>
              <a:srgbClr val="0000FF"/>
            </a:solidFill>
            <a:latin typeface="Arial" pitchFamily="34" charset="0"/>
            <a:cs typeface="Arial" pitchFamily="34" charset="0"/>
            <a:sym typeface="Arial" panose="020B0604020202020204" pitchFamily="34" charset="0"/>
          </a:endParaRPr>
        </a:p>
      </dgm:t>
    </dgm:pt>
    <dgm:pt modelId="{DB3A7A8E-C2A7-4A70-95F7-6975980B3CF7}" type="parTrans" cxnId="{B823605A-C988-403F-89A9-CF5677D9A78F}">
      <dgm:prSet/>
      <dgm:spPr/>
      <dgm:t>
        <a:bodyPr/>
        <a:lstStyle/>
        <a:p>
          <a:endParaRPr lang="zh-CN" altLang="en-US"/>
        </a:p>
      </dgm:t>
    </dgm:pt>
    <dgm:pt modelId="{B8B5F06D-7567-4E36-BAEF-610043E20834}" type="sibTrans" cxnId="{B823605A-C988-403F-89A9-CF5677D9A78F}">
      <dgm:prSet/>
      <dgm:spPr/>
      <dgm:t>
        <a:bodyPr/>
        <a:lstStyle/>
        <a:p>
          <a:endParaRPr lang="zh-CN" altLang="en-US"/>
        </a:p>
      </dgm:t>
    </dgm:pt>
    <dgm:pt modelId="{D7C10CA7-1387-447F-814B-CDAAB59A1421}">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B. Replace I</a:t>
          </a:r>
          <a:r>
            <a:rPr kumimoji="0" lang="en-US" altLang="zh-CN" sz="1400" b="0" i="0" u="none" strike="noStrike" cap="none" normalizeH="0" baseline="0" dirty="0">
              <a:ln>
                <a:noFill/>
              </a:ln>
              <a:solidFill>
                <a:srgbClr val="0000FF"/>
              </a:solidFill>
              <a:effectLst/>
              <a:latin typeface="Arial" pitchFamily="34" charset="0"/>
              <a:ea typeface="+mn-ea"/>
              <a:cs typeface="Arial" pitchFamily="34" charset="0"/>
            </a:rPr>
            <a:t>nverter board</a:t>
          </a:r>
          <a:endParaRPr lang="en-US" altLang="zh-CN" sz="1400" b="0" dirty="0">
            <a:solidFill>
              <a:srgbClr val="0000FF"/>
            </a:solidFill>
            <a:latin typeface="Arial" pitchFamily="34" charset="0"/>
            <a:cs typeface="Arial" pitchFamily="34" charset="0"/>
            <a:sym typeface="Arial" panose="020B0604020202020204" pitchFamily="34" charset="0"/>
          </a:endParaRPr>
        </a:p>
      </dgm:t>
    </dgm:pt>
    <dgm:pt modelId="{594F8904-B92F-4F4A-8C7A-B1D90A01DFF4}" type="parTrans" cxnId="{09447A1F-C4D7-4057-978B-41911BF7E59D}">
      <dgm:prSet/>
      <dgm:spPr/>
      <dgm:t>
        <a:bodyPr/>
        <a:lstStyle/>
        <a:p>
          <a:endParaRPr lang="zh-CN" altLang="en-US"/>
        </a:p>
      </dgm:t>
    </dgm:pt>
    <dgm:pt modelId="{84CB8AD4-C666-41BD-876B-C5D2C3341614}" type="sibTrans" cxnId="{09447A1F-C4D7-4057-978B-41911BF7E59D}">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07011" custScaleY="107040" custLinFactNeighborY="-50301">
        <dgm:presLayoutVars>
          <dgm:chPref val="3"/>
        </dgm:presLayoutVars>
      </dgm:prSet>
      <dgm:spPr/>
    </dgm:pt>
    <dgm:pt modelId="{874ADFEF-2F8A-4357-82F1-90065BEDF043}" type="pres">
      <dgm:prSet presAssocID="{FAEBBB02-0663-4EA6-A2E2-97DE72549CE6}" presName="hierChild2" presStyleCnt="0"/>
      <dgm:spPr/>
    </dgm:pt>
    <dgm:pt modelId="{A52AA3AE-2956-4AFB-A43D-026A15DDC17A}" type="pres">
      <dgm:prSet presAssocID="{DE2719AC-8E25-430C-AAFD-64D33F089766}" presName="Name19" presStyleLbl="parChTrans1D2" presStyleIdx="0" presStyleCnt="2"/>
      <dgm:spPr/>
    </dgm:pt>
    <dgm:pt modelId="{71AB8E49-E00D-49D8-B0E9-E34F288E5F59}" type="pres">
      <dgm:prSet presAssocID="{4F37FE71-F66F-462F-9970-49228B7B124F}" presName="Name21" presStyleCnt="0"/>
      <dgm:spPr/>
    </dgm:pt>
    <dgm:pt modelId="{C5BAA80C-2C34-4D51-9B1D-2D7CF9198385}" type="pres">
      <dgm:prSet presAssocID="{4F37FE71-F66F-462F-9970-49228B7B124F}" presName="level2Shape" presStyleLbl="node2" presStyleIdx="0" presStyleCnt="2" custScaleX="146458" custScaleY="71704" custLinFactNeighborY="-24705"/>
      <dgm:spPr/>
    </dgm:pt>
    <dgm:pt modelId="{71A73C0E-EA20-4A4B-8AD4-F0690DA75A64}" type="pres">
      <dgm:prSet presAssocID="{4F37FE71-F66F-462F-9970-49228B7B124F}" presName="hierChild3" presStyleCnt="0"/>
      <dgm:spPr/>
    </dgm:pt>
    <dgm:pt modelId="{E7A61EDE-6A1A-4C88-8995-2868B8C6BBF1}" type="pres">
      <dgm:prSet presAssocID="{B57B587D-0F0F-4096-BC4E-4AB3E87E954B}" presName="Name19" presStyleLbl="parChTrans1D3" presStyleIdx="0" presStyleCnt="4"/>
      <dgm:spPr/>
    </dgm:pt>
    <dgm:pt modelId="{A4283B1F-0178-4B01-A4F8-86355054761C}" type="pres">
      <dgm:prSet presAssocID="{1CFF7A39-AC2A-4358-9E25-62F3931F47A8}" presName="Name21" presStyleCnt="0"/>
      <dgm:spPr/>
    </dgm:pt>
    <dgm:pt modelId="{1A12E114-A9E1-4580-A47C-C761491DE65D}" type="pres">
      <dgm:prSet presAssocID="{1CFF7A39-AC2A-4358-9E25-62F3931F47A8}" presName="level2Shape" presStyleLbl="node3" presStyleIdx="0" presStyleCnt="4" custScaleY="71704"/>
      <dgm:spPr/>
    </dgm:pt>
    <dgm:pt modelId="{90BDED9A-2329-4671-8F4E-E77F65311253}" type="pres">
      <dgm:prSet presAssocID="{1CFF7A39-AC2A-4358-9E25-62F3931F47A8}" presName="hierChild3" presStyleCnt="0"/>
      <dgm:spPr/>
    </dgm:pt>
    <dgm:pt modelId="{27285BAC-FD63-4578-B548-301F7C2E739E}" type="pres">
      <dgm:prSet presAssocID="{DDA701D9-2E3D-426F-A101-ECC2FED5F803}" presName="Name19" presStyleLbl="parChTrans1D3" presStyleIdx="1" presStyleCnt="4"/>
      <dgm:spPr/>
    </dgm:pt>
    <dgm:pt modelId="{CB26BD88-E617-4769-B8AB-1B8CE59B253F}" type="pres">
      <dgm:prSet presAssocID="{A6656249-50A4-4926-A9C2-48A3E2920BD5}" presName="Name21" presStyleCnt="0"/>
      <dgm:spPr/>
    </dgm:pt>
    <dgm:pt modelId="{235E60FC-7CE9-4B76-8EA6-D79A11DBECE2}" type="pres">
      <dgm:prSet presAssocID="{A6656249-50A4-4926-A9C2-48A3E2920BD5}" presName="level2Shape" presStyleLbl="node3" presStyleIdx="1" presStyleCnt="4" custScaleY="71704"/>
      <dgm:spPr/>
    </dgm:pt>
    <dgm:pt modelId="{5E1DF2D1-F75B-432D-AA90-5B0BE1365F17}" type="pres">
      <dgm:prSet presAssocID="{A6656249-50A4-4926-A9C2-48A3E2920BD5}" presName="hierChild3" presStyleCnt="0"/>
      <dgm:spPr/>
    </dgm:pt>
    <dgm:pt modelId="{5EAB87D1-30BB-4027-BC03-77878C11EEBF}" type="pres">
      <dgm:prSet presAssocID="{CC77A819-3B21-46A2-95E2-9700DEDACC7D}" presName="Name19" presStyleLbl="parChTrans1D2" presStyleIdx="1" presStyleCnt="2"/>
      <dgm:spPr/>
    </dgm:pt>
    <dgm:pt modelId="{AB1155AF-3BA3-4574-AC9E-2B6959BDBB28}" type="pres">
      <dgm:prSet presAssocID="{59A25B33-CD0B-4A73-B13A-9A7C84609CD3}" presName="Name21" presStyleCnt="0"/>
      <dgm:spPr/>
    </dgm:pt>
    <dgm:pt modelId="{758C9CBE-8CDC-4015-8508-12D173456FF7}" type="pres">
      <dgm:prSet presAssocID="{59A25B33-CD0B-4A73-B13A-9A7C84609CD3}" presName="level2Shape" presStyleLbl="node2" presStyleIdx="1" presStyleCnt="2" custScaleX="145793" custScaleY="71704" custLinFactNeighborY="-24705"/>
      <dgm:spPr/>
    </dgm:pt>
    <dgm:pt modelId="{CDEA4E47-5885-4994-9ABA-1CE3C5E1B1C8}" type="pres">
      <dgm:prSet presAssocID="{59A25B33-CD0B-4A73-B13A-9A7C84609CD3}" presName="hierChild3" presStyleCnt="0"/>
      <dgm:spPr/>
    </dgm:pt>
    <dgm:pt modelId="{85F8B70D-AF06-44C5-817C-52FDD4200E85}" type="pres">
      <dgm:prSet presAssocID="{DB3A7A8E-C2A7-4A70-95F7-6975980B3CF7}" presName="Name19" presStyleLbl="parChTrans1D3" presStyleIdx="2" presStyleCnt="4"/>
      <dgm:spPr/>
    </dgm:pt>
    <dgm:pt modelId="{4D7EB007-46A8-454B-81AE-48A69B47DE35}" type="pres">
      <dgm:prSet presAssocID="{148BA744-FF98-44EC-A6AB-5D1D76D86A6E}" presName="Name21" presStyleCnt="0"/>
      <dgm:spPr/>
    </dgm:pt>
    <dgm:pt modelId="{F84701C1-AA19-457B-A967-C159459EB1B8}" type="pres">
      <dgm:prSet presAssocID="{148BA744-FF98-44EC-A6AB-5D1D76D86A6E}" presName="level2Shape" presStyleLbl="node3" presStyleIdx="2" presStyleCnt="4" custScaleY="71704"/>
      <dgm:spPr/>
    </dgm:pt>
    <dgm:pt modelId="{01E170E1-F059-4EFC-A3C7-1FB4AD11C2D3}" type="pres">
      <dgm:prSet presAssocID="{148BA744-FF98-44EC-A6AB-5D1D76D86A6E}" presName="hierChild3" presStyleCnt="0"/>
      <dgm:spPr/>
    </dgm:pt>
    <dgm:pt modelId="{09F14095-C113-4619-98EE-243E6803F468}" type="pres">
      <dgm:prSet presAssocID="{594F8904-B92F-4F4A-8C7A-B1D90A01DFF4}" presName="Name19" presStyleLbl="parChTrans1D3" presStyleIdx="3" presStyleCnt="4"/>
      <dgm:spPr/>
    </dgm:pt>
    <dgm:pt modelId="{7696B502-1CB1-4D83-9B32-55D0A42672E5}" type="pres">
      <dgm:prSet presAssocID="{D7C10CA7-1387-447F-814B-CDAAB59A1421}" presName="Name21" presStyleCnt="0"/>
      <dgm:spPr/>
    </dgm:pt>
    <dgm:pt modelId="{C42957EA-2C82-423F-8055-8E0D61E4DD82}" type="pres">
      <dgm:prSet presAssocID="{D7C10CA7-1387-447F-814B-CDAAB59A1421}" presName="level2Shape" presStyleLbl="node3" presStyleIdx="3" presStyleCnt="4" custScaleY="71704"/>
      <dgm:spPr/>
    </dgm:pt>
    <dgm:pt modelId="{FF4F5E5F-3E21-4AA2-9D0F-FD6251BEF4F3}" type="pres">
      <dgm:prSet presAssocID="{D7C10CA7-1387-447F-814B-CDAAB59A1421}" presName="hierChild3" presStyleCnt="0"/>
      <dgm:spPr/>
    </dgm:pt>
    <dgm:pt modelId="{997A08AF-19B6-4FBA-A17C-A0995FB4E381}" type="pres">
      <dgm:prSet presAssocID="{E0C99691-3836-423D-A925-745EC69B02E7}" presName="bgShapesFlow" presStyleCnt="0"/>
      <dgm:spPr/>
    </dgm:pt>
  </dgm:ptLst>
  <dgm:cxnLst>
    <dgm:cxn modelId="{E681CC1E-950B-4831-B699-28659CA823DC}" type="presOf" srcId="{148BA744-FF98-44EC-A6AB-5D1D76D86A6E}" destId="{F84701C1-AA19-457B-A967-C159459EB1B8}" srcOrd="0" destOrd="0" presId="urn:microsoft.com/office/officeart/2005/8/layout/hierarchy6"/>
    <dgm:cxn modelId="{09447A1F-C4D7-4057-978B-41911BF7E59D}" srcId="{59A25B33-CD0B-4A73-B13A-9A7C84609CD3}" destId="{D7C10CA7-1387-447F-814B-CDAAB59A1421}" srcOrd="1" destOrd="0" parTransId="{594F8904-B92F-4F4A-8C7A-B1D90A01DFF4}" sibTransId="{84CB8AD4-C666-41BD-876B-C5D2C3341614}"/>
    <dgm:cxn modelId="{DF6B1722-8B8F-44B1-872A-1B81A5989A42}" type="presOf" srcId="{4F37FE71-F66F-462F-9970-49228B7B124F}" destId="{C5BAA80C-2C34-4D51-9B1D-2D7CF9198385}"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6CB4525F-30A2-4E53-8AE7-F658CAB6FC9C}" type="presOf" srcId="{A6656249-50A4-4926-A9C2-48A3E2920BD5}" destId="{235E60FC-7CE9-4B76-8EA6-D79A11DBECE2}" srcOrd="0" destOrd="0" presId="urn:microsoft.com/office/officeart/2005/8/layout/hierarchy6"/>
    <dgm:cxn modelId="{B85A7061-52EE-4E85-B09E-29821039DC5F}" type="presOf" srcId="{59A25B33-CD0B-4A73-B13A-9A7C84609CD3}" destId="{758C9CBE-8CDC-4015-8508-12D173456FF7}"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312FF966-79C8-428A-9752-39D3E037B1FB}" type="presOf" srcId="{DB3A7A8E-C2A7-4A70-95F7-6975980B3CF7}" destId="{85F8B70D-AF06-44C5-817C-52FDD4200E85}" srcOrd="0" destOrd="0" presId="urn:microsoft.com/office/officeart/2005/8/layout/hierarchy6"/>
    <dgm:cxn modelId="{57953C6E-E3A6-4E78-8950-7D6F1D4ED97B}" type="presOf" srcId="{CC77A819-3B21-46A2-95E2-9700DEDACC7D}" destId="{5EAB87D1-30BB-4027-BC03-77878C11EEBF}" srcOrd="0" destOrd="0" presId="urn:microsoft.com/office/officeart/2005/8/layout/hierarchy6"/>
    <dgm:cxn modelId="{DD17A754-0889-4151-B5C0-FDB032E982FF}" srcId="{4F37FE71-F66F-462F-9970-49228B7B124F}" destId="{A6656249-50A4-4926-A9C2-48A3E2920BD5}" srcOrd="1" destOrd="0" parTransId="{DDA701D9-2E3D-426F-A101-ECC2FED5F803}" sibTransId="{4DB33CBE-AE40-417D-8013-D4569132077F}"/>
    <dgm:cxn modelId="{B823605A-C988-403F-89A9-CF5677D9A78F}" srcId="{59A25B33-CD0B-4A73-B13A-9A7C84609CD3}" destId="{148BA744-FF98-44EC-A6AB-5D1D76D86A6E}" srcOrd="0" destOrd="0" parTransId="{DB3A7A8E-C2A7-4A70-95F7-6975980B3CF7}" sibTransId="{B8B5F06D-7567-4E36-BAEF-610043E20834}"/>
    <dgm:cxn modelId="{BCE93A81-7A7B-4B65-97D9-127C19D708DE}" type="presOf" srcId="{DDA701D9-2E3D-426F-A101-ECC2FED5F803}" destId="{27285BAC-FD63-4578-B548-301F7C2E739E}" srcOrd="0" destOrd="0" presId="urn:microsoft.com/office/officeart/2005/8/layout/hierarchy6"/>
    <dgm:cxn modelId="{9315268B-42AE-44B9-8F7D-89DBF4AC938F}" type="presOf" srcId="{DE2719AC-8E25-430C-AAFD-64D33F089766}" destId="{A52AA3AE-2956-4AFB-A43D-026A15DDC17A}" srcOrd="0" destOrd="0" presId="urn:microsoft.com/office/officeart/2005/8/layout/hierarchy6"/>
    <dgm:cxn modelId="{7131859C-FD5C-464F-88C3-A6B18D3B5F37}" srcId="{FAEBBB02-0663-4EA6-A2E2-97DE72549CE6}" destId="{59A25B33-CD0B-4A73-B13A-9A7C84609CD3}" srcOrd="1" destOrd="0" parTransId="{CC77A819-3B21-46A2-95E2-9700DEDACC7D}" sibTransId="{441CF161-83E0-486E-9753-0C4014D29C4C}"/>
    <dgm:cxn modelId="{8C74ADA0-7C33-4BA1-B3F6-458753ED411C}" type="presOf" srcId="{B57B587D-0F0F-4096-BC4E-4AB3E87E954B}" destId="{E7A61EDE-6A1A-4C88-8995-2868B8C6BBF1}" srcOrd="0" destOrd="0" presId="urn:microsoft.com/office/officeart/2005/8/layout/hierarchy6"/>
    <dgm:cxn modelId="{D3849FB0-B1E9-413D-AC7D-97D74AB0BDDA}" type="presOf" srcId="{594F8904-B92F-4F4A-8C7A-B1D90A01DFF4}" destId="{09F14095-C113-4619-98EE-243E6803F468}" srcOrd="0" destOrd="0" presId="urn:microsoft.com/office/officeart/2005/8/layout/hierarchy6"/>
    <dgm:cxn modelId="{B8FDEDB3-10AE-4723-865E-C14A254FBFE6}" srcId="{FAEBBB02-0663-4EA6-A2E2-97DE72549CE6}" destId="{4F37FE71-F66F-462F-9970-49228B7B124F}" srcOrd="0" destOrd="0" parTransId="{DE2719AC-8E25-430C-AAFD-64D33F089766}" sibTransId="{736872F1-4B4D-47C4-A9AF-E99D593D3BC0}"/>
    <dgm:cxn modelId="{91A378C0-6676-4AEF-BD3C-4E7BFFBE04C8}" type="presOf" srcId="{D7C10CA7-1387-447F-814B-CDAAB59A1421}" destId="{C42957EA-2C82-423F-8055-8E0D61E4DD82}" srcOrd="0" destOrd="0" presId="urn:microsoft.com/office/officeart/2005/8/layout/hierarchy6"/>
    <dgm:cxn modelId="{909C70C6-82CB-4E46-9D97-57464553BAD8}" srcId="{4F37FE71-F66F-462F-9970-49228B7B124F}" destId="{1CFF7A39-AC2A-4358-9E25-62F3931F47A8}" srcOrd="0" destOrd="0" parTransId="{B57B587D-0F0F-4096-BC4E-4AB3E87E954B}" sibTransId="{E223BB42-9BDA-441B-A5B0-3223702646D0}"/>
    <dgm:cxn modelId="{2DBE95DF-73F6-4E06-9F2E-3E5E10A796A6}" srcId="{E0C99691-3836-423D-A925-745EC69B02E7}" destId="{FAEBBB02-0663-4EA6-A2E2-97DE72549CE6}" srcOrd="0" destOrd="0" parTransId="{D8EF2C20-BE49-4046-9A9D-11966B9D723E}" sibTransId="{37B51A51-346E-42D3-BA7E-AF95F51D0AD9}"/>
    <dgm:cxn modelId="{78201EF8-7879-4456-826E-F125A5904D4F}" type="presOf" srcId="{1CFF7A39-AC2A-4358-9E25-62F3931F47A8}" destId="{1A12E114-A9E1-4580-A47C-C761491DE65D}" srcOrd="0" destOrd="0" presId="urn:microsoft.com/office/officeart/2005/8/layout/hierarchy6"/>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2662B5D3-48D4-4F80-AF92-4DE52D1F0272}" type="presParOf" srcId="{874ADFEF-2F8A-4357-82F1-90065BEDF043}" destId="{A52AA3AE-2956-4AFB-A43D-026A15DDC17A}" srcOrd="0" destOrd="0" presId="urn:microsoft.com/office/officeart/2005/8/layout/hierarchy6"/>
    <dgm:cxn modelId="{71DF3A9E-2FCF-4B3F-A776-BD78E0A34B21}" type="presParOf" srcId="{874ADFEF-2F8A-4357-82F1-90065BEDF043}" destId="{71AB8E49-E00D-49D8-B0E9-E34F288E5F59}" srcOrd="1" destOrd="0" presId="urn:microsoft.com/office/officeart/2005/8/layout/hierarchy6"/>
    <dgm:cxn modelId="{93A30A55-9FA1-4A89-90AC-62C50CD116B7}" type="presParOf" srcId="{71AB8E49-E00D-49D8-B0E9-E34F288E5F59}" destId="{C5BAA80C-2C34-4D51-9B1D-2D7CF9198385}" srcOrd="0" destOrd="0" presId="urn:microsoft.com/office/officeart/2005/8/layout/hierarchy6"/>
    <dgm:cxn modelId="{C3715E64-76F5-4638-9D71-3C93688C3D17}" type="presParOf" srcId="{71AB8E49-E00D-49D8-B0E9-E34F288E5F59}" destId="{71A73C0E-EA20-4A4B-8AD4-F0690DA75A64}" srcOrd="1" destOrd="0" presId="urn:microsoft.com/office/officeart/2005/8/layout/hierarchy6"/>
    <dgm:cxn modelId="{A2BACADD-C1E6-4742-858E-64617D308178}" type="presParOf" srcId="{71A73C0E-EA20-4A4B-8AD4-F0690DA75A64}" destId="{E7A61EDE-6A1A-4C88-8995-2868B8C6BBF1}" srcOrd="0" destOrd="0" presId="urn:microsoft.com/office/officeart/2005/8/layout/hierarchy6"/>
    <dgm:cxn modelId="{71C706FC-988D-47FE-86BF-88AED119135B}" type="presParOf" srcId="{71A73C0E-EA20-4A4B-8AD4-F0690DA75A64}" destId="{A4283B1F-0178-4B01-A4F8-86355054761C}" srcOrd="1" destOrd="0" presId="urn:microsoft.com/office/officeart/2005/8/layout/hierarchy6"/>
    <dgm:cxn modelId="{B88A2613-FD3B-4C19-808E-17170C9894C9}" type="presParOf" srcId="{A4283B1F-0178-4B01-A4F8-86355054761C}" destId="{1A12E114-A9E1-4580-A47C-C761491DE65D}" srcOrd="0" destOrd="0" presId="urn:microsoft.com/office/officeart/2005/8/layout/hierarchy6"/>
    <dgm:cxn modelId="{4EC7FDCA-A770-4DA5-A023-70FC876E2F3B}" type="presParOf" srcId="{A4283B1F-0178-4B01-A4F8-86355054761C}" destId="{90BDED9A-2329-4671-8F4E-E77F65311253}" srcOrd="1" destOrd="0" presId="urn:microsoft.com/office/officeart/2005/8/layout/hierarchy6"/>
    <dgm:cxn modelId="{FDFBE648-6420-4CDC-8105-442881F8E05C}" type="presParOf" srcId="{71A73C0E-EA20-4A4B-8AD4-F0690DA75A64}" destId="{27285BAC-FD63-4578-B548-301F7C2E739E}" srcOrd="2" destOrd="0" presId="urn:microsoft.com/office/officeart/2005/8/layout/hierarchy6"/>
    <dgm:cxn modelId="{4C67BEDA-48B6-4677-8CF5-92EEC3320CE9}" type="presParOf" srcId="{71A73C0E-EA20-4A4B-8AD4-F0690DA75A64}" destId="{CB26BD88-E617-4769-B8AB-1B8CE59B253F}" srcOrd="3" destOrd="0" presId="urn:microsoft.com/office/officeart/2005/8/layout/hierarchy6"/>
    <dgm:cxn modelId="{AF074524-4E47-43CC-B2C2-E1493A83AFE5}" type="presParOf" srcId="{CB26BD88-E617-4769-B8AB-1B8CE59B253F}" destId="{235E60FC-7CE9-4B76-8EA6-D79A11DBECE2}" srcOrd="0" destOrd="0" presId="urn:microsoft.com/office/officeart/2005/8/layout/hierarchy6"/>
    <dgm:cxn modelId="{F16C9104-79F0-46E9-BC74-911A6ED5178B}" type="presParOf" srcId="{CB26BD88-E617-4769-B8AB-1B8CE59B253F}" destId="{5E1DF2D1-F75B-432D-AA90-5B0BE1365F17}" srcOrd="1" destOrd="0" presId="urn:microsoft.com/office/officeart/2005/8/layout/hierarchy6"/>
    <dgm:cxn modelId="{0D02A885-ABDD-4089-A057-669B2F5CCC30}" type="presParOf" srcId="{874ADFEF-2F8A-4357-82F1-90065BEDF043}" destId="{5EAB87D1-30BB-4027-BC03-77878C11EEBF}" srcOrd="2" destOrd="0" presId="urn:microsoft.com/office/officeart/2005/8/layout/hierarchy6"/>
    <dgm:cxn modelId="{5B599DF4-DD53-4737-BE20-DF9C6F953996}" type="presParOf" srcId="{874ADFEF-2F8A-4357-82F1-90065BEDF043}" destId="{AB1155AF-3BA3-4574-AC9E-2B6959BDBB28}" srcOrd="3" destOrd="0" presId="urn:microsoft.com/office/officeart/2005/8/layout/hierarchy6"/>
    <dgm:cxn modelId="{E43F2A96-65AA-4059-B350-4DC1AA96852D}" type="presParOf" srcId="{AB1155AF-3BA3-4574-AC9E-2B6959BDBB28}" destId="{758C9CBE-8CDC-4015-8508-12D173456FF7}" srcOrd="0" destOrd="0" presId="urn:microsoft.com/office/officeart/2005/8/layout/hierarchy6"/>
    <dgm:cxn modelId="{9C06EFCA-A35A-4358-8F34-FB4918ABD133}" type="presParOf" srcId="{AB1155AF-3BA3-4574-AC9E-2B6959BDBB28}" destId="{CDEA4E47-5885-4994-9ABA-1CE3C5E1B1C8}" srcOrd="1" destOrd="0" presId="urn:microsoft.com/office/officeart/2005/8/layout/hierarchy6"/>
    <dgm:cxn modelId="{EAF1F149-5F1A-4700-BDA1-C5669ABB97A2}" type="presParOf" srcId="{CDEA4E47-5885-4994-9ABA-1CE3C5E1B1C8}" destId="{85F8B70D-AF06-44C5-817C-52FDD4200E85}" srcOrd="0" destOrd="0" presId="urn:microsoft.com/office/officeart/2005/8/layout/hierarchy6"/>
    <dgm:cxn modelId="{A069E5D0-4C3C-4198-B4D9-D009420A678C}" type="presParOf" srcId="{CDEA4E47-5885-4994-9ABA-1CE3C5E1B1C8}" destId="{4D7EB007-46A8-454B-81AE-48A69B47DE35}" srcOrd="1" destOrd="0" presId="urn:microsoft.com/office/officeart/2005/8/layout/hierarchy6"/>
    <dgm:cxn modelId="{EB168369-25B4-48F3-9B89-0E794DC87018}" type="presParOf" srcId="{4D7EB007-46A8-454B-81AE-48A69B47DE35}" destId="{F84701C1-AA19-457B-A967-C159459EB1B8}" srcOrd="0" destOrd="0" presId="urn:microsoft.com/office/officeart/2005/8/layout/hierarchy6"/>
    <dgm:cxn modelId="{8B95BF64-1F64-422B-A77B-7AC37CBCC677}" type="presParOf" srcId="{4D7EB007-46A8-454B-81AE-48A69B47DE35}" destId="{01E170E1-F059-4EFC-A3C7-1FB4AD11C2D3}" srcOrd="1" destOrd="0" presId="urn:microsoft.com/office/officeart/2005/8/layout/hierarchy6"/>
    <dgm:cxn modelId="{C36BEA71-5B85-4199-B211-605852FA2C65}" type="presParOf" srcId="{CDEA4E47-5885-4994-9ABA-1CE3C5E1B1C8}" destId="{09F14095-C113-4619-98EE-243E6803F468}" srcOrd="2" destOrd="0" presId="urn:microsoft.com/office/officeart/2005/8/layout/hierarchy6"/>
    <dgm:cxn modelId="{BE7DA92B-7DB8-463D-8A48-254DB7EF33AD}" type="presParOf" srcId="{CDEA4E47-5885-4994-9ABA-1CE3C5E1B1C8}" destId="{7696B502-1CB1-4D83-9B32-55D0A42672E5}" srcOrd="3" destOrd="0" presId="urn:microsoft.com/office/officeart/2005/8/layout/hierarchy6"/>
    <dgm:cxn modelId="{AC7B9AA4-414C-4294-B5FC-0F3559551653}" type="presParOf" srcId="{7696B502-1CB1-4D83-9B32-55D0A42672E5}" destId="{C42957EA-2C82-423F-8055-8E0D61E4DD82}" srcOrd="0" destOrd="0" presId="urn:microsoft.com/office/officeart/2005/8/layout/hierarchy6"/>
    <dgm:cxn modelId="{AB31FB9F-A89E-4C23-B7C4-40A8BD612846}" type="presParOf" srcId="{7696B502-1CB1-4D83-9B32-55D0A42672E5}" destId="{FF4F5E5F-3E21-4AA2-9D0F-FD6251BEF4F3}"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C99691-3836-423D-A925-745EC69B02E7}"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zh-CN" altLang="en-US"/>
        </a:p>
      </dgm:t>
    </dgm:pt>
    <dgm:pt modelId="{FAEBBB02-0663-4EA6-A2E2-97DE72549CE6}">
      <dgm:prSet custT="1"/>
      <dgm:spPr/>
      <dgm:t>
        <a:bodyPr/>
        <a:lstStyle/>
        <a:p>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Display Fb</a:t>
          </a:r>
          <a:endParaRPr lang="zh-CN"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kumimoji="0" lang="en-US" altLang="zh-CN" sz="1400" b="0" i="0" u="none" strike="noStrike" cap="none" normalizeH="0" baseline="0" dirty="0">
              <a:ln>
                <a:noFill/>
              </a:ln>
              <a:solidFill>
                <a:srgbClr val="FF0000"/>
              </a:solidFill>
              <a:effectLst/>
              <a:latin typeface="Arial" pitchFamily="34" charset="0"/>
              <a:ea typeface="+mn-ea"/>
              <a:cs typeface="Arial" pitchFamily="34" charset="0"/>
            </a:rPr>
            <a:t>Capacitor no charging protection</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8EF2C20-BE49-4046-9A9D-11966B9D723E}" type="parTrans" cxnId="{2DBE95DF-73F6-4E06-9F2E-3E5E10A796A6}">
      <dgm:prSet/>
      <dgm:spPr/>
      <dgm:t>
        <a:bodyPr/>
        <a:lstStyle/>
        <a:p>
          <a:endParaRPr lang="zh-CN" altLang="en-US"/>
        </a:p>
      </dgm:t>
    </dgm:pt>
    <dgm:pt modelId="{37B51A51-346E-42D3-BA7E-AF95F51D0AD9}" type="sibTrans" cxnId="{2DBE95DF-73F6-4E06-9F2E-3E5E10A796A6}">
      <dgm:prSet/>
      <dgm:spPr/>
      <dgm:t>
        <a:bodyPr/>
        <a:lstStyle/>
        <a:p>
          <a:endParaRPr lang="zh-CN" altLang="en-US"/>
        </a:p>
      </dgm:t>
    </dgm:pt>
    <dgm:pt modelId="{A6656249-50A4-4926-A9C2-48A3E2920BD5}">
      <dgm:prSet custT="1"/>
      <dgm:spPr/>
      <dgm:t>
        <a:bodyPr/>
        <a:lstStyle/>
        <a:p>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itchFamily="34" charset="0"/>
            </a:rPr>
            <a:t>Replace Integrated board</a:t>
          </a:r>
          <a:endParaRPr lang="en-US" altLang="zh-CN" sz="1400" b="0" dirty="0">
            <a:solidFill>
              <a:srgbClr val="000000"/>
            </a:solidFill>
            <a:latin typeface="Arial" pitchFamily="34" charset="0"/>
            <a:cs typeface="Arial" pitchFamily="34" charset="0"/>
            <a:sym typeface="Arial" panose="020B0604020202020204" pitchFamily="34" charset="0"/>
          </a:endParaRPr>
        </a:p>
      </dgm:t>
    </dgm:pt>
    <dgm:pt modelId="{DDA701D9-2E3D-426F-A101-ECC2FED5F803}" type="parTrans" cxnId="{DD17A754-0889-4151-B5C0-FDB032E982FF}">
      <dgm:prSet/>
      <dgm:spPr/>
      <dgm:t>
        <a:bodyPr/>
        <a:lstStyle/>
        <a:p>
          <a:endParaRPr lang="zh-CN" altLang="en-US"/>
        </a:p>
      </dgm:t>
    </dgm:pt>
    <dgm:pt modelId="{4DB33CBE-AE40-417D-8013-D4569132077F}" type="sibTrans" cxnId="{DD17A754-0889-4151-B5C0-FDB032E982FF}">
      <dgm:prSet/>
      <dgm:spPr/>
      <dgm:t>
        <a:bodyPr/>
        <a:lstStyle/>
        <a:p>
          <a:endParaRPr lang="zh-CN" altLang="en-US"/>
        </a:p>
      </dgm:t>
    </dgm:pt>
    <dgm:pt modelId="{4F37FE71-F66F-462F-9970-49228B7B124F}">
      <dgm:prSet custT="1"/>
      <dgm:spPr/>
      <dgm:t>
        <a:bodyPr/>
        <a:lstStyle/>
        <a:p>
          <a:r>
            <a:rPr lang="en-US"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dirty="0">
            <a:solidFill>
              <a:srgbClr val="000000"/>
            </a:solidFill>
            <a:latin typeface="Arial" panose="020B0604020202020204" pitchFamily="34" charset="0"/>
            <a:cs typeface="Arial" panose="020B0604020202020204" pitchFamily="34" charset="0"/>
            <a:sym typeface="Arial" panose="020B0604020202020204" pitchFamily="34" charset="0"/>
          </a:endParaRPr>
        </a:p>
      </dgm:t>
    </dgm:pt>
    <dgm:pt modelId="{DE2719AC-8E25-430C-AAFD-64D33F089766}" type="parTrans" cxnId="{B8FDEDB3-10AE-4723-865E-C14A254FBFE6}">
      <dgm:prSet/>
      <dgm:spPr/>
      <dgm:t>
        <a:bodyPr/>
        <a:lstStyle/>
        <a:p>
          <a:endParaRPr lang="zh-CN" altLang="en-US"/>
        </a:p>
      </dgm:t>
    </dgm:pt>
    <dgm:pt modelId="{736872F1-4B4D-47C4-A9AF-E99D593D3BC0}" type="sibTrans" cxnId="{B8FDEDB3-10AE-4723-865E-C14A254FBFE6}">
      <dgm:prSet/>
      <dgm:spPr/>
      <dgm:t>
        <a:bodyPr/>
        <a:lstStyle/>
        <a:p>
          <a:endParaRPr lang="zh-CN" altLang="en-US"/>
        </a:p>
      </dgm:t>
    </dgm:pt>
    <dgm:pt modelId="{59A25B33-CD0B-4A73-B13A-9A7C84609CD3}">
      <dgm:prSet custT="1"/>
      <dgm:spPr/>
      <dgm:t>
        <a:bodyPr/>
        <a:lstStyle/>
        <a:p>
          <a:r>
            <a:rPr lang="en-US" altLang="zh-CN" sz="1400" b="0" dirty="0">
              <a:solidFill>
                <a:srgbClr val="0000FF"/>
              </a:solidFill>
              <a:latin typeface="Arial" pitchFamily="34" charset="0"/>
              <a:cs typeface="Arial" pitchFamily="34" charset="0"/>
              <a:sym typeface="Arial" panose="020B0604020202020204" pitchFamily="34" charset="0"/>
            </a:rPr>
            <a:t>Three-phase model</a:t>
          </a:r>
        </a:p>
      </dgm:t>
    </dgm:pt>
    <dgm:pt modelId="{CC77A819-3B21-46A2-95E2-9700DEDACC7D}" type="parTrans" cxnId="{7131859C-FD5C-464F-88C3-A6B18D3B5F37}">
      <dgm:prSet/>
      <dgm:spPr/>
      <dgm:t>
        <a:bodyPr/>
        <a:lstStyle/>
        <a:p>
          <a:endParaRPr lang="zh-CN" altLang="en-US"/>
        </a:p>
      </dgm:t>
    </dgm:pt>
    <dgm:pt modelId="{441CF161-83E0-486E-9753-0C4014D29C4C}" type="sibTrans" cxnId="{7131859C-FD5C-464F-88C3-A6B18D3B5F37}">
      <dgm:prSet/>
      <dgm:spPr/>
      <dgm:t>
        <a:bodyPr/>
        <a:lstStyle/>
        <a:p>
          <a:endParaRPr lang="zh-CN" altLang="en-US"/>
        </a:p>
      </dgm:t>
    </dgm:pt>
    <dgm:pt modelId="{D7C10CA7-1387-447F-814B-CDAAB59A1421}">
      <dgm:prSet custT="1"/>
      <dgm:spPr/>
      <dgm:t>
        <a:bodyPr/>
        <a:lstStyle/>
        <a:p>
          <a:r>
            <a:rPr kumimoji="0" lang="en-US" altLang="zh-CN" sz="1400" b="0" i="0" u="none" strike="noStrike" cap="none" normalizeH="0" baseline="0" dirty="0">
              <a:ln>
                <a:noFill/>
              </a:ln>
              <a:solidFill>
                <a:srgbClr val="0000FF"/>
              </a:solidFill>
              <a:effectLst/>
              <a:latin typeface="Arial" pitchFamily="34" charset="0"/>
              <a:ea typeface="宋体" pitchFamily="2" charset="-122"/>
              <a:cs typeface="Arial" pitchFamily="34" charset="0"/>
            </a:rPr>
            <a:t>Replace Capacitors plate</a:t>
          </a:r>
        </a:p>
      </dgm:t>
    </dgm:pt>
    <dgm:pt modelId="{594F8904-B92F-4F4A-8C7A-B1D90A01DFF4}" type="parTrans" cxnId="{09447A1F-C4D7-4057-978B-41911BF7E59D}">
      <dgm:prSet/>
      <dgm:spPr/>
      <dgm:t>
        <a:bodyPr/>
        <a:lstStyle/>
        <a:p>
          <a:endParaRPr lang="zh-CN" altLang="en-US"/>
        </a:p>
      </dgm:t>
    </dgm:pt>
    <dgm:pt modelId="{84CB8AD4-C666-41BD-876B-C5D2C3341614}" type="sibTrans" cxnId="{09447A1F-C4D7-4057-978B-41911BF7E59D}">
      <dgm:prSet/>
      <dgm:spPr/>
      <dgm:t>
        <a:bodyPr/>
        <a:lstStyle/>
        <a:p>
          <a:endParaRPr lang="zh-CN" altLang="en-US"/>
        </a:p>
      </dgm:t>
    </dgm:pt>
    <dgm:pt modelId="{7B9A480D-A8CB-44A1-A70E-29E6FDABC4DE}" type="pres">
      <dgm:prSet presAssocID="{E0C99691-3836-423D-A925-745EC69B02E7}" presName="mainComposite" presStyleCnt="0">
        <dgm:presLayoutVars>
          <dgm:chPref val="1"/>
          <dgm:dir/>
          <dgm:animOne val="branch"/>
          <dgm:animLvl val="lvl"/>
          <dgm:resizeHandles val="exact"/>
        </dgm:presLayoutVars>
      </dgm:prSet>
      <dgm:spPr/>
    </dgm:pt>
    <dgm:pt modelId="{D142CF61-322B-494C-8F23-E264F2E587B4}" type="pres">
      <dgm:prSet presAssocID="{E0C99691-3836-423D-A925-745EC69B02E7}" presName="hierFlow" presStyleCnt="0"/>
      <dgm:spPr/>
    </dgm:pt>
    <dgm:pt modelId="{37628B8D-2EBF-43D5-8323-1AB14439E5D6}" type="pres">
      <dgm:prSet presAssocID="{E0C99691-3836-423D-A925-745EC69B02E7}" presName="hierChild1" presStyleCnt="0">
        <dgm:presLayoutVars>
          <dgm:chPref val="1"/>
          <dgm:animOne val="branch"/>
          <dgm:animLvl val="lvl"/>
        </dgm:presLayoutVars>
      </dgm:prSet>
      <dgm:spPr/>
    </dgm:pt>
    <dgm:pt modelId="{6E790C45-6B4A-48A7-B6FB-9C2132FCCF00}" type="pres">
      <dgm:prSet presAssocID="{FAEBBB02-0663-4EA6-A2E2-97DE72549CE6}" presName="Name14" presStyleCnt="0"/>
      <dgm:spPr/>
    </dgm:pt>
    <dgm:pt modelId="{9CE7C482-3F65-4972-B195-6B13DBCF0A72}" type="pres">
      <dgm:prSet presAssocID="{FAEBBB02-0663-4EA6-A2E2-97DE72549CE6}" presName="level1Shape" presStyleLbl="node0" presStyleIdx="0" presStyleCnt="1" custScaleX="207011" custScaleY="107040" custLinFactNeighborY="-50301">
        <dgm:presLayoutVars>
          <dgm:chPref val="3"/>
        </dgm:presLayoutVars>
      </dgm:prSet>
      <dgm:spPr/>
    </dgm:pt>
    <dgm:pt modelId="{874ADFEF-2F8A-4357-82F1-90065BEDF043}" type="pres">
      <dgm:prSet presAssocID="{FAEBBB02-0663-4EA6-A2E2-97DE72549CE6}" presName="hierChild2" presStyleCnt="0"/>
      <dgm:spPr/>
    </dgm:pt>
    <dgm:pt modelId="{A52AA3AE-2956-4AFB-A43D-026A15DDC17A}" type="pres">
      <dgm:prSet presAssocID="{DE2719AC-8E25-430C-AAFD-64D33F089766}" presName="Name19" presStyleLbl="parChTrans1D2" presStyleIdx="0" presStyleCnt="2"/>
      <dgm:spPr/>
    </dgm:pt>
    <dgm:pt modelId="{71AB8E49-E00D-49D8-B0E9-E34F288E5F59}" type="pres">
      <dgm:prSet presAssocID="{4F37FE71-F66F-462F-9970-49228B7B124F}" presName="Name21" presStyleCnt="0"/>
      <dgm:spPr/>
    </dgm:pt>
    <dgm:pt modelId="{C5BAA80C-2C34-4D51-9B1D-2D7CF9198385}" type="pres">
      <dgm:prSet presAssocID="{4F37FE71-F66F-462F-9970-49228B7B124F}" presName="level2Shape" presStyleLbl="node2" presStyleIdx="0" presStyleCnt="2" custScaleX="146458" custScaleY="71704" custLinFactNeighborY="15479"/>
      <dgm:spPr/>
    </dgm:pt>
    <dgm:pt modelId="{71A73C0E-EA20-4A4B-8AD4-F0690DA75A64}" type="pres">
      <dgm:prSet presAssocID="{4F37FE71-F66F-462F-9970-49228B7B124F}" presName="hierChild3" presStyleCnt="0"/>
      <dgm:spPr/>
    </dgm:pt>
    <dgm:pt modelId="{27285BAC-FD63-4578-B548-301F7C2E739E}" type="pres">
      <dgm:prSet presAssocID="{DDA701D9-2E3D-426F-A101-ECC2FED5F803}" presName="Name19" presStyleLbl="parChTrans1D3" presStyleIdx="0" presStyleCnt="2"/>
      <dgm:spPr/>
    </dgm:pt>
    <dgm:pt modelId="{CB26BD88-E617-4769-B8AB-1B8CE59B253F}" type="pres">
      <dgm:prSet presAssocID="{A6656249-50A4-4926-A9C2-48A3E2920BD5}" presName="Name21" presStyleCnt="0"/>
      <dgm:spPr/>
    </dgm:pt>
    <dgm:pt modelId="{235E60FC-7CE9-4B76-8EA6-D79A11DBECE2}" type="pres">
      <dgm:prSet presAssocID="{A6656249-50A4-4926-A9C2-48A3E2920BD5}" presName="level2Shape" presStyleLbl="node3" presStyleIdx="0" presStyleCnt="2" custScaleY="71704"/>
      <dgm:spPr/>
    </dgm:pt>
    <dgm:pt modelId="{5E1DF2D1-F75B-432D-AA90-5B0BE1365F17}" type="pres">
      <dgm:prSet presAssocID="{A6656249-50A4-4926-A9C2-48A3E2920BD5}" presName="hierChild3" presStyleCnt="0"/>
      <dgm:spPr/>
    </dgm:pt>
    <dgm:pt modelId="{5EAB87D1-30BB-4027-BC03-77878C11EEBF}" type="pres">
      <dgm:prSet presAssocID="{CC77A819-3B21-46A2-95E2-9700DEDACC7D}" presName="Name19" presStyleLbl="parChTrans1D2" presStyleIdx="1" presStyleCnt="2"/>
      <dgm:spPr/>
    </dgm:pt>
    <dgm:pt modelId="{AB1155AF-3BA3-4574-AC9E-2B6959BDBB28}" type="pres">
      <dgm:prSet presAssocID="{59A25B33-CD0B-4A73-B13A-9A7C84609CD3}" presName="Name21" presStyleCnt="0"/>
      <dgm:spPr/>
    </dgm:pt>
    <dgm:pt modelId="{758C9CBE-8CDC-4015-8508-12D173456FF7}" type="pres">
      <dgm:prSet presAssocID="{59A25B33-CD0B-4A73-B13A-9A7C84609CD3}" presName="level2Shape" presStyleLbl="node2" presStyleIdx="1" presStyleCnt="2" custScaleX="145793" custScaleY="71704" custLinFactNeighborY="15479"/>
      <dgm:spPr/>
    </dgm:pt>
    <dgm:pt modelId="{CDEA4E47-5885-4994-9ABA-1CE3C5E1B1C8}" type="pres">
      <dgm:prSet presAssocID="{59A25B33-CD0B-4A73-B13A-9A7C84609CD3}" presName="hierChild3" presStyleCnt="0"/>
      <dgm:spPr/>
    </dgm:pt>
    <dgm:pt modelId="{09F14095-C113-4619-98EE-243E6803F468}" type="pres">
      <dgm:prSet presAssocID="{594F8904-B92F-4F4A-8C7A-B1D90A01DFF4}" presName="Name19" presStyleLbl="parChTrans1D3" presStyleIdx="1" presStyleCnt="2"/>
      <dgm:spPr/>
    </dgm:pt>
    <dgm:pt modelId="{7696B502-1CB1-4D83-9B32-55D0A42672E5}" type="pres">
      <dgm:prSet presAssocID="{D7C10CA7-1387-447F-814B-CDAAB59A1421}" presName="Name21" presStyleCnt="0"/>
      <dgm:spPr/>
    </dgm:pt>
    <dgm:pt modelId="{C42957EA-2C82-423F-8055-8E0D61E4DD82}" type="pres">
      <dgm:prSet presAssocID="{D7C10CA7-1387-447F-814B-CDAAB59A1421}" presName="level2Shape" presStyleLbl="node3" presStyleIdx="1" presStyleCnt="2" custScaleY="71704"/>
      <dgm:spPr/>
    </dgm:pt>
    <dgm:pt modelId="{FF4F5E5F-3E21-4AA2-9D0F-FD6251BEF4F3}" type="pres">
      <dgm:prSet presAssocID="{D7C10CA7-1387-447F-814B-CDAAB59A1421}" presName="hierChild3" presStyleCnt="0"/>
      <dgm:spPr/>
    </dgm:pt>
    <dgm:pt modelId="{997A08AF-19B6-4FBA-A17C-A0995FB4E381}" type="pres">
      <dgm:prSet presAssocID="{E0C99691-3836-423D-A925-745EC69B02E7}" presName="bgShapesFlow" presStyleCnt="0"/>
      <dgm:spPr/>
    </dgm:pt>
  </dgm:ptLst>
  <dgm:cxnLst>
    <dgm:cxn modelId="{09447A1F-C4D7-4057-978B-41911BF7E59D}" srcId="{59A25B33-CD0B-4A73-B13A-9A7C84609CD3}" destId="{D7C10CA7-1387-447F-814B-CDAAB59A1421}" srcOrd="0" destOrd="0" parTransId="{594F8904-B92F-4F4A-8C7A-B1D90A01DFF4}" sibTransId="{84CB8AD4-C666-41BD-876B-C5D2C3341614}"/>
    <dgm:cxn modelId="{DF6B1722-8B8F-44B1-872A-1B81A5989A42}" type="presOf" srcId="{4F37FE71-F66F-462F-9970-49228B7B124F}" destId="{C5BAA80C-2C34-4D51-9B1D-2D7CF9198385}" srcOrd="0" destOrd="0" presId="urn:microsoft.com/office/officeart/2005/8/layout/hierarchy6"/>
    <dgm:cxn modelId="{D8E35637-3FA0-4B26-A439-12102E979EBD}" type="presOf" srcId="{E0C99691-3836-423D-A925-745EC69B02E7}" destId="{7B9A480D-A8CB-44A1-A70E-29E6FDABC4DE}" srcOrd="0" destOrd="0" presId="urn:microsoft.com/office/officeart/2005/8/layout/hierarchy6"/>
    <dgm:cxn modelId="{B85A7061-52EE-4E85-B09E-29821039DC5F}" type="presOf" srcId="{59A25B33-CD0B-4A73-B13A-9A7C84609CD3}" destId="{758C9CBE-8CDC-4015-8508-12D173456FF7}" srcOrd="0" destOrd="0" presId="urn:microsoft.com/office/officeart/2005/8/layout/hierarchy6"/>
    <dgm:cxn modelId="{855ED444-E02C-4393-9E81-FA89D8086133}" type="presOf" srcId="{FAEBBB02-0663-4EA6-A2E2-97DE72549CE6}" destId="{9CE7C482-3F65-4972-B195-6B13DBCF0A72}" srcOrd="0" destOrd="0" presId="urn:microsoft.com/office/officeart/2005/8/layout/hierarchy6"/>
    <dgm:cxn modelId="{57953C6E-E3A6-4E78-8950-7D6F1D4ED97B}" type="presOf" srcId="{CC77A819-3B21-46A2-95E2-9700DEDACC7D}" destId="{5EAB87D1-30BB-4027-BC03-77878C11EEBF}" srcOrd="0" destOrd="0" presId="urn:microsoft.com/office/officeart/2005/8/layout/hierarchy6"/>
    <dgm:cxn modelId="{DD17A754-0889-4151-B5C0-FDB032E982FF}" srcId="{4F37FE71-F66F-462F-9970-49228B7B124F}" destId="{A6656249-50A4-4926-A9C2-48A3E2920BD5}" srcOrd="0" destOrd="0" parTransId="{DDA701D9-2E3D-426F-A101-ECC2FED5F803}" sibTransId="{4DB33CBE-AE40-417D-8013-D4569132077F}"/>
    <dgm:cxn modelId="{9315268B-42AE-44B9-8F7D-89DBF4AC938F}" type="presOf" srcId="{DE2719AC-8E25-430C-AAFD-64D33F089766}" destId="{A52AA3AE-2956-4AFB-A43D-026A15DDC17A}" srcOrd="0" destOrd="0" presId="urn:microsoft.com/office/officeart/2005/8/layout/hierarchy6"/>
    <dgm:cxn modelId="{4820CA91-805D-42BB-BF1B-92670D326E53}" type="presOf" srcId="{A6656249-50A4-4926-A9C2-48A3E2920BD5}" destId="{235E60FC-7CE9-4B76-8EA6-D79A11DBECE2}" srcOrd="0" destOrd="0" presId="urn:microsoft.com/office/officeart/2005/8/layout/hierarchy6"/>
    <dgm:cxn modelId="{7131859C-FD5C-464F-88C3-A6B18D3B5F37}" srcId="{FAEBBB02-0663-4EA6-A2E2-97DE72549CE6}" destId="{59A25B33-CD0B-4A73-B13A-9A7C84609CD3}" srcOrd="1" destOrd="0" parTransId="{CC77A819-3B21-46A2-95E2-9700DEDACC7D}" sibTransId="{441CF161-83E0-486E-9753-0C4014D29C4C}"/>
    <dgm:cxn modelId="{C94EFCA8-2E67-4FD8-9276-F6D2D94C53E6}" type="presOf" srcId="{DDA701D9-2E3D-426F-A101-ECC2FED5F803}" destId="{27285BAC-FD63-4578-B548-301F7C2E739E}" srcOrd="0" destOrd="0" presId="urn:microsoft.com/office/officeart/2005/8/layout/hierarchy6"/>
    <dgm:cxn modelId="{D3849FB0-B1E9-413D-AC7D-97D74AB0BDDA}" type="presOf" srcId="{594F8904-B92F-4F4A-8C7A-B1D90A01DFF4}" destId="{09F14095-C113-4619-98EE-243E6803F468}" srcOrd="0" destOrd="0" presId="urn:microsoft.com/office/officeart/2005/8/layout/hierarchy6"/>
    <dgm:cxn modelId="{B8FDEDB3-10AE-4723-865E-C14A254FBFE6}" srcId="{FAEBBB02-0663-4EA6-A2E2-97DE72549CE6}" destId="{4F37FE71-F66F-462F-9970-49228B7B124F}" srcOrd="0" destOrd="0" parTransId="{DE2719AC-8E25-430C-AAFD-64D33F089766}" sibTransId="{736872F1-4B4D-47C4-A9AF-E99D593D3BC0}"/>
    <dgm:cxn modelId="{91A378C0-6676-4AEF-BD3C-4E7BFFBE04C8}" type="presOf" srcId="{D7C10CA7-1387-447F-814B-CDAAB59A1421}" destId="{C42957EA-2C82-423F-8055-8E0D61E4DD82}" srcOrd="0" destOrd="0" presId="urn:microsoft.com/office/officeart/2005/8/layout/hierarchy6"/>
    <dgm:cxn modelId="{2DBE95DF-73F6-4E06-9F2E-3E5E10A796A6}" srcId="{E0C99691-3836-423D-A925-745EC69B02E7}" destId="{FAEBBB02-0663-4EA6-A2E2-97DE72549CE6}" srcOrd="0" destOrd="0" parTransId="{D8EF2C20-BE49-4046-9A9D-11966B9D723E}" sibTransId="{37B51A51-346E-42D3-BA7E-AF95F51D0AD9}"/>
    <dgm:cxn modelId="{4FF98F41-BB6F-436D-ABD0-119CD916EB34}" type="presParOf" srcId="{7B9A480D-A8CB-44A1-A70E-29E6FDABC4DE}" destId="{D142CF61-322B-494C-8F23-E264F2E587B4}" srcOrd="0" destOrd="0" presId="urn:microsoft.com/office/officeart/2005/8/layout/hierarchy6"/>
    <dgm:cxn modelId="{551F7B61-475C-4C50-817C-ABDBEC473FC2}" type="presParOf" srcId="{D142CF61-322B-494C-8F23-E264F2E587B4}" destId="{37628B8D-2EBF-43D5-8323-1AB14439E5D6}" srcOrd="0" destOrd="0" presId="urn:microsoft.com/office/officeart/2005/8/layout/hierarchy6"/>
    <dgm:cxn modelId="{09DD901E-74FB-42FE-B3B6-7E4A60487802}" type="presParOf" srcId="{37628B8D-2EBF-43D5-8323-1AB14439E5D6}" destId="{6E790C45-6B4A-48A7-B6FB-9C2132FCCF00}" srcOrd="0" destOrd="0" presId="urn:microsoft.com/office/officeart/2005/8/layout/hierarchy6"/>
    <dgm:cxn modelId="{B37F0404-05C0-4AB0-BF7F-2AB73BE17044}" type="presParOf" srcId="{6E790C45-6B4A-48A7-B6FB-9C2132FCCF00}" destId="{9CE7C482-3F65-4972-B195-6B13DBCF0A72}" srcOrd="0" destOrd="0" presId="urn:microsoft.com/office/officeart/2005/8/layout/hierarchy6"/>
    <dgm:cxn modelId="{5B419598-AD8F-4E1C-8322-D638DE236730}" type="presParOf" srcId="{6E790C45-6B4A-48A7-B6FB-9C2132FCCF00}" destId="{874ADFEF-2F8A-4357-82F1-90065BEDF043}" srcOrd="1" destOrd="0" presId="urn:microsoft.com/office/officeart/2005/8/layout/hierarchy6"/>
    <dgm:cxn modelId="{2662B5D3-48D4-4F80-AF92-4DE52D1F0272}" type="presParOf" srcId="{874ADFEF-2F8A-4357-82F1-90065BEDF043}" destId="{A52AA3AE-2956-4AFB-A43D-026A15DDC17A}" srcOrd="0" destOrd="0" presId="urn:microsoft.com/office/officeart/2005/8/layout/hierarchy6"/>
    <dgm:cxn modelId="{71DF3A9E-2FCF-4B3F-A776-BD78E0A34B21}" type="presParOf" srcId="{874ADFEF-2F8A-4357-82F1-90065BEDF043}" destId="{71AB8E49-E00D-49D8-B0E9-E34F288E5F59}" srcOrd="1" destOrd="0" presId="urn:microsoft.com/office/officeart/2005/8/layout/hierarchy6"/>
    <dgm:cxn modelId="{93A30A55-9FA1-4A89-90AC-62C50CD116B7}" type="presParOf" srcId="{71AB8E49-E00D-49D8-B0E9-E34F288E5F59}" destId="{C5BAA80C-2C34-4D51-9B1D-2D7CF9198385}" srcOrd="0" destOrd="0" presId="urn:microsoft.com/office/officeart/2005/8/layout/hierarchy6"/>
    <dgm:cxn modelId="{C3715E64-76F5-4638-9D71-3C93688C3D17}" type="presParOf" srcId="{71AB8E49-E00D-49D8-B0E9-E34F288E5F59}" destId="{71A73C0E-EA20-4A4B-8AD4-F0690DA75A64}" srcOrd="1" destOrd="0" presId="urn:microsoft.com/office/officeart/2005/8/layout/hierarchy6"/>
    <dgm:cxn modelId="{026A7680-7D68-4BF1-B6D0-0750A64DC210}" type="presParOf" srcId="{71A73C0E-EA20-4A4B-8AD4-F0690DA75A64}" destId="{27285BAC-FD63-4578-B548-301F7C2E739E}" srcOrd="0" destOrd="0" presId="urn:microsoft.com/office/officeart/2005/8/layout/hierarchy6"/>
    <dgm:cxn modelId="{ECA20716-B290-4603-9C20-A4A6A0EA88C5}" type="presParOf" srcId="{71A73C0E-EA20-4A4B-8AD4-F0690DA75A64}" destId="{CB26BD88-E617-4769-B8AB-1B8CE59B253F}" srcOrd="1" destOrd="0" presId="urn:microsoft.com/office/officeart/2005/8/layout/hierarchy6"/>
    <dgm:cxn modelId="{B2B7A054-F78D-4675-AA5E-63EFC44290E2}" type="presParOf" srcId="{CB26BD88-E617-4769-B8AB-1B8CE59B253F}" destId="{235E60FC-7CE9-4B76-8EA6-D79A11DBECE2}" srcOrd="0" destOrd="0" presId="urn:microsoft.com/office/officeart/2005/8/layout/hierarchy6"/>
    <dgm:cxn modelId="{B03E3295-51C1-4CE1-8477-7768BF530262}" type="presParOf" srcId="{CB26BD88-E617-4769-B8AB-1B8CE59B253F}" destId="{5E1DF2D1-F75B-432D-AA90-5B0BE1365F17}" srcOrd="1" destOrd="0" presId="urn:microsoft.com/office/officeart/2005/8/layout/hierarchy6"/>
    <dgm:cxn modelId="{0D02A885-ABDD-4089-A057-669B2F5CCC30}" type="presParOf" srcId="{874ADFEF-2F8A-4357-82F1-90065BEDF043}" destId="{5EAB87D1-30BB-4027-BC03-77878C11EEBF}" srcOrd="2" destOrd="0" presId="urn:microsoft.com/office/officeart/2005/8/layout/hierarchy6"/>
    <dgm:cxn modelId="{5B599DF4-DD53-4737-BE20-DF9C6F953996}" type="presParOf" srcId="{874ADFEF-2F8A-4357-82F1-90065BEDF043}" destId="{AB1155AF-3BA3-4574-AC9E-2B6959BDBB28}" srcOrd="3" destOrd="0" presId="urn:microsoft.com/office/officeart/2005/8/layout/hierarchy6"/>
    <dgm:cxn modelId="{E43F2A96-65AA-4059-B350-4DC1AA96852D}" type="presParOf" srcId="{AB1155AF-3BA3-4574-AC9E-2B6959BDBB28}" destId="{758C9CBE-8CDC-4015-8508-12D173456FF7}" srcOrd="0" destOrd="0" presId="urn:microsoft.com/office/officeart/2005/8/layout/hierarchy6"/>
    <dgm:cxn modelId="{9C06EFCA-A35A-4358-8F34-FB4918ABD133}" type="presParOf" srcId="{AB1155AF-3BA3-4574-AC9E-2B6959BDBB28}" destId="{CDEA4E47-5885-4994-9ABA-1CE3C5E1B1C8}" srcOrd="1" destOrd="0" presId="urn:microsoft.com/office/officeart/2005/8/layout/hierarchy6"/>
    <dgm:cxn modelId="{C36BEA71-5B85-4199-B211-605852FA2C65}" type="presParOf" srcId="{CDEA4E47-5885-4994-9ABA-1CE3C5E1B1C8}" destId="{09F14095-C113-4619-98EE-243E6803F468}" srcOrd="0" destOrd="0" presId="urn:microsoft.com/office/officeart/2005/8/layout/hierarchy6"/>
    <dgm:cxn modelId="{BE7DA92B-7DB8-463D-8A48-254DB7EF33AD}" type="presParOf" srcId="{CDEA4E47-5885-4994-9ABA-1CE3C5E1B1C8}" destId="{7696B502-1CB1-4D83-9B32-55D0A42672E5}" srcOrd="1" destOrd="0" presId="urn:microsoft.com/office/officeart/2005/8/layout/hierarchy6"/>
    <dgm:cxn modelId="{AC7B9AA4-414C-4294-B5FC-0F3559551653}" type="presParOf" srcId="{7696B502-1CB1-4D83-9B32-55D0A42672E5}" destId="{C42957EA-2C82-423F-8055-8E0D61E4DD82}" srcOrd="0" destOrd="0" presId="urn:microsoft.com/office/officeart/2005/8/layout/hierarchy6"/>
    <dgm:cxn modelId="{AB31FB9F-A89E-4C23-B7C4-40A8BD612846}" type="presParOf" srcId="{7696B502-1CB1-4D83-9B32-55D0A42672E5}" destId="{FF4F5E5F-3E21-4AA2-9D0F-FD6251BEF4F3}" srcOrd="1" destOrd="0" presId="urn:microsoft.com/office/officeart/2005/8/layout/hierarchy6"/>
    <dgm:cxn modelId="{99AA9CE6-DF4D-4A17-909E-8440C9DEA737}" type="presParOf" srcId="{7B9A480D-A8CB-44A1-A70E-29E6FDABC4DE}" destId="{997A08AF-19B6-4FBA-A17C-A0995FB4E38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A9D51-69AA-4C8E-90DD-4FBB1CBDB17D}">
      <dsp:nvSpPr>
        <dsp:cNvPr id="0" name=""/>
        <dsp:cNvSpPr/>
      </dsp:nvSpPr>
      <dsp:spPr>
        <a:xfrm>
          <a:off x="1418996" y="654176"/>
          <a:ext cx="3076320"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Arial" panose="020B0604020202020204" pitchFamily="34" charset="0"/>
              <a:cs typeface="Arial" panose="020B0604020202020204" pitchFamily="34" charset="0"/>
              <a:sym typeface="Arial" panose="020B0604020202020204" pitchFamily="34" charset="0"/>
            </a:rPr>
            <a:t>Display F1</a:t>
          </a:r>
        </a:p>
        <a:p>
          <a:pPr marL="0" lvl="0" indent="0" algn="ctr" defTabSz="800100">
            <a:lnSpc>
              <a:spcPct val="90000"/>
            </a:lnSpc>
            <a:spcBef>
              <a:spcPct val="0"/>
            </a:spcBef>
            <a:spcAft>
              <a:spcPct val="35000"/>
            </a:spcAft>
            <a:buFont typeface="Arial" panose="020B0604020202020204" pitchFamily="34" charset="0"/>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Compressor driver module failure</a:t>
          </a:r>
        </a:p>
      </dsp:txBody>
      <dsp:txXfrm>
        <a:off x="1441603" y="676783"/>
        <a:ext cx="3031106" cy="726643"/>
      </dsp:txXfrm>
    </dsp:sp>
    <dsp:sp modelId="{186C411C-78CF-4469-AAC9-91FFD531DEB3}">
      <dsp:nvSpPr>
        <dsp:cNvPr id="0" name=""/>
        <dsp:cNvSpPr/>
      </dsp:nvSpPr>
      <dsp:spPr>
        <a:xfrm>
          <a:off x="909006" y="1426034"/>
          <a:ext cx="2048150" cy="638380"/>
        </a:xfrm>
        <a:custGeom>
          <a:avLst/>
          <a:gdLst/>
          <a:ahLst/>
          <a:cxnLst/>
          <a:rect l="0" t="0" r="0" b="0"/>
          <a:pathLst>
            <a:path>
              <a:moveTo>
                <a:pt x="2048150" y="0"/>
              </a:moveTo>
              <a:lnTo>
                <a:pt x="2048150" y="319190"/>
              </a:lnTo>
              <a:lnTo>
                <a:pt x="0" y="319190"/>
              </a:lnTo>
              <a:lnTo>
                <a:pt x="0" y="63838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185DD-42EC-4507-A38F-5AC5D14520B7}">
      <dsp:nvSpPr>
        <dsp:cNvPr id="0" name=""/>
        <dsp:cNvSpPr/>
      </dsp:nvSpPr>
      <dsp:spPr>
        <a:xfrm>
          <a:off x="152461" y="2064414"/>
          <a:ext cx="1513088"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Single phase model</a:t>
          </a:r>
        </a:p>
      </dsp:txBody>
      <dsp:txXfrm>
        <a:off x="175068" y="2087021"/>
        <a:ext cx="1467874" cy="726643"/>
      </dsp:txXfrm>
    </dsp:sp>
    <dsp:sp modelId="{10A3F9E2-AB48-4885-8C51-593EE14ED613}">
      <dsp:nvSpPr>
        <dsp:cNvPr id="0" name=""/>
        <dsp:cNvSpPr/>
      </dsp:nvSpPr>
      <dsp:spPr>
        <a:xfrm>
          <a:off x="863286" y="2836272"/>
          <a:ext cx="91440" cy="471234"/>
        </a:xfrm>
        <a:custGeom>
          <a:avLst/>
          <a:gdLst/>
          <a:ahLst/>
          <a:cxnLst/>
          <a:rect l="0" t="0" r="0" b="0"/>
          <a:pathLst>
            <a:path>
              <a:moveTo>
                <a:pt x="45720" y="0"/>
              </a:moveTo>
              <a:lnTo>
                <a:pt x="45720" y="47123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3FB3F-6F6E-4ED6-97E4-CCAEFB1768CC}">
      <dsp:nvSpPr>
        <dsp:cNvPr id="0" name=""/>
        <dsp:cNvSpPr/>
      </dsp:nvSpPr>
      <dsp:spPr>
        <a:xfrm>
          <a:off x="4543" y="3307507"/>
          <a:ext cx="1808926"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effectLst/>
              <a:latin typeface="Arial" pitchFamily="34" charset="0"/>
              <a:ea typeface="宋体" pitchFamily="2" charset="-122"/>
              <a:cs typeface="Arial" pitchFamily="34" charset="0"/>
              <a:sym typeface="Arial" panose="020B0604020202020204" pitchFamily="34" charset="0"/>
            </a:rPr>
            <a:t>Replace Integrated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27150" y="3330114"/>
        <a:ext cx="1763712" cy="726643"/>
      </dsp:txXfrm>
    </dsp:sp>
    <dsp:sp modelId="{713066F4-4736-43FA-BED4-B6A145E4E1F5}">
      <dsp:nvSpPr>
        <dsp:cNvPr id="0" name=""/>
        <dsp:cNvSpPr/>
      </dsp:nvSpPr>
      <dsp:spPr>
        <a:xfrm>
          <a:off x="2957157" y="1426034"/>
          <a:ext cx="2040225" cy="638380"/>
        </a:xfrm>
        <a:custGeom>
          <a:avLst/>
          <a:gdLst/>
          <a:ahLst/>
          <a:cxnLst/>
          <a:rect l="0" t="0" r="0" b="0"/>
          <a:pathLst>
            <a:path>
              <a:moveTo>
                <a:pt x="0" y="0"/>
              </a:moveTo>
              <a:lnTo>
                <a:pt x="0" y="319190"/>
              </a:lnTo>
              <a:lnTo>
                <a:pt x="2040225" y="319190"/>
              </a:lnTo>
              <a:lnTo>
                <a:pt x="2040225" y="63838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BD25AB-41F4-4948-AC23-F00426AF180A}">
      <dsp:nvSpPr>
        <dsp:cNvPr id="0" name=""/>
        <dsp:cNvSpPr/>
      </dsp:nvSpPr>
      <dsp:spPr>
        <a:xfrm>
          <a:off x="4232913" y="2064414"/>
          <a:ext cx="1528938"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Three-phase model</a:t>
          </a:r>
        </a:p>
      </dsp:txBody>
      <dsp:txXfrm>
        <a:off x="4255520" y="2087021"/>
        <a:ext cx="1483724" cy="726643"/>
      </dsp:txXfrm>
    </dsp:sp>
    <dsp:sp modelId="{EF6661BF-CD32-400D-A295-4B666AFEEC38}">
      <dsp:nvSpPr>
        <dsp:cNvPr id="0" name=""/>
        <dsp:cNvSpPr/>
      </dsp:nvSpPr>
      <dsp:spPr>
        <a:xfrm>
          <a:off x="2739698" y="2836272"/>
          <a:ext cx="2257684" cy="471234"/>
        </a:xfrm>
        <a:custGeom>
          <a:avLst/>
          <a:gdLst/>
          <a:ahLst/>
          <a:cxnLst/>
          <a:rect l="0" t="0" r="0" b="0"/>
          <a:pathLst>
            <a:path>
              <a:moveTo>
                <a:pt x="2257684" y="0"/>
              </a:moveTo>
              <a:lnTo>
                <a:pt x="2257684" y="235617"/>
              </a:lnTo>
              <a:lnTo>
                <a:pt x="0" y="235617"/>
              </a:lnTo>
              <a:lnTo>
                <a:pt x="0" y="47123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9B7256-6DFC-48F5-9C98-964DED70FB88}">
      <dsp:nvSpPr>
        <dsp:cNvPr id="0" name=""/>
        <dsp:cNvSpPr/>
      </dsp:nvSpPr>
      <dsp:spPr>
        <a:xfrm>
          <a:off x="2160805" y="3307507"/>
          <a:ext cx="1157786"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effectLst/>
              <a:latin typeface="Arial" pitchFamily="34" charset="0"/>
              <a:ea typeface="+mn-ea"/>
              <a:cs typeface="Arial" pitchFamily="34" charset="0"/>
              <a:sym typeface="Arial" panose="020B0604020202020204" pitchFamily="34" charset="0"/>
            </a:rPr>
            <a:t>A. Wiring</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2183412" y="3330114"/>
        <a:ext cx="1112572" cy="726643"/>
      </dsp:txXfrm>
    </dsp:sp>
    <dsp:sp modelId="{B06FF73C-5D51-4549-9F96-D3D9EB377DA6}">
      <dsp:nvSpPr>
        <dsp:cNvPr id="0" name=""/>
        <dsp:cNvSpPr/>
      </dsp:nvSpPr>
      <dsp:spPr>
        <a:xfrm>
          <a:off x="4244821" y="2836272"/>
          <a:ext cx="752561" cy="471234"/>
        </a:xfrm>
        <a:custGeom>
          <a:avLst/>
          <a:gdLst/>
          <a:ahLst/>
          <a:cxnLst/>
          <a:rect l="0" t="0" r="0" b="0"/>
          <a:pathLst>
            <a:path>
              <a:moveTo>
                <a:pt x="752561" y="0"/>
              </a:moveTo>
              <a:lnTo>
                <a:pt x="752561" y="235617"/>
              </a:lnTo>
              <a:lnTo>
                <a:pt x="0" y="235617"/>
              </a:lnTo>
              <a:lnTo>
                <a:pt x="0" y="47123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E0A674-DD2B-4761-9860-31B2D1977F39}">
      <dsp:nvSpPr>
        <dsp:cNvPr id="0" name=""/>
        <dsp:cNvSpPr/>
      </dsp:nvSpPr>
      <dsp:spPr>
        <a:xfrm>
          <a:off x="3665928" y="3307507"/>
          <a:ext cx="1157786"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effectLst/>
              <a:latin typeface="Arial" pitchFamily="34" charset="0"/>
              <a:ea typeface="+mn-ea"/>
              <a:cs typeface="Arial" pitchFamily="34" charset="0"/>
              <a:sym typeface="Arial" panose="020B0604020202020204" pitchFamily="34" charset="0"/>
            </a:rPr>
            <a:t>B. Contactor</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3688535" y="3330114"/>
        <a:ext cx="1112572" cy="726643"/>
      </dsp:txXfrm>
    </dsp:sp>
    <dsp:sp modelId="{1CDB4C21-968F-4AF0-AB5A-D8C926AA6AAD}">
      <dsp:nvSpPr>
        <dsp:cNvPr id="0" name=""/>
        <dsp:cNvSpPr/>
      </dsp:nvSpPr>
      <dsp:spPr>
        <a:xfrm>
          <a:off x="4997383" y="2836272"/>
          <a:ext cx="752561" cy="471234"/>
        </a:xfrm>
        <a:custGeom>
          <a:avLst/>
          <a:gdLst/>
          <a:ahLst/>
          <a:cxnLst/>
          <a:rect l="0" t="0" r="0" b="0"/>
          <a:pathLst>
            <a:path>
              <a:moveTo>
                <a:pt x="0" y="0"/>
              </a:moveTo>
              <a:lnTo>
                <a:pt x="0" y="235617"/>
              </a:lnTo>
              <a:lnTo>
                <a:pt x="752561" y="235617"/>
              </a:lnTo>
              <a:lnTo>
                <a:pt x="752561" y="47123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2C8D1-7DB6-4D1E-A14C-7AD4972264E0}">
      <dsp:nvSpPr>
        <dsp:cNvPr id="0" name=""/>
        <dsp:cNvSpPr/>
      </dsp:nvSpPr>
      <dsp:spPr>
        <a:xfrm>
          <a:off x="5171051" y="3307507"/>
          <a:ext cx="1157786"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effectLst/>
              <a:latin typeface="Arial" pitchFamily="34" charset="0"/>
              <a:ea typeface="+mn-ea"/>
              <a:cs typeface="Arial" pitchFamily="34" charset="0"/>
              <a:sym typeface="Arial" panose="020B0604020202020204" pitchFamily="34" charset="0"/>
            </a:rPr>
            <a:t>C. Inverter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5193658" y="3330114"/>
        <a:ext cx="1112572" cy="726643"/>
      </dsp:txXfrm>
    </dsp:sp>
    <dsp:sp modelId="{AE10015A-AAA2-4CDC-A4D0-52998426A02B}">
      <dsp:nvSpPr>
        <dsp:cNvPr id="0" name=""/>
        <dsp:cNvSpPr/>
      </dsp:nvSpPr>
      <dsp:spPr>
        <a:xfrm>
          <a:off x="4997383" y="2836272"/>
          <a:ext cx="2257684" cy="471234"/>
        </a:xfrm>
        <a:custGeom>
          <a:avLst/>
          <a:gdLst/>
          <a:ahLst/>
          <a:cxnLst/>
          <a:rect l="0" t="0" r="0" b="0"/>
          <a:pathLst>
            <a:path>
              <a:moveTo>
                <a:pt x="0" y="0"/>
              </a:moveTo>
              <a:lnTo>
                <a:pt x="0" y="235617"/>
              </a:lnTo>
              <a:lnTo>
                <a:pt x="2257684" y="235617"/>
              </a:lnTo>
              <a:lnTo>
                <a:pt x="2257684" y="47123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35044-D8A1-4569-8B4B-B6504ACB7503}">
      <dsp:nvSpPr>
        <dsp:cNvPr id="0" name=""/>
        <dsp:cNvSpPr/>
      </dsp:nvSpPr>
      <dsp:spPr>
        <a:xfrm>
          <a:off x="6676174" y="3307507"/>
          <a:ext cx="1157786" cy="77185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effectLst/>
              <a:latin typeface="Arial" pitchFamily="34" charset="0"/>
              <a:ea typeface="+mn-ea"/>
              <a:cs typeface="Arial" pitchFamily="34" charset="0"/>
              <a:sym typeface="Arial" panose="020B0604020202020204" pitchFamily="34" charset="0"/>
            </a:rPr>
            <a:t>D. PC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6698781" y="3330114"/>
        <a:ext cx="1112572" cy="7266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2516799" y="792085"/>
          <a:ext cx="2811794" cy="74661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P0</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Controller communication failure</a:t>
          </a:r>
          <a:endParaRPr kumimoji="0" lang="zh-CN" altLang="zh-CN"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dsp:txBody>
      <dsp:txXfrm>
        <a:off x="2538666" y="813952"/>
        <a:ext cx="2768060" cy="702877"/>
      </dsp:txXfrm>
    </dsp:sp>
    <dsp:sp modelId="{A52AA3AE-2956-4AFB-A43D-026A15DDC17A}">
      <dsp:nvSpPr>
        <dsp:cNvPr id="0" name=""/>
        <dsp:cNvSpPr/>
      </dsp:nvSpPr>
      <dsp:spPr>
        <a:xfrm>
          <a:off x="1884227" y="1538697"/>
          <a:ext cx="2038469" cy="549614"/>
        </a:xfrm>
        <a:custGeom>
          <a:avLst/>
          <a:gdLst/>
          <a:ahLst/>
          <a:cxnLst/>
          <a:rect l="0" t="0" r="0" b="0"/>
          <a:pathLst>
            <a:path>
              <a:moveTo>
                <a:pt x="2038469" y="0"/>
              </a:moveTo>
              <a:lnTo>
                <a:pt x="2038469" y="274807"/>
              </a:lnTo>
              <a:lnTo>
                <a:pt x="0" y="274807"/>
              </a:lnTo>
              <a:lnTo>
                <a:pt x="0" y="54961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80C-2C34-4D51-9B1D-2D7CF9198385}">
      <dsp:nvSpPr>
        <dsp:cNvPr id="0" name=""/>
        <dsp:cNvSpPr/>
      </dsp:nvSpPr>
      <dsp:spPr>
        <a:xfrm>
          <a:off x="1118061" y="2088312"/>
          <a:ext cx="1532332"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139149" y="2109400"/>
        <a:ext cx="1490156" cy="677825"/>
      </dsp:txXfrm>
    </dsp:sp>
    <dsp:sp modelId="{27285BAC-FD63-4578-B548-301F7C2E739E}">
      <dsp:nvSpPr>
        <dsp:cNvPr id="0" name=""/>
        <dsp:cNvSpPr/>
      </dsp:nvSpPr>
      <dsp:spPr>
        <a:xfrm>
          <a:off x="524088" y="2808313"/>
          <a:ext cx="1360139" cy="544006"/>
        </a:xfrm>
        <a:custGeom>
          <a:avLst/>
          <a:gdLst/>
          <a:ahLst/>
          <a:cxnLst/>
          <a:rect l="0" t="0" r="0" b="0"/>
          <a:pathLst>
            <a:path>
              <a:moveTo>
                <a:pt x="1360139" y="0"/>
              </a:moveTo>
              <a:lnTo>
                <a:pt x="1360139" y="272003"/>
              </a:lnTo>
              <a:lnTo>
                <a:pt x="0" y="272003"/>
              </a:lnTo>
              <a:lnTo>
                <a:pt x="0" y="5440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5E60FC-7CE9-4B76-8EA6-D79A11DBECE2}">
      <dsp:nvSpPr>
        <dsp:cNvPr id="0" name=""/>
        <dsp:cNvSpPr/>
      </dsp:nvSpPr>
      <dsp:spPr>
        <a:xfrm>
          <a:off x="958" y="3352320"/>
          <a:ext cx="10462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A. Wiring</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22046" y="3373408"/>
        <a:ext cx="1004084" cy="677825"/>
      </dsp:txXfrm>
    </dsp:sp>
    <dsp:sp modelId="{C857CB53-5C09-482A-BCC2-924BDAA3234C}">
      <dsp:nvSpPr>
        <dsp:cNvPr id="0" name=""/>
        <dsp:cNvSpPr/>
      </dsp:nvSpPr>
      <dsp:spPr>
        <a:xfrm>
          <a:off x="1838507" y="2808313"/>
          <a:ext cx="91440" cy="544006"/>
        </a:xfrm>
        <a:custGeom>
          <a:avLst/>
          <a:gdLst/>
          <a:ahLst/>
          <a:cxnLst/>
          <a:rect l="0" t="0" r="0" b="0"/>
          <a:pathLst>
            <a:path>
              <a:moveTo>
                <a:pt x="45720" y="0"/>
              </a:moveTo>
              <a:lnTo>
                <a:pt x="45720" y="5440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E119E-2B48-48C0-A9ED-B08F3E972B42}">
      <dsp:nvSpPr>
        <dsp:cNvPr id="0" name=""/>
        <dsp:cNvSpPr/>
      </dsp:nvSpPr>
      <dsp:spPr>
        <a:xfrm>
          <a:off x="1361097" y="3352320"/>
          <a:ext cx="10462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B. Replace controller</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1382185" y="3373408"/>
        <a:ext cx="1004084" cy="677825"/>
      </dsp:txXfrm>
    </dsp:sp>
    <dsp:sp modelId="{2CB2F1D0-2013-4A4F-97A9-3D01448169CE}">
      <dsp:nvSpPr>
        <dsp:cNvPr id="0" name=""/>
        <dsp:cNvSpPr/>
      </dsp:nvSpPr>
      <dsp:spPr>
        <a:xfrm>
          <a:off x="1884227" y="2808313"/>
          <a:ext cx="1360139" cy="544006"/>
        </a:xfrm>
        <a:custGeom>
          <a:avLst/>
          <a:gdLst/>
          <a:ahLst/>
          <a:cxnLst/>
          <a:rect l="0" t="0" r="0" b="0"/>
          <a:pathLst>
            <a:path>
              <a:moveTo>
                <a:pt x="0" y="0"/>
              </a:moveTo>
              <a:lnTo>
                <a:pt x="0" y="272003"/>
              </a:lnTo>
              <a:lnTo>
                <a:pt x="1360139" y="272003"/>
              </a:lnTo>
              <a:lnTo>
                <a:pt x="1360139" y="5440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F018CA-2CE1-48A8-A0B8-FABE3EB1DA29}">
      <dsp:nvSpPr>
        <dsp:cNvPr id="0" name=""/>
        <dsp:cNvSpPr/>
      </dsp:nvSpPr>
      <dsp:spPr>
        <a:xfrm>
          <a:off x="2721236" y="3352320"/>
          <a:ext cx="10462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C. Replace Integrated board</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2742324" y="3373408"/>
        <a:ext cx="1004084" cy="677825"/>
      </dsp:txXfrm>
    </dsp:sp>
    <dsp:sp modelId="{5EAB87D1-30BB-4027-BC03-77878C11EEBF}">
      <dsp:nvSpPr>
        <dsp:cNvPr id="0" name=""/>
        <dsp:cNvSpPr/>
      </dsp:nvSpPr>
      <dsp:spPr>
        <a:xfrm>
          <a:off x="3922696" y="1538697"/>
          <a:ext cx="2041947" cy="549614"/>
        </a:xfrm>
        <a:custGeom>
          <a:avLst/>
          <a:gdLst/>
          <a:ahLst/>
          <a:cxnLst/>
          <a:rect l="0" t="0" r="0" b="0"/>
          <a:pathLst>
            <a:path>
              <a:moveTo>
                <a:pt x="0" y="0"/>
              </a:moveTo>
              <a:lnTo>
                <a:pt x="0" y="274807"/>
              </a:lnTo>
              <a:lnTo>
                <a:pt x="2041947" y="274807"/>
              </a:lnTo>
              <a:lnTo>
                <a:pt x="2041947" y="54961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9CBE-8CDC-4015-8508-12D173456FF7}">
      <dsp:nvSpPr>
        <dsp:cNvPr id="0" name=""/>
        <dsp:cNvSpPr/>
      </dsp:nvSpPr>
      <dsp:spPr>
        <a:xfrm>
          <a:off x="5201957" y="2088312"/>
          <a:ext cx="1525374"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itchFamily="34" charset="0"/>
              <a:cs typeface="Arial" pitchFamily="34" charset="0"/>
              <a:sym typeface="Arial" panose="020B0604020202020204" pitchFamily="34" charset="0"/>
            </a:rPr>
            <a:t>Three-phase model</a:t>
          </a:r>
        </a:p>
      </dsp:txBody>
      <dsp:txXfrm>
        <a:off x="5223045" y="2109400"/>
        <a:ext cx="1483198" cy="677825"/>
      </dsp:txXfrm>
    </dsp:sp>
    <dsp:sp modelId="{09F14095-C113-4619-98EE-243E6803F468}">
      <dsp:nvSpPr>
        <dsp:cNvPr id="0" name=""/>
        <dsp:cNvSpPr/>
      </dsp:nvSpPr>
      <dsp:spPr>
        <a:xfrm>
          <a:off x="4604505" y="2808313"/>
          <a:ext cx="1360139" cy="544006"/>
        </a:xfrm>
        <a:custGeom>
          <a:avLst/>
          <a:gdLst/>
          <a:ahLst/>
          <a:cxnLst/>
          <a:rect l="0" t="0" r="0" b="0"/>
          <a:pathLst>
            <a:path>
              <a:moveTo>
                <a:pt x="1360139" y="0"/>
              </a:moveTo>
              <a:lnTo>
                <a:pt x="1360139" y="272003"/>
              </a:lnTo>
              <a:lnTo>
                <a:pt x="0" y="272003"/>
              </a:lnTo>
              <a:lnTo>
                <a:pt x="0" y="5440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957EA-2C82-423F-8055-8E0D61E4DD82}">
      <dsp:nvSpPr>
        <dsp:cNvPr id="0" name=""/>
        <dsp:cNvSpPr/>
      </dsp:nvSpPr>
      <dsp:spPr>
        <a:xfrm>
          <a:off x="4081375" y="3352320"/>
          <a:ext cx="10462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A. Wiring</a:t>
          </a:r>
        </a:p>
      </dsp:txBody>
      <dsp:txXfrm>
        <a:off x="4102463" y="3373408"/>
        <a:ext cx="1004084" cy="677825"/>
      </dsp:txXfrm>
    </dsp:sp>
    <dsp:sp modelId="{A73B6FB6-8556-4101-8F81-BAACAC0EA68A}">
      <dsp:nvSpPr>
        <dsp:cNvPr id="0" name=""/>
        <dsp:cNvSpPr/>
      </dsp:nvSpPr>
      <dsp:spPr>
        <a:xfrm>
          <a:off x="5918924" y="2808313"/>
          <a:ext cx="91440" cy="544006"/>
        </a:xfrm>
        <a:custGeom>
          <a:avLst/>
          <a:gdLst/>
          <a:ahLst/>
          <a:cxnLst/>
          <a:rect l="0" t="0" r="0" b="0"/>
          <a:pathLst>
            <a:path>
              <a:moveTo>
                <a:pt x="45720" y="0"/>
              </a:moveTo>
              <a:lnTo>
                <a:pt x="45720" y="5440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5F0718-D100-44CD-98C9-3005E199100E}">
      <dsp:nvSpPr>
        <dsp:cNvPr id="0" name=""/>
        <dsp:cNvSpPr/>
      </dsp:nvSpPr>
      <dsp:spPr>
        <a:xfrm>
          <a:off x="5441514" y="3352320"/>
          <a:ext cx="10462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B. Replace controller</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5462602" y="3373408"/>
        <a:ext cx="1004084" cy="677825"/>
      </dsp:txXfrm>
    </dsp:sp>
    <dsp:sp modelId="{5A1D9883-0BCA-4F8A-9AB7-81389CDF6680}">
      <dsp:nvSpPr>
        <dsp:cNvPr id="0" name=""/>
        <dsp:cNvSpPr/>
      </dsp:nvSpPr>
      <dsp:spPr>
        <a:xfrm>
          <a:off x="5964644" y="2808313"/>
          <a:ext cx="1360139" cy="544006"/>
        </a:xfrm>
        <a:custGeom>
          <a:avLst/>
          <a:gdLst/>
          <a:ahLst/>
          <a:cxnLst/>
          <a:rect l="0" t="0" r="0" b="0"/>
          <a:pathLst>
            <a:path>
              <a:moveTo>
                <a:pt x="0" y="0"/>
              </a:moveTo>
              <a:lnTo>
                <a:pt x="0" y="272003"/>
              </a:lnTo>
              <a:lnTo>
                <a:pt x="1360139" y="272003"/>
              </a:lnTo>
              <a:lnTo>
                <a:pt x="1360139" y="5440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37A08F-7096-4E74-92C6-0E1DF4897D6A}">
      <dsp:nvSpPr>
        <dsp:cNvPr id="0" name=""/>
        <dsp:cNvSpPr/>
      </dsp:nvSpPr>
      <dsp:spPr>
        <a:xfrm>
          <a:off x="6801653" y="3352320"/>
          <a:ext cx="10462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C. Replace </a:t>
          </a: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PC board</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6822741" y="3373408"/>
        <a:ext cx="1004084" cy="6778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1188801" y="0"/>
          <a:ext cx="3017140" cy="104005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PA</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anose="020B0604020202020204" pitchFamily="34" charset="0"/>
              <a:ea typeface="宋体" pitchFamily="2" charset="-122"/>
              <a:cs typeface="Arial" panose="020B0604020202020204" pitchFamily="34" charset="0"/>
            </a:rPr>
            <a:t>Restart memory failure</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219263" y="30462"/>
        <a:ext cx="2956216" cy="979132"/>
      </dsp:txXfrm>
    </dsp:sp>
    <dsp:sp modelId="{A52AA3AE-2956-4AFB-A43D-026A15DDC17A}">
      <dsp:nvSpPr>
        <dsp:cNvPr id="0" name=""/>
        <dsp:cNvSpPr/>
      </dsp:nvSpPr>
      <dsp:spPr>
        <a:xfrm>
          <a:off x="1416299" y="1040056"/>
          <a:ext cx="1281072" cy="589844"/>
        </a:xfrm>
        <a:custGeom>
          <a:avLst/>
          <a:gdLst/>
          <a:ahLst/>
          <a:cxnLst/>
          <a:rect l="0" t="0" r="0" b="0"/>
          <a:pathLst>
            <a:path>
              <a:moveTo>
                <a:pt x="1281072" y="0"/>
              </a:moveTo>
              <a:lnTo>
                <a:pt x="1281072" y="294922"/>
              </a:lnTo>
              <a:lnTo>
                <a:pt x="0" y="294922"/>
              </a:lnTo>
              <a:lnTo>
                <a:pt x="0" y="5898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80C-2C34-4D51-9B1D-2D7CF9198385}">
      <dsp:nvSpPr>
        <dsp:cNvPr id="0" name=""/>
        <dsp:cNvSpPr/>
      </dsp:nvSpPr>
      <dsp:spPr>
        <a:xfrm>
          <a:off x="349002" y="1629900"/>
          <a:ext cx="2134593"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369408" y="1650306"/>
        <a:ext cx="2093781" cy="655901"/>
      </dsp:txXfrm>
    </dsp:sp>
    <dsp:sp modelId="{27285BAC-FD63-4578-B548-301F7C2E739E}">
      <dsp:nvSpPr>
        <dsp:cNvPr id="0" name=""/>
        <dsp:cNvSpPr/>
      </dsp:nvSpPr>
      <dsp:spPr>
        <a:xfrm>
          <a:off x="1370579" y="2326614"/>
          <a:ext cx="91440" cy="238258"/>
        </a:xfrm>
        <a:custGeom>
          <a:avLst/>
          <a:gdLst/>
          <a:ahLst/>
          <a:cxnLst/>
          <a:rect l="0" t="0" r="0" b="0"/>
          <a:pathLst>
            <a:path>
              <a:moveTo>
                <a:pt x="45720" y="0"/>
              </a:moveTo>
              <a:lnTo>
                <a:pt x="45720" y="23825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5E60FC-7CE9-4B76-8EA6-D79A11DBECE2}">
      <dsp:nvSpPr>
        <dsp:cNvPr id="0" name=""/>
        <dsp:cNvSpPr/>
      </dsp:nvSpPr>
      <dsp:spPr>
        <a:xfrm>
          <a:off x="687560" y="2564873"/>
          <a:ext cx="1457478"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Replace Integrated board</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707966" y="2585279"/>
        <a:ext cx="1416666" cy="655901"/>
      </dsp:txXfrm>
    </dsp:sp>
    <dsp:sp modelId="{5EAB87D1-30BB-4027-BC03-77878C11EEBF}">
      <dsp:nvSpPr>
        <dsp:cNvPr id="0" name=""/>
        <dsp:cNvSpPr/>
      </dsp:nvSpPr>
      <dsp:spPr>
        <a:xfrm>
          <a:off x="2697372" y="1040056"/>
          <a:ext cx="1285918" cy="589844"/>
        </a:xfrm>
        <a:custGeom>
          <a:avLst/>
          <a:gdLst/>
          <a:ahLst/>
          <a:cxnLst/>
          <a:rect l="0" t="0" r="0" b="0"/>
          <a:pathLst>
            <a:path>
              <a:moveTo>
                <a:pt x="0" y="0"/>
              </a:moveTo>
              <a:lnTo>
                <a:pt x="0" y="294922"/>
              </a:lnTo>
              <a:lnTo>
                <a:pt x="1285918" y="294922"/>
              </a:lnTo>
              <a:lnTo>
                <a:pt x="1285918" y="5898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9CBE-8CDC-4015-8508-12D173456FF7}">
      <dsp:nvSpPr>
        <dsp:cNvPr id="0" name=""/>
        <dsp:cNvSpPr/>
      </dsp:nvSpPr>
      <dsp:spPr>
        <a:xfrm>
          <a:off x="2920839" y="1629900"/>
          <a:ext cx="2124901"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itchFamily="34" charset="0"/>
              <a:cs typeface="Arial" pitchFamily="34" charset="0"/>
              <a:sym typeface="Arial" panose="020B0604020202020204" pitchFamily="34" charset="0"/>
            </a:rPr>
            <a:t>Three-phase model</a:t>
          </a:r>
        </a:p>
      </dsp:txBody>
      <dsp:txXfrm>
        <a:off x="2941245" y="1650306"/>
        <a:ext cx="2084089" cy="655901"/>
      </dsp:txXfrm>
    </dsp:sp>
    <dsp:sp modelId="{09F14095-C113-4619-98EE-243E6803F468}">
      <dsp:nvSpPr>
        <dsp:cNvPr id="0" name=""/>
        <dsp:cNvSpPr/>
      </dsp:nvSpPr>
      <dsp:spPr>
        <a:xfrm>
          <a:off x="3937570" y="2326614"/>
          <a:ext cx="91440" cy="238258"/>
        </a:xfrm>
        <a:custGeom>
          <a:avLst/>
          <a:gdLst/>
          <a:ahLst/>
          <a:cxnLst/>
          <a:rect l="0" t="0" r="0" b="0"/>
          <a:pathLst>
            <a:path>
              <a:moveTo>
                <a:pt x="45720" y="0"/>
              </a:moveTo>
              <a:lnTo>
                <a:pt x="45720" y="23825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957EA-2C82-423F-8055-8E0D61E4DD82}">
      <dsp:nvSpPr>
        <dsp:cNvPr id="0" name=""/>
        <dsp:cNvSpPr/>
      </dsp:nvSpPr>
      <dsp:spPr>
        <a:xfrm>
          <a:off x="3254551" y="2564873"/>
          <a:ext cx="1457478"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Replace </a:t>
          </a: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PC board</a:t>
          </a:r>
          <a:endPar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endParaRPr>
        </a:p>
      </dsp:txBody>
      <dsp:txXfrm>
        <a:off x="3274957" y="2585279"/>
        <a:ext cx="1416666" cy="6559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1517957" y="632577"/>
          <a:ext cx="2869200" cy="98905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E4</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Phases </a:t>
          </a:r>
          <a:r>
            <a:rPr lang="en-US" altLang="zh-CN" sz="1400" kern="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lack</a:t>
          </a: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protection </a:t>
          </a:r>
        </a:p>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(three-phase model only)</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546926" y="661546"/>
        <a:ext cx="2811262" cy="931121"/>
      </dsp:txXfrm>
    </dsp:sp>
    <dsp:sp modelId="{A52AA3AE-2956-4AFB-A43D-026A15DDC17A}">
      <dsp:nvSpPr>
        <dsp:cNvPr id="0" name=""/>
        <dsp:cNvSpPr/>
      </dsp:nvSpPr>
      <dsp:spPr>
        <a:xfrm>
          <a:off x="740227" y="1621637"/>
          <a:ext cx="2212330" cy="640606"/>
        </a:xfrm>
        <a:custGeom>
          <a:avLst/>
          <a:gdLst/>
          <a:ahLst/>
          <a:cxnLst/>
          <a:rect l="0" t="0" r="0" b="0"/>
          <a:pathLst>
            <a:path>
              <a:moveTo>
                <a:pt x="2212330" y="0"/>
              </a:moveTo>
              <a:lnTo>
                <a:pt x="2212330" y="320303"/>
              </a:lnTo>
              <a:lnTo>
                <a:pt x="0" y="320303"/>
              </a:lnTo>
              <a:lnTo>
                <a:pt x="0" y="6406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80C-2C34-4D51-9B1D-2D7CF9198385}">
      <dsp:nvSpPr>
        <dsp:cNvPr id="0" name=""/>
        <dsp:cNvSpPr/>
      </dsp:nvSpPr>
      <dsp:spPr>
        <a:xfrm>
          <a:off x="456" y="2262243"/>
          <a:ext cx="1479541" cy="66255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9861" y="2281648"/>
        <a:ext cx="1440731" cy="623741"/>
      </dsp:txXfrm>
    </dsp:sp>
    <dsp:sp modelId="{27285BAC-FD63-4578-B548-301F7C2E739E}">
      <dsp:nvSpPr>
        <dsp:cNvPr id="0" name=""/>
        <dsp:cNvSpPr/>
      </dsp:nvSpPr>
      <dsp:spPr>
        <a:xfrm>
          <a:off x="694507" y="2924794"/>
          <a:ext cx="91440" cy="563386"/>
        </a:xfrm>
        <a:custGeom>
          <a:avLst/>
          <a:gdLst/>
          <a:ahLst/>
          <a:cxnLst/>
          <a:rect l="0" t="0" r="0" b="0"/>
          <a:pathLst>
            <a:path>
              <a:moveTo>
                <a:pt x="45720" y="0"/>
              </a:moveTo>
              <a:lnTo>
                <a:pt x="45720" y="56338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5E60FC-7CE9-4B76-8EA6-D79A11DBECE2}">
      <dsp:nvSpPr>
        <dsp:cNvPr id="0" name=""/>
        <dsp:cNvSpPr/>
      </dsp:nvSpPr>
      <dsp:spPr>
        <a:xfrm>
          <a:off x="47220" y="3488181"/>
          <a:ext cx="1386013"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Check dip switch</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68308" y="3509269"/>
        <a:ext cx="1343837" cy="677820"/>
      </dsp:txXfrm>
    </dsp:sp>
    <dsp:sp modelId="{5EAB87D1-30BB-4027-BC03-77878C11EEBF}">
      <dsp:nvSpPr>
        <dsp:cNvPr id="0" name=""/>
        <dsp:cNvSpPr/>
      </dsp:nvSpPr>
      <dsp:spPr>
        <a:xfrm>
          <a:off x="2952557" y="1621637"/>
          <a:ext cx="2292213" cy="640606"/>
        </a:xfrm>
        <a:custGeom>
          <a:avLst/>
          <a:gdLst/>
          <a:ahLst/>
          <a:cxnLst/>
          <a:rect l="0" t="0" r="0" b="0"/>
          <a:pathLst>
            <a:path>
              <a:moveTo>
                <a:pt x="0" y="0"/>
              </a:moveTo>
              <a:lnTo>
                <a:pt x="0" y="320303"/>
              </a:lnTo>
              <a:lnTo>
                <a:pt x="2292213" y="320303"/>
              </a:lnTo>
              <a:lnTo>
                <a:pt x="2292213" y="6406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9CBE-8CDC-4015-8508-12D173456FF7}">
      <dsp:nvSpPr>
        <dsp:cNvPr id="0" name=""/>
        <dsp:cNvSpPr/>
      </dsp:nvSpPr>
      <dsp:spPr>
        <a:xfrm>
          <a:off x="4584882" y="2262243"/>
          <a:ext cx="1319775" cy="66255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itchFamily="34" charset="0"/>
              <a:cs typeface="Arial" pitchFamily="34" charset="0"/>
              <a:sym typeface="Arial" panose="020B0604020202020204" pitchFamily="34" charset="0"/>
            </a:rPr>
            <a:t>Three-phase model</a:t>
          </a:r>
        </a:p>
      </dsp:txBody>
      <dsp:txXfrm>
        <a:off x="4604287" y="2281648"/>
        <a:ext cx="1280965" cy="623741"/>
      </dsp:txXfrm>
    </dsp:sp>
    <dsp:sp modelId="{09F14095-C113-4619-98EE-243E6803F468}">
      <dsp:nvSpPr>
        <dsp:cNvPr id="0" name=""/>
        <dsp:cNvSpPr/>
      </dsp:nvSpPr>
      <dsp:spPr>
        <a:xfrm>
          <a:off x="2542044" y="2924794"/>
          <a:ext cx="2702726" cy="563386"/>
        </a:xfrm>
        <a:custGeom>
          <a:avLst/>
          <a:gdLst/>
          <a:ahLst/>
          <a:cxnLst/>
          <a:rect l="0" t="0" r="0" b="0"/>
          <a:pathLst>
            <a:path>
              <a:moveTo>
                <a:pt x="2702726" y="0"/>
              </a:moveTo>
              <a:lnTo>
                <a:pt x="2702726" y="281693"/>
              </a:lnTo>
              <a:lnTo>
                <a:pt x="0" y="281693"/>
              </a:lnTo>
              <a:lnTo>
                <a:pt x="0" y="56338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957EA-2C82-423F-8055-8E0D61E4DD82}">
      <dsp:nvSpPr>
        <dsp:cNvPr id="0" name=""/>
        <dsp:cNvSpPr/>
      </dsp:nvSpPr>
      <dsp:spPr>
        <a:xfrm>
          <a:off x="1849037" y="3488181"/>
          <a:ext cx="1386013"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A. Power supply</a:t>
          </a:r>
        </a:p>
      </dsp:txBody>
      <dsp:txXfrm>
        <a:off x="1870125" y="3509269"/>
        <a:ext cx="1343837" cy="677820"/>
      </dsp:txXfrm>
    </dsp:sp>
    <dsp:sp modelId="{C8E2610B-7A00-4F5A-AAAD-E3F7BDFE9DB4}">
      <dsp:nvSpPr>
        <dsp:cNvPr id="0" name=""/>
        <dsp:cNvSpPr/>
      </dsp:nvSpPr>
      <dsp:spPr>
        <a:xfrm>
          <a:off x="4343862" y="2924794"/>
          <a:ext cx="900908" cy="563386"/>
        </a:xfrm>
        <a:custGeom>
          <a:avLst/>
          <a:gdLst/>
          <a:ahLst/>
          <a:cxnLst/>
          <a:rect l="0" t="0" r="0" b="0"/>
          <a:pathLst>
            <a:path>
              <a:moveTo>
                <a:pt x="900908" y="0"/>
              </a:moveTo>
              <a:lnTo>
                <a:pt x="900908" y="281693"/>
              </a:lnTo>
              <a:lnTo>
                <a:pt x="0" y="281693"/>
              </a:lnTo>
              <a:lnTo>
                <a:pt x="0" y="56338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07AD06-194D-4712-A65F-DCB592B27F2E}">
      <dsp:nvSpPr>
        <dsp:cNvPr id="0" name=""/>
        <dsp:cNvSpPr/>
      </dsp:nvSpPr>
      <dsp:spPr>
        <a:xfrm>
          <a:off x="3650855" y="3488181"/>
          <a:ext cx="1386013"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noFill/>
              </a:ln>
              <a:solidFill>
                <a:srgbClr val="0000FF"/>
              </a:solidFill>
              <a:effectLst/>
              <a:latin typeface="Arial" pitchFamily="34" charset="0"/>
              <a:ea typeface="宋体" pitchFamily="2" charset="-122"/>
              <a:cs typeface="Arial" pitchFamily="34" charset="0"/>
            </a:rPr>
            <a:t>B. Wiring</a:t>
          </a:r>
          <a:endPar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endParaRPr>
        </a:p>
      </dsp:txBody>
      <dsp:txXfrm>
        <a:off x="3671943" y="3509269"/>
        <a:ext cx="1343837" cy="677820"/>
      </dsp:txXfrm>
    </dsp:sp>
    <dsp:sp modelId="{5F9D93A8-7199-4E93-A484-A4CBE3119865}">
      <dsp:nvSpPr>
        <dsp:cNvPr id="0" name=""/>
        <dsp:cNvSpPr/>
      </dsp:nvSpPr>
      <dsp:spPr>
        <a:xfrm>
          <a:off x="5244770" y="2924794"/>
          <a:ext cx="900908" cy="563386"/>
        </a:xfrm>
        <a:custGeom>
          <a:avLst/>
          <a:gdLst/>
          <a:ahLst/>
          <a:cxnLst/>
          <a:rect l="0" t="0" r="0" b="0"/>
          <a:pathLst>
            <a:path>
              <a:moveTo>
                <a:pt x="0" y="0"/>
              </a:moveTo>
              <a:lnTo>
                <a:pt x="0" y="281693"/>
              </a:lnTo>
              <a:lnTo>
                <a:pt x="900908" y="281693"/>
              </a:lnTo>
              <a:lnTo>
                <a:pt x="900908" y="56338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1F1B8B-D769-4017-AC5B-4AA0C85388F2}">
      <dsp:nvSpPr>
        <dsp:cNvPr id="0" name=""/>
        <dsp:cNvSpPr/>
      </dsp:nvSpPr>
      <dsp:spPr>
        <a:xfrm>
          <a:off x="5452672" y="3488181"/>
          <a:ext cx="1386013"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noFill/>
              </a:ln>
              <a:solidFill>
                <a:srgbClr val="0000FF"/>
              </a:solidFill>
              <a:effectLst/>
              <a:latin typeface="Arial" pitchFamily="34" charset="0"/>
              <a:ea typeface="宋体" pitchFamily="2" charset="-122"/>
              <a:cs typeface="Arial" pitchFamily="34" charset="0"/>
            </a:rPr>
            <a:t>C. Power filter plate</a:t>
          </a:r>
          <a:endPar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endParaRPr>
        </a:p>
      </dsp:txBody>
      <dsp:txXfrm>
        <a:off x="5473760" y="3509269"/>
        <a:ext cx="1343837" cy="677820"/>
      </dsp:txXfrm>
    </dsp:sp>
    <dsp:sp modelId="{9C90B3C4-EF29-44B3-912F-D34ADC938644}">
      <dsp:nvSpPr>
        <dsp:cNvPr id="0" name=""/>
        <dsp:cNvSpPr/>
      </dsp:nvSpPr>
      <dsp:spPr>
        <a:xfrm>
          <a:off x="5244770" y="2924794"/>
          <a:ext cx="2702726" cy="563386"/>
        </a:xfrm>
        <a:custGeom>
          <a:avLst/>
          <a:gdLst/>
          <a:ahLst/>
          <a:cxnLst/>
          <a:rect l="0" t="0" r="0" b="0"/>
          <a:pathLst>
            <a:path>
              <a:moveTo>
                <a:pt x="0" y="0"/>
              </a:moveTo>
              <a:lnTo>
                <a:pt x="0" y="281693"/>
              </a:lnTo>
              <a:lnTo>
                <a:pt x="2702726" y="281693"/>
              </a:lnTo>
              <a:lnTo>
                <a:pt x="2702726" y="56338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A495A5-44C2-4098-B170-1EA0BD3EAE1E}">
      <dsp:nvSpPr>
        <dsp:cNvPr id="0" name=""/>
        <dsp:cNvSpPr/>
      </dsp:nvSpPr>
      <dsp:spPr>
        <a:xfrm>
          <a:off x="7254490" y="3488181"/>
          <a:ext cx="1386013"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a:ln>
                <a:noFill/>
              </a:ln>
              <a:solidFill>
                <a:srgbClr val="0000FF"/>
              </a:solidFill>
              <a:effectLst/>
              <a:latin typeface="Arial" pitchFamily="34" charset="0"/>
              <a:ea typeface="宋体" pitchFamily="2" charset="-122"/>
              <a:cs typeface="Arial" pitchFamily="34" charset="0"/>
            </a:rPr>
            <a:t>D. Capacitors</a:t>
          </a:r>
          <a:endPar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endParaRPr>
        </a:p>
      </dsp:txBody>
      <dsp:txXfrm>
        <a:off x="7275578" y="3509269"/>
        <a:ext cx="1343837" cy="6778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2535710" y="1013332"/>
          <a:ext cx="3353515" cy="96873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E1</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lang="en-US" altLang="zh-CN" sz="1400" b="0" i="0" u="none" kern="120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rPr>
            <a:t>High pressure protection</a:t>
          </a:r>
        </a:p>
        <a:p>
          <a:pPr marL="0" lvl="0" indent="0" algn="ctr" defTabSz="622300">
            <a:lnSpc>
              <a:spcPct val="90000"/>
            </a:lnSpc>
            <a:spcBef>
              <a:spcPct val="0"/>
            </a:spcBef>
            <a:spcAft>
              <a:spcPct val="35000"/>
            </a:spcAft>
            <a:buNone/>
          </a:pPr>
          <a:r>
            <a:rPr lang="en-US" altLang="zh-CN" sz="1400" b="0" i="0" u="none" kern="1200" baseline="0" dirty="0">
              <a:solidFill>
                <a:srgbClr val="0000FF"/>
              </a:solidFill>
              <a:latin typeface="Arial" panose="020B0604020202020204" pitchFamily="34" charset="0"/>
              <a:ea typeface="+mn-ea"/>
              <a:cs typeface="Arial" panose="020B0604020202020204" pitchFamily="34" charset="0"/>
              <a:sym typeface="Arial" panose="020B0604020202020204" pitchFamily="34" charset="0"/>
            </a:rPr>
            <a:t>Single phase model/Three-phase model</a:t>
          </a:r>
          <a:endParaRPr lang="zh-CN" altLang="zh-CN" sz="1400" b="0" kern="1200" dirty="0">
            <a:solidFill>
              <a:srgbClr val="0000FF"/>
            </a:solidFill>
            <a:latin typeface="Arial" panose="020B0604020202020204" pitchFamily="34" charset="0"/>
            <a:cs typeface="Arial" panose="020B0604020202020204" pitchFamily="34" charset="0"/>
            <a:sym typeface="Arial" panose="020B0604020202020204" pitchFamily="34" charset="0"/>
          </a:endParaRPr>
        </a:p>
      </dsp:txBody>
      <dsp:txXfrm>
        <a:off x="2564083" y="1041705"/>
        <a:ext cx="3296769" cy="911990"/>
      </dsp:txXfrm>
    </dsp:sp>
    <dsp:sp modelId="{67B2FD9C-6478-4277-B2DA-9CE8ABADEC74}">
      <dsp:nvSpPr>
        <dsp:cNvPr id="0" name=""/>
        <dsp:cNvSpPr/>
      </dsp:nvSpPr>
      <dsp:spPr>
        <a:xfrm>
          <a:off x="682880" y="1982068"/>
          <a:ext cx="3529587" cy="817244"/>
        </a:xfrm>
        <a:custGeom>
          <a:avLst/>
          <a:gdLst/>
          <a:ahLst/>
          <a:cxnLst/>
          <a:rect l="0" t="0" r="0" b="0"/>
          <a:pathLst>
            <a:path>
              <a:moveTo>
                <a:pt x="3529587" y="0"/>
              </a:moveTo>
              <a:lnTo>
                <a:pt x="3529587" y="408622"/>
              </a:lnTo>
              <a:lnTo>
                <a:pt x="0" y="408622"/>
              </a:lnTo>
              <a:lnTo>
                <a:pt x="0" y="8172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F7E8D8-EAF4-4137-BF5C-B4EE76CC5123}">
      <dsp:nvSpPr>
        <dsp:cNvPr id="0" name=""/>
        <dsp:cNvSpPr/>
      </dsp:nvSpPr>
      <dsp:spPr>
        <a:xfrm>
          <a:off x="4113" y="2799312"/>
          <a:ext cx="1357533" cy="9050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1. Installation condition</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30620" y="2825819"/>
        <a:ext cx="1304519" cy="852008"/>
      </dsp:txXfrm>
    </dsp:sp>
    <dsp:sp modelId="{4AEF589F-136A-4130-84D0-597A5527F6BF}">
      <dsp:nvSpPr>
        <dsp:cNvPr id="0" name=""/>
        <dsp:cNvSpPr/>
      </dsp:nvSpPr>
      <dsp:spPr>
        <a:xfrm>
          <a:off x="2447674" y="1982068"/>
          <a:ext cx="1764793" cy="817244"/>
        </a:xfrm>
        <a:custGeom>
          <a:avLst/>
          <a:gdLst/>
          <a:ahLst/>
          <a:cxnLst/>
          <a:rect l="0" t="0" r="0" b="0"/>
          <a:pathLst>
            <a:path>
              <a:moveTo>
                <a:pt x="1764793" y="0"/>
              </a:moveTo>
              <a:lnTo>
                <a:pt x="1764793" y="408622"/>
              </a:lnTo>
              <a:lnTo>
                <a:pt x="0" y="408622"/>
              </a:lnTo>
              <a:lnTo>
                <a:pt x="0" y="8172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9EF05D-B5F6-40AC-84DC-E06DFBEF850B}">
      <dsp:nvSpPr>
        <dsp:cNvPr id="0" name=""/>
        <dsp:cNvSpPr/>
      </dsp:nvSpPr>
      <dsp:spPr>
        <a:xfrm>
          <a:off x="1768907" y="2799312"/>
          <a:ext cx="1357533" cy="9050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2. Water pump</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795414" y="2825819"/>
        <a:ext cx="1304519" cy="852008"/>
      </dsp:txXfrm>
    </dsp:sp>
    <dsp:sp modelId="{7058C8D1-D5FE-49FF-BAA0-0DE02ECE85CC}">
      <dsp:nvSpPr>
        <dsp:cNvPr id="0" name=""/>
        <dsp:cNvSpPr/>
      </dsp:nvSpPr>
      <dsp:spPr>
        <a:xfrm>
          <a:off x="4166748" y="1982068"/>
          <a:ext cx="91440" cy="817244"/>
        </a:xfrm>
        <a:custGeom>
          <a:avLst/>
          <a:gdLst/>
          <a:ahLst/>
          <a:cxnLst/>
          <a:rect l="0" t="0" r="0" b="0"/>
          <a:pathLst>
            <a:path>
              <a:moveTo>
                <a:pt x="45720" y="0"/>
              </a:moveTo>
              <a:lnTo>
                <a:pt x="45720" y="8172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F009CC-C6EA-4360-B198-E85705C4455F}">
      <dsp:nvSpPr>
        <dsp:cNvPr id="0" name=""/>
        <dsp:cNvSpPr/>
      </dsp:nvSpPr>
      <dsp:spPr>
        <a:xfrm>
          <a:off x="3533701" y="2799312"/>
          <a:ext cx="1357533" cy="9050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3. Integrated board/</a:t>
          </a:r>
          <a:r>
            <a:rPr lang="en-US" altLang="zh-CN" sz="1400" b="0" kern="1200" dirty="0">
              <a:solidFill>
                <a:srgbClr val="0000FF"/>
              </a:solidFill>
              <a:latin typeface="Arial" panose="020B0604020202020204" pitchFamily="34" charset="0"/>
              <a:cs typeface="Arial" panose="020B0604020202020204" pitchFamily="34" charset="0"/>
              <a:sym typeface="Arial" panose="020B0604020202020204" pitchFamily="34" charset="0"/>
            </a:rPr>
            <a:t>PC board</a:t>
          </a: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 wiring</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3560208" y="2825819"/>
        <a:ext cx="1304519" cy="852008"/>
      </dsp:txXfrm>
    </dsp:sp>
    <dsp:sp modelId="{C0A63102-0482-451E-AAC7-BFEB1BB38EC7}">
      <dsp:nvSpPr>
        <dsp:cNvPr id="0" name=""/>
        <dsp:cNvSpPr/>
      </dsp:nvSpPr>
      <dsp:spPr>
        <a:xfrm>
          <a:off x="4212468" y="1982068"/>
          <a:ext cx="1764793" cy="817244"/>
        </a:xfrm>
        <a:custGeom>
          <a:avLst/>
          <a:gdLst/>
          <a:ahLst/>
          <a:cxnLst/>
          <a:rect l="0" t="0" r="0" b="0"/>
          <a:pathLst>
            <a:path>
              <a:moveTo>
                <a:pt x="0" y="0"/>
              </a:moveTo>
              <a:lnTo>
                <a:pt x="0" y="408622"/>
              </a:lnTo>
              <a:lnTo>
                <a:pt x="1764793" y="408622"/>
              </a:lnTo>
              <a:lnTo>
                <a:pt x="1764793" y="8172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28FEEE-359B-4A17-9D26-BEAF4AEF4684}">
      <dsp:nvSpPr>
        <dsp:cNvPr id="0" name=""/>
        <dsp:cNvSpPr/>
      </dsp:nvSpPr>
      <dsp:spPr>
        <a:xfrm>
          <a:off x="5298494" y="2799312"/>
          <a:ext cx="1357533" cy="9050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4. High pressure switch</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5325001" y="2825819"/>
        <a:ext cx="1304519" cy="852008"/>
      </dsp:txXfrm>
    </dsp:sp>
    <dsp:sp modelId="{57DA2FF1-44A9-4DC7-AAD7-E7B3AC0E19C8}">
      <dsp:nvSpPr>
        <dsp:cNvPr id="0" name=""/>
        <dsp:cNvSpPr/>
      </dsp:nvSpPr>
      <dsp:spPr>
        <a:xfrm>
          <a:off x="4212468" y="1982068"/>
          <a:ext cx="3529587" cy="817244"/>
        </a:xfrm>
        <a:custGeom>
          <a:avLst/>
          <a:gdLst/>
          <a:ahLst/>
          <a:cxnLst/>
          <a:rect l="0" t="0" r="0" b="0"/>
          <a:pathLst>
            <a:path>
              <a:moveTo>
                <a:pt x="0" y="0"/>
              </a:moveTo>
              <a:lnTo>
                <a:pt x="0" y="408622"/>
              </a:lnTo>
              <a:lnTo>
                <a:pt x="3529587" y="408622"/>
              </a:lnTo>
              <a:lnTo>
                <a:pt x="3529587" y="8172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55D444-C177-4FCB-8D83-AAB45013322C}">
      <dsp:nvSpPr>
        <dsp:cNvPr id="0" name=""/>
        <dsp:cNvSpPr/>
      </dsp:nvSpPr>
      <dsp:spPr>
        <a:xfrm>
          <a:off x="7063288" y="2799312"/>
          <a:ext cx="1357533" cy="9050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5. Electronic expansion valve</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7089795" y="2825819"/>
        <a:ext cx="1304519" cy="8520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B80DC-E3FD-49A7-AEA7-1E9ED5790CF0}">
      <dsp:nvSpPr>
        <dsp:cNvPr id="0" name=""/>
        <dsp:cNvSpPr/>
      </dsp:nvSpPr>
      <dsp:spPr>
        <a:xfrm>
          <a:off x="2297350" y="593809"/>
          <a:ext cx="3398186" cy="108679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ts val="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E2</a:t>
          </a:r>
        </a:p>
        <a:p>
          <a:pPr marL="0" lvl="0" indent="0" algn="ctr" defTabSz="889000">
            <a:lnSpc>
              <a:spcPct val="120000"/>
            </a:lnSpc>
            <a:spcBef>
              <a:spcPct val="0"/>
            </a:spcBef>
            <a:spcAft>
              <a:spcPts val="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Low pressure protection</a:t>
          </a:r>
        </a:p>
        <a:p>
          <a:pPr marL="0" lvl="0" indent="0" algn="ctr" defTabSz="889000">
            <a:lnSpc>
              <a:spcPct val="120000"/>
            </a:lnSpc>
            <a:spcBef>
              <a:spcPct val="0"/>
            </a:spcBef>
            <a:spcAft>
              <a:spcPts val="0"/>
            </a:spcAft>
            <a:buNone/>
          </a:pPr>
          <a:r>
            <a:rPr lang="en-GB"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Single phase model/Three-phase model</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329181" y="625640"/>
        <a:ext cx="3334524" cy="1023135"/>
      </dsp:txXfrm>
    </dsp:sp>
    <dsp:sp modelId="{D80E8F2B-C3F4-48D4-926D-A2AB97DE764A}">
      <dsp:nvSpPr>
        <dsp:cNvPr id="0" name=""/>
        <dsp:cNvSpPr/>
      </dsp:nvSpPr>
      <dsp:spPr>
        <a:xfrm>
          <a:off x="1114633" y="1680606"/>
          <a:ext cx="2881810" cy="941036"/>
        </a:xfrm>
        <a:custGeom>
          <a:avLst/>
          <a:gdLst/>
          <a:ahLst/>
          <a:cxnLst/>
          <a:rect l="0" t="0" r="0" b="0"/>
          <a:pathLst>
            <a:path>
              <a:moveTo>
                <a:pt x="2881810" y="0"/>
              </a:moveTo>
              <a:lnTo>
                <a:pt x="2881810" y="470518"/>
              </a:lnTo>
              <a:lnTo>
                <a:pt x="0" y="470518"/>
              </a:lnTo>
              <a:lnTo>
                <a:pt x="0" y="94103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F93E4E-BD7C-4FD3-A4D3-0326AB63153F}">
      <dsp:nvSpPr>
        <dsp:cNvPr id="0" name=""/>
        <dsp:cNvSpPr/>
      </dsp:nvSpPr>
      <dsp:spPr>
        <a:xfrm>
          <a:off x="6244" y="2621643"/>
          <a:ext cx="2216777" cy="71999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Wiring</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7332" y="2642731"/>
        <a:ext cx="2174601" cy="677818"/>
      </dsp:txXfrm>
    </dsp:sp>
    <dsp:sp modelId="{184387E6-9CB7-4475-B8C3-E027E50B08A1}">
      <dsp:nvSpPr>
        <dsp:cNvPr id="0" name=""/>
        <dsp:cNvSpPr/>
      </dsp:nvSpPr>
      <dsp:spPr>
        <a:xfrm>
          <a:off x="3950723" y="1680606"/>
          <a:ext cx="91440" cy="941036"/>
        </a:xfrm>
        <a:custGeom>
          <a:avLst/>
          <a:gdLst/>
          <a:ahLst/>
          <a:cxnLst/>
          <a:rect l="0" t="0" r="0" b="0"/>
          <a:pathLst>
            <a:path>
              <a:moveTo>
                <a:pt x="45720" y="0"/>
              </a:moveTo>
              <a:lnTo>
                <a:pt x="45720" y="94103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B2C8CA-AAFB-4465-8E95-1B35858F2FA1}">
      <dsp:nvSpPr>
        <dsp:cNvPr id="0" name=""/>
        <dsp:cNvSpPr/>
      </dsp:nvSpPr>
      <dsp:spPr>
        <a:xfrm>
          <a:off x="2888055" y="2621643"/>
          <a:ext cx="2216777" cy="71999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Gas leakage</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909143" y="2642731"/>
        <a:ext cx="2174601" cy="677818"/>
      </dsp:txXfrm>
    </dsp:sp>
    <dsp:sp modelId="{36F4B10C-4041-4594-A054-BB202971AA91}">
      <dsp:nvSpPr>
        <dsp:cNvPr id="0" name=""/>
        <dsp:cNvSpPr/>
      </dsp:nvSpPr>
      <dsp:spPr>
        <a:xfrm>
          <a:off x="3996444" y="1680606"/>
          <a:ext cx="2881810" cy="941036"/>
        </a:xfrm>
        <a:custGeom>
          <a:avLst/>
          <a:gdLst/>
          <a:ahLst/>
          <a:cxnLst/>
          <a:rect l="0" t="0" r="0" b="0"/>
          <a:pathLst>
            <a:path>
              <a:moveTo>
                <a:pt x="0" y="0"/>
              </a:moveTo>
              <a:lnTo>
                <a:pt x="0" y="470518"/>
              </a:lnTo>
              <a:lnTo>
                <a:pt x="2881810" y="470518"/>
              </a:lnTo>
              <a:lnTo>
                <a:pt x="2881810" y="94103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E705F1-F0F3-4F28-BB48-379F2EE91F30}">
      <dsp:nvSpPr>
        <dsp:cNvPr id="0" name=""/>
        <dsp:cNvSpPr/>
      </dsp:nvSpPr>
      <dsp:spPr>
        <a:xfrm>
          <a:off x="5769866" y="2621643"/>
          <a:ext cx="2216777" cy="71999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Low pressure switch</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5790954" y="2642731"/>
        <a:ext cx="2174601" cy="6778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2818B-666D-419C-BD2F-C960C9726391}">
      <dsp:nvSpPr>
        <dsp:cNvPr id="0" name=""/>
        <dsp:cNvSpPr/>
      </dsp:nvSpPr>
      <dsp:spPr>
        <a:xfrm>
          <a:off x="2656825" y="792087"/>
          <a:ext cx="3272343" cy="92509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E8</a:t>
          </a:r>
        </a:p>
        <a:p>
          <a:pPr marL="0" lvl="0" indent="0" algn="ctr" defTabSz="1066800">
            <a:lnSpc>
              <a:spcPct val="90000"/>
            </a:lnSpc>
            <a:spcBef>
              <a:spcPct val="0"/>
            </a:spcBef>
            <a:spcAft>
              <a:spcPct val="35000"/>
            </a:spcAft>
            <a:buNone/>
          </a:pPr>
          <a:r>
            <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High exhaust temp protection</a:t>
          </a:r>
          <a:r>
            <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dsp:txBody>
      <dsp:txXfrm>
        <a:off x="2683920" y="819182"/>
        <a:ext cx="3218153" cy="870900"/>
      </dsp:txXfrm>
    </dsp:sp>
    <dsp:sp modelId="{D2E978AF-7752-4EB5-87E8-9C75C27CD5E1}">
      <dsp:nvSpPr>
        <dsp:cNvPr id="0" name=""/>
        <dsp:cNvSpPr/>
      </dsp:nvSpPr>
      <dsp:spPr>
        <a:xfrm>
          <a:off x="879875" y="1717177"/>
          <a:ext cx="3413121" cy="887574"/>
        </a:xfrm>
        <a:custGeom>
          <a:avLst/>
          <a:gdLst/>
          <a:ahLst/>
          <a:cxnLst/>
          <a:rect l="0" t="0" r="0" b="0"/>
          <a:pathLst>
            <a:path>
              <a:moveTo>
                <a:pt x="3413121" y="0"/>
              </a:moveTo>
              <a:lnTo>
                <a:pt x="3413121" y="443787"/>
              </a:lnTo>
              <a:lnTo>
                <a:pt x="0" y="443787"/>
              </a:lnTo>
              <a:lnTo>
                <a:pt x="0" y="88757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194AC0-AD23-4B5E-8E22-2BFF6DB7D2B0}">
      <dsp:nvSpPr>
        <dsp:cNvPr id="0" name=""/>
        <dsp:cNvSpPr/>
      </dsp:nvSpPr>
      <dsp:spPr>
        <a:xfrm>
          <a:off x="4716" y="2604752"/>
          <a:ext cx="1750318" cy="58500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Installation condition</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1850" y="2621886"/>
        <a:ext cx="1716050" cy="550735"/>
      </dsp:txXfrm>
    </dsp:sp>
    <dsp:sp modelId="{CED1AB13-A472-469B-9FE1-BC385635FC3B}">
      <dsp:nvSpPr>
        <dsp:cNvPr id="0" name=""/>
        <dsp:cNvSpPr/>
      </dsp:nvSpPr>
      <dsp:spPr>
        <a:xfrm>
          <a:off x="3155290" y="1717177"/>
          <a:ext cx="1137707" cy="887574"/>
        </a:xfrm>
        <a:custGeom>
          <a:avLst/>
          <a:gdLst/>
          <a:ahLst/>
          <a:cxnLst/>
          <a:rect l="0" t="0" r="0" b="0"/>
          <a:pathLst>
            <a:path>
              <a:moveTo>
                <a:pt x="1137707" y="0"/>
              </a:moveTo>
              <a:lnTo>
                <a:pt x="1137707" y="443787"/>
              </a:lnTo>
              <a:lnTo>
                <a:pt x="0" y="443787"/>
              </a:lnTo>
              <a:lnTo>
                <a:pt x="0" y="88757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A00203-2FF1-45A4-94FC-FD36F957CAC9}">
      <dsp:nvSpPr>
        <dsp:cNvPr id="0" name=""/>
        <dsp:cNvSpPr/>
      </dsp:nvSpPr>
      <dsp:spPr>
        <a:xfrm>
          <a:off x="2280130" y="2604752"/>
          <a:ext cx="1750318" cy="58500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water pump</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297264" y="2621886"/>
        <a:ext cx="1716050" cy="550735"/>
      </dsp:txXfrm>
    </dsp:sp>
    <dsp:sp modelId="{197B3274-8241-42F3-861E-A32027D68C1E}">
      <dsp:nvSpPr>
        <dsp:cNvPr id="0" name=""/>
        <dsp:cNvSpPr/>
      </dsp:nvSpPr>
      <dsp:spPr>
        <a:xfrm>
          <a:off x="4292997" y="1717177"/>
          <a:ext cx="1137707" cy="887574"/>
        </a:xfrm>
        <a:custGeom>
          <a:avLst/>
          <a:gdLst/>
          <a:ahLst/>
          <a:cxnLst/>
          <a:rect l="0" t="0" r="0" b="0"/>
          <a:pathLst>
            <a:path>
              <a:moveTo>
                <a:pt x="0" y="0"/>
              </a:moveTo>
              <a:lnTo>
                <a:pt x="0" y="443787"/>
              </a:lnTo>
              <a:lnTo>
                <a:pt x="1137707" y="443787"/>
              </a:lnTo>
              <a:lnTo>
                <a:pt x="1137707" y="88757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94433-9BA4-4437-8D1E-33D462353456}">
      <dsp:nvSpPr>
        <dsp:cNvPr id="0" name=""/>
        <dsp:cNvSpPr/>
      </dsp:nvSpPr>
      <dsp:spPr>
        <a:xfrm>
          <a:off x="4555545" y="2604752"/>
          <a:ext cx="1750318" cy="58500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en-GB"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Detect gas leakage</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4572679" y="2621886"/>
        <a:ext cx="1716050" cy="550735"/>
      </dsp:txXfrm>
    </dsp:sp>
    <dsp:sp modelId="{3BBF501D-6738-431F-8B95-7A09A5F440B1}">
      <dsp:nvSpPr>
        <dsp:cNvPr id="0" name=""/>
        <dsp:cNvSpPr/>
      </dsp:nvSpPr>
      <dsp:spPr>
        <a:xfrm>
          <a:off x="4292997" y="1717177"/>
          <a:ext cx="3413121" cy="887574"/>
        </a:xfrm>
        <a:custGeom>
          <a:avLst/>
          <a:gdLst/>
          <a:ahLst/>
          <a:cxnLst/>
          <a:rect l="0" t="0" r="0" b="0"/>
          <a:pathLst>
            <a:path>
              <a:moveTo>
                <a:pt x="0" y="0"/>
              </a:moveTo>
              <a:lnTo>
                <a:pt x="0" y="443787"/>
              </a:lnTo>
              <a:lnTo>
                <a:pt x="3413121" y="443787"/>
              </a:lnTo>
              <a:lnTo>
                <a:pt x="3413121" y="88757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85EE44-D8E9-4C90-A302-0525284D201C}">
      <dsp:nvSpPr>
        <dsp:cNvPr id="0" name=""/>
        <dsp:cNvSpPr/>
      </dsp:nvSpPr>
      <dsp:spPr>
        <a:xfrm>
          <a:off x="6830959" y="2604752"/>
          <a:ext cx="1750318" cy="58500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a:t>
          </a:r>
          <a:r>
            <a:rPr lang="en-GB"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Gas </a:t>
          </a: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exhaust temp sensor</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6848093" y="2621886"/>
        <a:ext cx="1716050" cy="5507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2818B-666D-419C-BD2F-C960C9726391}">
      <dsp:nvSpPr>
        <dsp:cNvPr id="0" name=""/>
        <dsp:cNvSpPr/>
      </dsp:nvSpPr>
      <dsp:spPr>
        <a:xfrm>
          <a:off x="2067020" y="284084"/>
          <a:ext cx="4451954" cy="125856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EA</a:t>
          </a:r>
        </a:p>
        <a:p>
          <a:pPr marL="0" lvl="0" indent="0" algn="ctr" defTabSz="1066800">
            <a:lnSpc>
              <a:spcPct val="90000"/>
            </a:lnSpc>
            <a:spcBef>
              <a:spcPct val="0"/>
            </a:spcBef>
            <a:spcAft>
              <a:spcPct val="35000"/>
            </a:spcAft>
            <a:buNone/>
          </a:pPr>
          <a:r>
            <a:rPr lang="en-US"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Evaporator overheat protection</a:t>
          </a:r>
        </a:p>
        <a:p>
          <a:pPr marL="0" lvl="0" indent="0" algn="ctr" defTabSz="1066800">
            <a:lnSpc>
              <a:spcPct val="90000"/>
            </a:lnSpc>
            <a:spcBef>
              <a:spcPct val="0"/>
            </a:spcBef>
            <a:spcAft>
              <a:spcPct val="35000"/>
            </a:spcAft>
            <a:buNone/>
          </a:pPr>
          <a:r>
            <a:rPr lang="en-US"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(only at cooling mode )</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103882" y="320946"/>
        <a:ext cx="4378230" cy="1184841"/>
      </dsp:txXfrm>
    </dsp:sp>
    <dsp:sp modelId="{D2E978AF-7752-4EB5-87E8-9C75C27CD5E1}">
      <dsp:nvSpPr>
        <dsp:cNvPr id="0" name=""/>
        <dsp:cNvSpPr/>
      </dsp:nvSpPr>
      <dsp:spPr>
        <a:xfrm>
          <a:off x="1197343" y="1542649"/>
          <a:ext cx="3095653" cy="1207527"/>
        </a:xfrm>
        <a:custGeom>
          <a:avLst/>
          <a:gdLst/>
          <a:ahLst/>
          <a:cxnLst/>
          <a:rect l="0" t="0" r="0" b="0"/>
          <a:pathLst>
            <a:path>
              <a:moveTo>
                <a:pt x="3095653" y="0"/>
              </a:moveTo>
              <a:lnTo>
                <a:pt x="3095653" y="603763"/>
              </a:lnTo>
              <a:lnTo>
                <a:pt x="0" y="603763"/>
              </a:lnTo>
              <a:lnTo>
                <a:pt x="0" y="1207527"/>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194AC0-AD23-4B5E-8E22-2BFF6DB7D2B0}">
      <dsp:nvSpPr>
        <dsp:cNvPr id="0" name=""/>
        <dsp:cNvSpPr/>
      </dsp:nvSpPr>
      <dsp:spPr>
        <a:xfrm>
          <a:off x="6707" y="2750177"/>
          <a:ext cx="2381272" cy="79588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Installation condition</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30018" y="2773488"/>
        <a:ext cx="2334650" cy="749262"/>
      </dsp:txXfrm>
    </dsp:sp>
    <dsp:sp modelId="{CED1AB13-A472-469B-9FE1-BC385635FC3B}">
      <dsp:nvSpPr>
        <dsp:cNvPr id="0" name=""/>
        <dsp:cNvSpPr/>
      </dsp:nvSpPr>
      <dsp:spPr>
        <a:xfrm>
          <a:off x="4247277" y="1542649"/>
          <a:ext cx="91440" cy="1207527"/>
        </a:xfrm>
        <a:custGeom>
          <a:avLst/>
          <a:gdLst/>
          <a:ahLst/>
          <a:cxnLst/>
          <a:rect l="0" t="0" r="0" b="0"/>
          <a:pathLst>
            <a:path>
              <a:moveTo>
                <a:pt x="45720" y="0"/>
              </a:moveTo>
              <a:lnTo>
                <a:pt x="45720" y="1207527"/>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A00203-2FF1-45A4-94FC-FD36F957CAC9}">
      <dsp:nvSpPr>
        <dsp:cNvPr id="0" name=""/>
        <dsp:cNvSpPr/>
      </dsp:nvSpPr>
      <dsp:spPr>
        <a:xfrm>
          <a:off x="3102361" y="2750177"/>
          <a:ext cx="2381272" cy="79588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Fan is broken or not </a:t>
          </a:r>
          <a:endParaRPr lang="zh-CN"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3125672" y="2773488"/>
        <a:ext cx="2334650" cy="749262"/>
      </dsp:txXfrm>
    </dsp:sp>
    <dsp:sp modelId="{197B3274-8241-42F3-861E-A32027D68C1E}">
      <dsp:nvSpPr>
        <dsp:cNvPr id="0" name=""/>
        <dsp:cNvSpPr/>
      </dsp:nvSpPr>
      <dsp:spPr>
        <a:xfrm>
          <a:off x="4292997" y="1542649"/>
          <a:ext cx="3095653" cy="1207527"/>
        </a:xfrm>
        <a:custGeom>
          <a:avLst/>
          <a:gdLst/>
          <a:ahLst/>
          <a:cxnLst/>
          <a:rect l="0" t="0" r="0" b="0"/>
          <a:pathLst>
            <a:path>
              <a:moveTo>
                <a:pt x="0" y="0"/>
              </a:moveTo>
              <a:lnTo>
                <a:pt x="0" y="603763"/>
              </a:lnTo>
              <a:lnTo>
                <a:pt x="3095653" y="603763"/>
              </a:lnTo>
              <a:lnTo>
                <a:pt x="3095653" y="1207527"/>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94433-9BA4-4437-8D1E-33D462353456}">
      <dsp:nvSpPr>
        <dsp:cNvPr id="0" name=""/>
        <dsp:cNvSpPr/>
      </dsp:nvSpPr>
      <dsp:spPr>
        <a:xfrm>
          <a:off x="6198015" y="2750177"/>
          <a:ext cx="2381272" cy="79588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Replace fan motor</a:t>
          </a:r>
          <a:endParaRPr lang="zh-CN"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6221326" y="2773488"/>
        <a:ext cx="2334650" cy="74926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5A279-3BD7-4C0F-9FE6-AED966F85646}">
      <dsp:nvSpPr>
        <dsp:cNvPr id="0" name=""/>
        <dsp:cNvSpPr/>
      </dsp:nvSpPr>
      <dsp:spPr>
        <a:xfrm>
          <a:off x="2664295" y="689165"/>
          <a:ext cx="3528393" cy="956538"/>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ts val="0"/>
            </a:spcAft>
            <a:buNone/>
          </a:pPr>
          <a:r>
            <a:rPr lang="en-GB"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a:t>
          </a: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E7</a:t>
          </a:r>
        </a:p>
        <a:p>
          <a:pPr marL="0" lvl="0" indent="0" algn="ctr" defTabSz="889000">
            <a:lnSpc>
              <a:spcPct val="120000"/>
            </a:lnSpc>
            <a:spcBef>
              <a:spcPct val="0"/>
            </a:spcBef>
            <a:spcAft>
              <a:spcPts val="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Water outlet temp too high or too low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protection</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692311" y="717181"/>
        <a:ext cx="3472361" cy="900506"/>
      </dsp:txXfrm>
    </dsp:sp>
    <dsp:sp modelId="{B163C891-8B44-4FD0-8D86-D73EFFE62E02}">
      <dsp:nvSpPr>
        <dsp:cNvPr id="0" name=""/>
        <dsp:cNvSpPr/>
      </dsp:nvSpPr>
      <dsp:spPr>
        <a:xfrm>
          <a:off x="907646" y="1645704"/>
          <a:ext cx="3520845" cy="1146122"/>
        </a:xfrm>
        <a:custGeom>
          <a:avLst/>
          <a:gdLst/>
          <a:ahLst/>
          <a:cxnLst/>
          <a:rect l="0" t="0" r="0" b="0"/>
          <a:pathLst>
            <a:path>
              <a:moveTo>
                <a:pt x="3520845" y="0"/>
              </a:moveTo>
              <a:lnTo>
                <a:pt x="3520845" y="573061"/>
              </a:lnTo>
              <a:lnTo>
                <a:pt x="0" y="573061"/>
              </a:lnTo>
              <a:lnTo>
                <a:pt x="0" y="114612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D44611-FF18-4E38-80BE-09C259C9D945}">
      <dsp:nvSpPr>
        <dsp:cNvPr id="0" name=""/>
        <dsp:cNvSpPr/>
      </dsp:nvSpPr>
      <dsp:spPr>
        <a:xfrm>
          <a:off x="4865" y="2791826"/>
          <a:ext cx="1805561" cy="71999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outlet temp</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5953" y="2812914"/>
        <a:ext cx="1763385" cy="677821"/>
      </dsp:txXfrm>
    </dsp:sp>
    <dsp:sp modelId="{8B2BCF5F-2B1A-4A7C-A76F-2F63FD6D1052}">
      <dsp:nvSpPr>
        <dsp:cNvPr id="0" name=""/>
        <dsp:cNvSpPr/>
      </dsp:nvSpPr>
      <dsp:spPr>
        <a:xfrm>
          <a:off x="3254876" y="1645704"/>
          <a:ext cx="1173615" cy="1146122"/>
        </a:xfrm>
        <a:custGeom>
          <a:avLst/>
          <a:gdLst/>
          <a:ahLst/>
          <a:cxnLst/>
          <a:rect l="0" t="0" r="0" b="0"/>
          <a:pathLst>
            <a:path>
              <a:moveTo>
                <a:pt x="1173615" y="0"/>
              </a:moveTo>
              <a:lnTo>
                <a:pt x="1173615" y="573061"/>
              </a:lnTo>
              <a:lnTo>
                <a:pt x="0" y="573061"/>
              </a:lnTo>
              <a:lnTo>
                <a:pt x="0" y="114612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7A6C8C-3756-4E6A-9991-DF6A130C93B2}">
      <dsp:nvSpPr>
        <dsp:cNvPr id="0" name=""/>
        <dsp:cNvSpPr/>
      </dsp:nvSpPr>
      <dsp:spPr>
        <a:xfrm>
          <a:off x="2352095" y="2791826"/>
          <a:ext cx="1805561" cy="71999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pump</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2373183" y="2812914"/>
        <a:ext cx="1763385" cy="677821"/>
      </dsp:txXfrm>
    </dsp:sp>
    <dsp:sp modelId="{92436583-084A-4A37-AD65-A081318688D7}">
      <dsp:nvSpPr>
        <dsp:cNvPr id="0" name=""/>
        <dsp:cNvSpPr/>
      </dsp:nvSpPr>
      <dsp:spPr>
        <a:xfrm>
          <a:off x="4428492" y="1645704"/>
          <a:ext cx="1173615" cy="1146122"/>
        </a:xfrm>
        <a:custGeom>
          <a:avLst/>
          <a:gdLst/>
          <a:ahLst/>
          <a:cxnLst/>
          <a:rect l="0" t="0" r="0" b="0"/>
          <a:pathLst>
            <a:path>
              <a:moveTo>
                <a:pt x="0" y="0"/>
              </a:moveTo>
              <a:lnTo>
                <a:pt x="0" y="573061"/>
              </a:lnTo>
              <a:lnTo>
                <a:pt x="1173615" y="573061"/>
              </a:lnTo>
              <a:lnTo>
                <a:pt x="1173615" y="114612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358C7B-D7C1-467D-8688-4D9C8BE26296}">
      <dsp:nvSpPr>
        <dsp:cNvPr id="0" name=""/>
        <dsp:cNvSpPr/>
      </dsp:nvSpPr>
      <dsp:spPr>
        <a:xfrm>
          <a:off x="4699326" y="2791826"/>
          <a:ext cx="1805561" cy="71999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Water outlet temp sensor</a:t>
          </a:r>
          <a:endParaRPr lang="zh-CN" altLang="en-US"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4720414" y="2812914"/>
        <a:ext cx="1763385" cy="677821"/>
      </dsp:txXfrm>
    </dsp:sp>
    <dsp:sp modelId="{FF49004D-FE61-4C6B-A9F7-301F3133EE58}">
      <dsp:nvSpPr>
        <dsp:cNvPr id="0" name=""/>
        <dsp:cNvSpPr/>
      </dsp:nvSpPr>
      <dsp:spPr>
        <a:xfrm>
          <a:off x="4428492" y="1645704"/>
          <a:ext cx="3520845" cy="1146122"/>
        </a:xfrm>
        <a:custGeom>
          <a:avLst/>
          <a:gdLst/>
          <a:ahLst/>
          <a:cxnLst/>
          <a:rect l="0" t="0" r="0" b="0"/>
          <a:pathLst>
            <a:path>
              <a:moveTo>
                <a:pt x="0" y="0"/>
              </a:moveTo>
              <a:lnTo>
                <a:pt x="0" y="573061"/>
              </a:lnTo>
              <a:lnTo>
                <a:pt x="3520845" y="573061"/>
              </a:lnTo>
              <a:lnTo>
                <a:pt x="3520845" y="114612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C2203B-A290-4246-A90C-6BD9E054C13F}">
      <dsp:nvSpPr>
        <dsp:cNvPr id="0" name=""/>
        <dsp:cNvSpPr/>
      </dsp:nvSpPr>
      <dsp:spPr>
        <a:xfrm>
          <a:off x="7046556" y="2791826"/>
          <a:ext cx="1805561" cy="71999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 Replace </a:t>
          </a:r>
          <a:r>
            <a:rPr lang="en-US" altLang="zh-CN" sz="1400" b="0" kern="1200" dirty="0">
              <a:cs typeface="Arial" panose="020B0604020202020204" pitchFamily="34" charset="0"/>
              <a:sym typeface="Arial" panose="020B0604020202020204" pitchFamily="34" charset="0"/>
            </a:rPr>
            <a:t>Integrated board/</a:t>
          </a: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a:t>
          </a:r>
          <a:endParaRPr lang="zh-CN" altLang="en-US" sz="140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dsp:txBody>
      <dsp:txXfrm>
        <a:off x="7067644" y="2812914"/>
        <a:ext cx="1763385" cy="6778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E5504-CFB7-4EB0-8C30-3D73A3868C11}">
      <dsp:nvSpPr>
        <dsp:cNvPr id="0" name=""/>
        <dsp:cNvSpPr/>
      </dsp:nvSpPr>
      <dsp:spPr>
        <a:xfrm>
          <a:off x="1213762" y="761175"/>
          <a:ext cx="4176474" cy="858008"/>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P1/2/3/4/5/6/7</a:t>
          </a:r>
        </a:p>
        <a:p>
          <a:pPr marL="0" lvl="0" indent="0" algn="ctr" defTabSz="8890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Temp sensor failure</a:t>
          </a:r>
          <a:endParaRPr lang="zh-CN" altLang="en-US" sz="1400" b="0" kern="1200" dirty="0">
            <a:latin typeface="Arial" panose="020B0604020202020204" pitchFamily="34" charset="0"/>
            <a:cs typeface="Arial" panose="020B0604020202020204" pitchFamily="34" charset="0"/>
          </a:endParaRPr>
        </a:p>
      </dsp:txBody>
      <dsp:txXfrm>
        <a:off x="1238892" y="786305"/>
        <a:ext cx="4126214" cy="807748"/>
      </dsp:txXfrm>
    </dsp:sp>
    <dsp:sp modelId="{D4816C28-DC2E-4FD4-AAF9-B391F3FA59F6}">
      <dsp:nvSpPr>
        <dsp:cNvPr id="0" name=""/>
        <dsp:cNvSpPr/>
      </dsp:nvSpPr>
      <dsp:spPr>
        <a:xfrm>
          <a:off x="920948" y="1619184"/>
          <a:ext cx="2381051" cy="895360"/>
        </a:xfrm>
        <a:custGeom>
          <a:avLst/>
          <a:gdLst/>
          <a:ahLst/>
          <a:cxnLst/>
          <a:rect l="0" t="0" r="0" b="0"/>
          <a:pathLst>
            <a:path>
              <a:moveTo>
                <a:pt x="2381051" y="0"/>
              </a:moveTo>
              <a:lnTo>
                <a:pt x="2381051" y="447680"/>
              </a:lnTo>
              <a:lnTo>
                <a:pt x="0" y="447680"/>
              </a:lnTo>
              <a:lnTo>
                <a:pt x="0" y="89536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A95552-E964-4007-89AE-20DA50F82E36}">
      <dsp:nvSpPr>
        <dsp:cNvPr id="0" name=""/>
        <dsp:cNvSpPr/>
      </dsp:nvSpPr>
      <dsp:spPr>
        <a:xfrm>
          <a:off x="5159" y="2514545"/>
          <a:ext cx="1831578" cy="72000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Wiring</a:t>
          </a:r>
          <a:endParaRPr lang="zh-CN" altLang="en-US" sz="1400" kern="1200" dirty="0">
            <a:latin typeface="Arial" panose="020B0604020202020204" pitchFamily="34" charset="0"/>
            <a:cs typeface="Arial" panose="020B0604020202020204" pitchFamily="34" charset="0"/>
          </a:endParaRPr>
        </a:p>
      </dsp:txBody>
      <dsp:txXfrm>
        <a:off x="26247" y="2535633"/>
        <a:ext cx="1789402" cy="677829"/>
      </dsp:txXfrm>
    </dsp:sp>
    <dsp:sp modelId="{F6908D02-4940-4500-AE28-2CF643DC9EA1}">
      <dsp:nvSpPr>
        <dsp:cNvPr id="0" name=""/>
        <dsp:cNvSpPr/>
      </dsp:nvSpPr>
      <dsp:spPr>
        <a:xfrm>
          <a:off x="3256280" y="1619184"/>
          <a:ext cx="91440" cy="895360"/>
        </a:xfrm>
        <a:custGeom>
          <a:avLst/>
          <a:gdLst/>
          <a:ahLst/>
          <a:cxnLst/>
          <a:rect l="0" t="0" r="0" b="0"/>
          <a:pathLst>
            <a:path>
              <a:moveTo>
                <a:pt x="45720" y="0"/>
              </a:moveTo>
              <a:lnTo>
                <a:pt x="45720" y="89536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26F3E5-015B-440E-B822-B0220D3D3E13}">
      <dsp:nvSpPr>
        <dsp:cNvPr id="0" name=""/>
        <dsp:cNvSpPr/>
      </dsp:nvSpPr>
      <dsp:spPr>
        <a:xfrm>
          <a:off x="2386210" y="2514545"/>
          <a:ext cx="1831578" cy="72000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temp sensor </a:t>
          </a:r>
          <a:endParaRPr lang="zh-CN" altLang="en-US" sz="1400" kern="1200" dirty="0">
            <a:latin typeface="Arial" panose="020B0604020202020204" pitchFamily="34" charset="0"/>
            <a:cs typeface="Arial" panose="020B0604020202020204" pitchFamily="34" charset="0"/>
          </a:endParaRPr>
        </a:p>
      </dsp:txBody>
      <dsp:txXfrm>
        <a:off x="2407298" y="2535633"/>
        <a:ext cx="1789402" cy="677829"/>
      </dsp:txXfrm>
    </dsp:sp>
    <dsp:sp modelId="{6162876C-3354-4F59-916A-3E075898C2EF}">
      <dsp:nvSpPr>
        <dsp:cNvPr id="0" name=""/>
        <dsp:cNvSpPr/>
      </dsp:nvSpPr>
      <dsp:spPr>
        <a:xfrm>
          <a:off x="3302000" y="1619184"/>
          <a:ext cx="2381051" cy="895360"/>
        </a:xfrm>
        <a:custGeom>
          <a:avLst/>
          <a:gdLst/>
          <a:ahLst/>
          <a:cxnLst/>
          <a:rect l="0" t="0" r="0" b="0"/>
          <a:pathLst>
            <a:path>
              <a:moveTo>
                <a:pt x="0" y="0"/>
              </a:moveTo>
              <a:lnTo>
                <a:pt x="0" y="447680"/>
              </a:lnTo>
              <a:lnTo>
                <a:pt x="2381051" y="447680"/>
              </a:lnTo>
              <a:lnTo>
                <a:pt x="2381051" y="89536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2D7A64-A16E-4D0C-8508-2CAE6220E58F}">
      <dsp:nvSpPr>
        <dsp:cNvPr id="0" name=""/>
        <dsp:cNvSpPr/>
      </dsp:nvSpPr>
      <dsp:spPr>
        <a:xfrm>
          <a:off x="4767262" y="2514545"/>
          <a:ext cx="1831578" cy="72000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Replace Integrated board/</a:t>
          </a:r>
          <a:r>
            <a:rPr lang="en-US" altLang="zh-CN" sz="140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4788350" y="2535633"/>
        <a:ext cx="1789402" cy="6778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EBAFA-55C4-45BC-AAD9-17D9A361A38E}">
      <dsp:nvSpPr>
        <dsp:cNvPr id="0" name=""/>
        <dsp:cNvSpPr/>
      </dsp:nvSpPr>
      <dsp:spPr>
        <a:xfrm>
          <a:off x="479472" y="1933"/>
          <a:ext cx="4009602" cy="12231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P8</a:t>
          </a:r>
        </a:p>
        <a:p>
          <a:pPr marL="0" lvl="0" indent="0" algn="ctr" defTabSz="889000">
            <a:lnSpc>
              <a:spcPct val="90000"/>
            </a:lnSpc>
            <a:spcBef>
              <a:spcPct val="0"/>
            </a:spcBef>
            <a:spcAft>
              <a:spcPct val="35000"/>
            </a:spcAft>
            <a:buNone/>
          </a:pPr>
          <a:r>
            <a:rPr lang="en-US" altLang="zh-CN"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Cooling plate temp sensor failure</a:t>
          </a:r>
        </a:p>
        <a:p>
          <a:pPr marL="0" lvl="0" indent="0" algn="ctr" defTabSz="889000">
            <a:lnSpc>
              <a:spcPct val="90000"/>
            </a:lnSpc>
            <a:spcBef>
              <a:spcPct val="0"/>
            </a:spcBef>
            <a:spcAft>
              <a:spcPct val="35000"/>
            </a:spcAft>
            <a:buNone/>
          </a:pPr>
          <a:r>
            <a:rPr lang="en-US" altLang="zh-CN"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Single phase/Three phase</a:t>
          </a:r>
          <a:endParaRPr lang="zh-CN" altLang="en-US" sz="1400" kern="1200" dirty="0">
            <a:solidFill>
              <a:schemeClr val="tx1"/>
            </a:solidFill>
            <a:latin typeface="Arial" panose="020B0604020202020204" pitchFamily="34" charset="0"/>
            <a:cs typeface="Arial" panose="020B0604020202020204" pitchFamily="34" charset="0"/>
          </a:endParaRPr>
        </a:p>
      </dsp:txBody>
      <dsp:txXfrm>
        <a:off x="515297" y="37758"/>
        <a:ext cx="3937952" cy="1151513"/>
      </dsp:txXfrm>
    </dsp:sp>
    <dsp:sp modelId="{DA07CF32-AC12-4CD8-9454-7A7DE339E1CD}">
      <dsp:nvSpPr>
        <dsp:cNvPr id="0" name=""/>
        <dsp:cNvSpPr/>
      </dsp:nvSpPr>
      <dsp:spPr>
        <a:xfrm>
          <a:off x="1475037" y="1225096"/>
          <a:ext cx="1009236" cy="523985"/>
        </a:xfrm>
        <a:custGeom>
          <a:avLst/>
          <a:gdLst/>
          <a:ahLst/>
          <a:cxnLst/>
          <a:rect l="0" t="0" r="0" b="0"/>
          <a:pathLst>
            <a:path>
              <a:moveTo>
                <a:pt x="1009236" y="0"/>
              </a:moveTo>
              <a:lnTo>
                <a:pt x="1009236" y="261992"/>
              </a:lnTo>
              <a:lnTo>
                <a:pt x="0" y="261992"/>
              </a:lnTo>
              <a:lnTo>
                <a:pt x="0" y="52398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956322-0C13-4DEE-8EFD-4A5DDC9ABF0D}">
      <dsp:nvSpPr>
        <dsp:cNvPr id="0" name=""/>
        <dsp:cNvSpPr/>
      </dsp:nvSpPr>
      <dsp:spPr>
        <a:xfrm>
          <a:off x="698702" y="1749081"/>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latin typeface="Arial" panose="020B0604020202020204" pitchFamily="34" charset="0"/>
              <a:cs typeface="Arial" panose="020B0604020202020204" pitchFamily="34" charset="0"/>
            </a:rPr>
            <a:t>Single phase model</a:t>
          </a:r>
          <a:endParaRPr lang="zh-CN" altLang="en-US" sz="1400" kern="1200" dirty="0">
            <a:solidFill>
              <a:schemeClr val="tx1"/>
            </a:solidFill>
            <a:latin typeface="Arial" panose="020B0604020202020204" pitchFamily="34" charset="0"/>
            <a:cs typeface="Arial" panose="020B0604020202020204" pitchFamily="34" charset="0"/>
          </a:endParaRPr>
        </a:p>
      </dsp:txBody>
      <dsp:txXfrm>
        <a:off x="729019" y="1779398"/>
        <a:ext cx="1492037" cy="974480"/>
      </dsp:txXfrm>
    </dsp:sp>
    <dsp:sp modelId="{E18B2353-5318-463C-9549-19ADF3AC159A}">
      <dsp:nvSpPr>
        <dsp:cNvPr id="0" name=""/>
        <dsp:cNvSpPr/>
      </dsp:nvSpPr>
      <dsp:spPr>
        <a:xfrm>
          <a:off x="1429317" y="2784196"/>
          <a:ext cx="91440" cy="304106"/>
        </a:xfrm>
        <a:custGeom>
          <a:avLst/>
          <a:gdLst/>
          <a:ahLst/>
          <a:cxnLst/>
          <a:rect l="0" t="0" r="0" b="0"/>
          <a:pathLst>
            <a:path>
              <a:moveTo>
                <a:pt x="45720" y="0"/>
              </a:moveTo>
              <a:lnTo>
                <a:pt x="45720" y="3041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B4FAC4-C7CE-43B6-AEBA-89C734E06FA1}">
      <dsp:nvSpPr>
        <dsp:cNvPr id="0" name=""/>
        <dsp:cNvSpPr/>
      </dsp:nvSpPr>
      <dsp:spPr>
        <a:xfrm>
          <a:off x="698702" y="3088302"/>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a:t>
          </a:r>
          <a:r>
            <a:rPr kumimoji="0" lang="en-US" altLang="zh-CN" sz="1400" b="0" i="0" u="none" strike="noStrike" kern="1200" cap="none" normalizeH="0" baseline="0" dirty="0">
              <a:ln>
                <a:noFill/>
              </a:ln>
              <a:solidFill>
                <a:schemeClr val="tx1"/>
              </a:solidFill>
              <a:effectLst/>
              <a:latin typeface="Arial" panose="020B0604020202020204" pitchFamily="34" charset="0"/>
              <a:ea typeface="宋体" pitchFamily="2" charset="-122"/>
              <a:cs typeface="Arial" panose="020B0604020202020204" pitchFamily="34" charset="0"/>
              <a:sym typeface="Arial" panose="020B0604020202020204" pitchFamily="34" charset="0"/>
            </a:rPr>
            <a:t>Integrated board</a:t>
          </a:r>
          <a:endParaRPr lang="zh-CN" altLang="en-US" sz="1400" kern="1200" dirty="0">
            <a:solidFill>
              <a:schemeClr val="tx1"/>
            </a:solidFill>
            <a:latin typeface="Arial" panose="020B0604020202020204" pitchFamily="34" charset="0"/>
            <a:cs typeface="Arial" panose="020B0604020202020204" pitchFamily="34" charset="0"/>
          </a:endParaRPr>
        </a:p>
      </dsp:txBody>
      <dsp:txXfrm>
        <a:off x="729019" y="3118619"/>
        <a:ext cx="1492037" cy="974480"/>
      </dsp:txXfrm>
    </dsp:sp>
    <dsp:sp modelId="{58838AF1-05A8-4E38-BF97-4266D3CEEB65}">
      <dsp:nvSpPr>
        <dsp:cNvPr id="0" name=""/>
        <dsp:cNvSpPr/>
      </dsp:nvSpPr>
      <dsp:spPr>
        <a:xfrm>
          <a:off x="2484274" y="1225096"/>
          <a:ext cx="1009236" cy="523985"/>
        </a:xfrm>
        <a:custGeom>
          <a:avLst/>
          <a:gdLst/>
          <a:ahLst/>
          <a:cxnLst/>
          <a:rect l="0" t="0" r="0" b="0"/>
          <a:pathLst>
            <a:path>
              <a:moveTo>
                <a:pt x="0" y="0"/>
              </a:moveTo>
              <a:lnTo>
                <a:pt x="0" y="261992"/>
              </a:lnTo>
              <a:lnTo>
                <a:pt x="1009236" y="261992"/>
              </a:lnTo>
              <a:lnTo>
                <a:pt x="1009236" y="52398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4CFB7-A299-48A4-91C1-FC1D2C5471D8}">
      <dsp:nvSpPr>
        <dsp:cNvPr id="0" name=""/>
        <dsp:cNvSpPr/>
      </dsp:nvSpPr>
      <dsp:spPr>
        <a:xfrm>
          <a:off x="2717174" y="1749081"/>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rPr>
            <a:t>Three-phase model</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2747491" y="1779398"/>
        <a:ext cx="1492037" cy="974480"/>
      </dsp:txXfrm>
    </dsp:sp>
    <dsp:sp modelId="{AD745DEC-8DE3-4B69-A3E0-AD25BF548B2A}">
      <dsp:nvSpPr>
        <dsp:cNvPr id="0" name=""/>
        <dsp:cNvSpPr/>
      </dsp:nvSpPr>
      <dsp:spPr>
        <a:xfrm>
          <a:off x="3447790" y="2784196"/>
          <a:ext cx="91440" cy="304106"/>
        </a:xfrm>
        <a:custGeom>
          <a:avLst/>
          <a:gdLst/>
          <a:ahLst/>
          <a:cxnLst/>
          <a:rect l="0" t="0" r="0" b="0"/>
          <a:pathLst>
            <a:path>
              <a:moveTo>
                <a:pt x="45720" y="0"/>
              </a:moveTo>
              <a:lnTo>
                <a:pt x="45720" y="3041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A59427-1C03-4696-8CAA-8599187192D4}">
      <dsp:nvSpPr>
        <dsp:cNvPr id="0" name=""/>
        <dsp:cNvSpPr/>
      </dsp:nvSpPr>
      <dsp:spPr>
        <a:xfrm>
          <a:off x="2717174" y="3088302"/>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Inverter board</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2747491" y="3118619"/>
        <a:ext cx="1492037" cy="97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A9D51-69AA-4C8E-90DD-4FBB1CBDB17D}">
      <dsp:nvSpPr>
        <dsp:cNvPr id="0" name=""/>
        <dsp:cNvSpPr/>
      </dsp:nvSpPr>
      <dsp:spPr>
        <a:xfrm>
          <a:off x="864772" y="0"/>
          <a:ext cx="4018550" cy="100826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F2</a:t>
          </a:r>
        </a:p>
        <a:p>
          <a:pPr marL="0" lvl="0" indent="0" algn="ctr" defTabSz="800100">
            <a:lnSpc>
              <a:spcPct val="90000"/>
            </a:lnSpc>
            <a:spcBef>
              <a:spcPct val="0"/>
            </a:spcBef>
            <a:spcAft>
              <a:spcPct val="35000"/>
            </a:spcAft>
            <a:buNone/>
          </a:pPr>
          <a:r>
            <a:rPr lang="en-US" altLang="zh-CN" sz="1400" kern="1200" dirty="0">
              <a:latin typeface="Arial" panose="020B0604020202020204" pitchFamily="34" charset="0"/>
              <a:ea typeface="+mj-ea"/>
              <a:cs typeface="Arial" panose="020B0604020202020204" pitchFamily="34" charset="0"/>
              <a:sym typeface="Arial" panose="020B0604020202020204" pitchFamily="34" charset="0"/>
            </a:rPr>
            <a:t>PFC module failure</a:t>
          </a:r>
          <a:endParaRPr lang="en-US" altLang="zh-CN" sz="1100" kern="1200" dirty="0">
            <a:latin typeface="Arial" panose="020B0604020202020204" pitchFamily="34" charset="0"/>
            <a:cs typeface="Arial" panose="020B0604020202020204" pitchFamily="34" charset="0"/>
            <a:sym typeface="Arial" panose="020B0604020202020204" pitchFamily="34" charset="0"/>
          </a:endParaRPr>
        </a:p>
      </dsp:txBody>
      <dsp:txXfrm>
        <a:off x="894303" y="29531"/>
        <a:ext cx="3959488" cy="949204"/>
      </dsp:txXfrm>
    </dsp:sp>
    <dsp:sp modelId="{186C411C-78CF-4469-AAC9-91FFD531DEB3}">
      <dsp:nvSpPr>
        <dsp:cNvPr id="0" name=""/>
        <dsp:cNvSpPr/>
      </dsp:nvSpPr>
      <dsp:spPr>
        <a:xfrm>
          <a:off x="1181638" y="1008266"/>
          <a:ext cx="1692408" cy="662109"/>
        </a:xfrm>
        <a:custGeom>
          <a:avLst/>
          <a:gdLst/>
          <a:ahLst/>
          <a:cxnLst/>
          <a:rect l="0" t="0" r="0" b="0"/>
          <a:pathLst>
            <a:path>
              <a:moveTo>
                <a:pt x="1692408" y="0"/>
              </a:moveTo>
              <a:lnTo>
                <a:pt x="1692408" y="331054"/>
              </a:lnTo>
              <a:lnTo>
                <a:pt x="0" y="331054"/>
              </a:lnTo>
              <a:lnTo>
                <a:pt x="0" y="662109"/>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185DD-42EC-4507-A38F-5AC5D14520B7}">
      <dsp:nvSpPr>
        <dsp:cNvPr id="0" name=""/>
        <dsp:cNvSpPr/>
      </dsp:nvSpPr>
      <dsp:spPr>
        <a:xfrm>
          <a:off x="193376" y="1670375"/>
          <a:ext cx="1976524"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Single phase model</a:t>
          </a:r>
        </a:p>
      </dsp:txBody>
      <dsp:txXfrm>
        <a:off x="214464" y="1691463"/>
        <a:ext cx="1934348" cy="677826"/>
      </dsp:txXfrm>
    </dsp:sp>
    <dsp:sp modelId="{10A3F9E2-AB48-4885-8C51-593EE14ED613}">
      <dsp:nvSpPr>
        <dsp:cNvPr id="0" name=""/>
        <dsp:cNvSpPr/>
      </dsp:nvSpPr>
      <dsp:spPr>
        <a:xfrm>
          <a:off x="1135918" y="2390378"/>
          <a:ext cx="91440" cy="615566"/>
        </a:xfrm>
        <a:custGeom>
          <a:avLst/>
          <a:gdLst/>
          <a:ahLst/>
          <a:cxnLst/>
          <a:rect l="0" t="0" r="0" b="0"/>
          <a:pathLst>
            <a:path>
              <a:moveTo>
                <a:pt x="45720" y="0"/>
              </a:moveTo>
              <a:lnTo>
                <a:pt x="45720" y="61556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3FB3F-6F6E-4ED6-97E4-CCAEFB1768CC}">
      <dsp:nvSpPr>
        <dsp:cNvPr id="0" name=""/>
        <dsp:cNvSpPr/>
      </dsp:nvSpPr>
      <dsp:spPr>
        <a:xfrm>
          <a:off x="152" y="3005945"/>
          <a:ext cx="2362972"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effectLst/>
              <a:latin typeface="Arial" pitchFamily="34" charset="0"/>
              <a:ea typeface="宋体" pitchFamily="2" charset="-122"/>
              <a:cs typeface="Arial" pitchFamily="34" charset="0"/>
              <a:sym typeface="Arial" panose="020B0604020202020204" pitchFamily="34" charset="0"/>
            </a:rPr>
            <a:t>Replace Integrated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21240" y="3027033"/>
        <a:ext cx="2320796" cy="677826"/>
      </dsp:txXfrm>
    </dsp:sp>
    <dsp:sp modelId="{713066F4-4736-43FA-BED4-B6A145E4E1F5}">
      <dsp:nvSpPr>
        <dsp:cNvPr id="0" name=""/>
        <dsp:cNvSpPr/>
      </dsp:nvSpPr>
      <dsp:spPr>
        <a:xfrm>
          <a:off x="2874047" y="1008266"/>
          <a:ext cx="1682056" cy="662109"/>
        </a:xfrm>
        <a:custGeom>
          <a:avLst/>
          <a:gdLst/>
          <a:ahLst/>
          <a:cxnLst/>
          <a:rect l="0" t="0" r="0" b="0"/>
          <a:pathLst>
            <a:path>
              <a:moveTo>
                <a:pt x="0" y="0"/>
              </a:moveTo>
              <a:lnTo>
                <a:pt x="0" y="331054"/>
              </a:lnTo>
              <a:lnTo>
                <a:pt x="1682056" y="331054"/>
              </a:lnTo>
              <a:lnTo>
                <a:pt x="1682056" y="662109"/>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BD25AB-41F4-4948-AC23-F00426AF180A}">
      <dsp:nvSpPr>
        <dsp:cNvPr id="0" name=""/>
        <dsp:cNvSpPr/>
      </dsp:nvSpPr>
      <dsp:spPr>
        <a:xfrm>
          <a:off x="3557489" y="1670375"/>
          <a:ext cx="19972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Three-phase model</a:t>
          </a:r>
        </a:p>
      </dsp:txBody>
      <dsp:txXfrm>
        <a:off x="3578577" y="1691463"/>
        <a:ext cx="1955053" cy="677826"/>
      </dsp:txXfrm>
    </dsp:sp>
    <dsp:sp modelId="{1CDB4C21-968F-4AF0-AB5A-D8C926AA6AAD}">
      <dsp:nvSpPr>
        <dsp:cNvPr id="0" name=""/>
        <dsp:cNvSpPr/>
      </dsp:nvSpPr>
      <dsp:spPr>
        <a:xfrm>
          <a:off x="3573044" y="2390378"/>
          <a:ext cx="983059" cy="615566"/>
        </a:xfrm>
        <a:custGeom>
          <a:avLst/>
          <a:gdLst/>
          <a:ahLst/>
          <a:cxnLst/>
          <a:rect l="0" t="0" r="0" b="0"/>
          <a:pathLst>
            <a:path>
              <a:moveTo>
                <a:pt x="983059" y="0"/>
              </a:moveTo>
              <a:lnTo>
                <a:pt x="983059" y="307783"/>
              </a:lnTo>
              <a:lnTo>
                <a:pt x="0" y="307783"/>
              </a:lnTo>
              <a:lnTo>
                <a:pt x="0" y="61556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2C8D1-7DB6-4D1E-A14C-7AD4972264E0}">
      <dsp:nvSpPr>
        <dsp:cNvPr id="0" name=""/>
        <dsp:cNvSpPr/>
      </dsp:nvSpPr>
      <dsp:spPr>
        <a:xfrm>
          <a:off x="2816845" y="3005945"/>
          <a:ext cx="151239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effectLst/>
              <a:latin typeface="Arial" pitchFamily="34" charset="0"/>
              <a:ea typeface="+mn-ea"/>
              <a:cs typeface="Arial" pitchFamily="34" charset="0"/>
              <a:sym typeface="Arial" panose="020B0604020202020204" pitchFamily="34" charset="0"/>
            </a:rPr>
            <a:t>A. Inverter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2837933" y="3027033"/>
        <a:ext cx="1470223" cy="677826"/>
      </dsp:txXfrm>
    </dsp:sp>
    <dsp:sp modelId="{AE10015A-AAA2-4CDC-A4D0-52998426A02B}">
      <dsp:nvSpPr>
        <dsp:cNvPr id="0" name=""/>
        <dsp:cNvSpPr/>
      </dsp:nvSpPr>
      <dsp:spPr>
        <a:xfrm>
          <a:off x="4556104" y="2390378"/>
          <a:ext cx="983059" cy="615566"/>
        </a:xfrm>
        <a:custGeom>
          <a:avLst/>
          <a:gdLst/>
          <a:ahLst/>
          <a:cxnLst/>
          <a:rect l="0" t="0" r="0" b="0"/>
          <a:pathLst>
            <a:path>
              <a:moveTo>
                <a:pt x="0" y="0"/>
              </a:moveTo>
              <a:lnTo>
                <a:pt x="0" y="307783"/>
              </a:lnTo>
              <a:lnTo>
                <a:pt x="983059" y="307783"/>
              </a:lnTo>
              <a:lnTo>
                <a:pt x="983059" y="61556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35044-D8A1-4569-8B4B-B6504ACB7503}">
      <dsp:nvSpPr>
        <dsp:cNvPr id="0" name=""/>
        <dsp:cNvSpPr/>
      </dsp:nvSpPr>
      <dsp:spPr>
        <a:xfrm>
          <a:off x="4782964" y="3005945"/>
          <a:ext cx="151239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effectLst/>
              <a:latin typeface="Arial" pitchFamily="34" charset="0"/>
              <a:ea typeface="+mn-ea"/>
              <a:cs typeface="Arial" pitchFamily="34" charset="0"/>
              <a:sym typeface="Arial" panose="020B0604020202020204" pitchFamily="34" charset="0"/>
            </a:rPr>
            <a:t>B. PC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4804052" y="3027033"/>
        <a:ext cx="1470223" cy="6778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EBAFA-55C4-45BC-AAD9-17D9A361A38E}">
      <dsp:nvSpPr>
        <dsp:cNvPr id="0" name=""/>
        <dsp:cNvSpPr/>
      </dsp:nvSpPr>
      <dsp:spPr>
        <a:xfrm>
          <a:off x="479472" y="1933"/>
          <a:ext cx="4009602" cy="122316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P9</a:t>
          </a:r>
        </a:p>
        <a:p>
          <a:pPr marL="0" lvl="0" indent="0" algn="ctr" defTabSz="8890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Current inductor failure</a:t>
          </a:r>
        </a:p>
        <a:p>
          <a:pPr marL="0" lvl="0" indent="0" algn="ctr" defTabSz="8890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Single phase model/Three phase model</a:t>
          </a:r>
          <a:endParaRPr lang="zh-CN" altLang="en-US" sz="1400" kern="1200" dirty="0">
            <a:solidFill>
              <a:schemeClr val="tx1"/>
            </a:solidFill>
            <a:latin typeface="Arial" panose="020B0604020202020204" pitchFamily="34" charset="0"/>
            <a:cs typeface="Arial" panose="020B0604020202020204" pitchFamily="34" charset="0"/>
          </a:endParaRPr>
        </a:p>
      </dsp:txBody>
      <dsp:txXfrm>
        <a:off x="515297" y="37758"/>
        <a:ext cx="3937952" cy="1151513"/>
      </dsp:txXfrm>
    </dsp:sp>
    <dsp:sp modelId="{DA07CF32-AC12-4CD8-9454-7A7DE339E1CD}">
      <dsp:nvSpPr>
        <dsp:cNvPr id="0" name=""/>
        <dsp:cNvSpPr/>
      </dsp:nvSpPr>
      <dsp:spPr>
        <a:xfrm>
          <a:off x="1475037" y="1225096"/>
          <a:ext cx="1009236" cy="523985"/>
        </a:xfrm>
        <a:custGeom>
          <a:avLst/>
          <a:gdLst/>
          <a:ahLst/>
          <a:cxnLst/>
          <a:rect l="0" t="0" r="0" b="0"/>
          <a:pathLst>
            <a:path>
              <a:moveTo>
                <a:pt x="1009236" y="0"/>
              </a:moveTo>
              <a:lnTo>
                <a:pt x="1009236" y="261992"/>
              </a:lnTo>
              <a:lnTo>
                <a:pt x="0" y="261992"/>
              </a:lnTo>
              <a:lnTo>
                <a:pt x="0" y="52398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956322-0C13-4DEE-8EFD-4A5DDC9ABF0D}">
      <dsp:nvSpPr>
        <dsp:cNvPr id="0" name=""/>
        <dsp:cNvSpPr/>
      </dsp:nvSpPr>
      <dsp:spPr>
        <a:xfrm>
          <a:off x="698702" y="1749081"/>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chemeClr val="tx1"/>
              </a:solidFill>
              <a:latin typeface="Arial" panose="020B0604020202020204" pitchFamily="34" charset="0"/>
              <a:cs typeface="Arial" panose="020B0604020202020204" pitchFamily="34" charset="0"/>
            </a:rPr>
            <a:t>Single phase model</a:t>
          </a:r>
          <a:endParaRPr lang="zh-CN" altLang="en-US" sz="1400" kern="1200" dirty="0">
            <a:solidFill>
              <a:schemeClr val="tx1"/>
            </a:solidFill>
            <a:latin typeface="Arial" panose="020B0604020202020204" pitchFamily="34" charset="0"/>
            <a:cs typeface="Arial" panose="020B0604020202020204" pitchFamily="34" charset="0"/>
          </a:endParaRPr>
        </a:p>
      </dsp:txBody>
      <dsp:txXfrm>
        <a:off x="729019" y="1779398"/>
        <a:ext cx="1492037" cy="974480"/>
      </dsp:txXfrm>
    </dsp:sp>
    <dsp:sp modelId="{E18B2353-5318-463C-9549-19ADF3AC159A}">
      <dsp:nvSpPr>
        <dsp:cNvPr id="0" name=""/>
        <dsp:cNvSpPr/>
      </dsp:nvSpPr>
      <dsp:spPr>
        <a:xfrm>
          <a:off x="1429317" y="2784196"/>
          <a:ext cx="91440" cy="304106"/>
        </a:xfrm>
        <a:custGeom>
          <a:avLst/>
          <a:gdLst/>
          <a:ahLst/>
          <a:cxnLst/>
          <a:rect l="0" t="0" r="0" b="0"/>
          <a:pathLst>
            <a:path>
              <a:moveTo>
                <a:pt x="45720" y="0"/>
              </a:moveTo>
              <a:lnTo>
                <a:pt x="45720" y="3041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B4FAC4-C7CE-43B6-AEBA-89C734E06FA1}">
      <dsp:nvSpPr>
        <dsp:cNvPr id="0" name=""/>
        <dsp:cNvSpPr/>
      </dsp:nvSpPr>
      <dsp:spPr>
        <a:xfrm>
          <a:off x="698702" y="3088302"/>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a:t>
          </a:r>
          <a:r>
            <a:rPr kumimoji="0" lang="en-US" altLang="zh-CN" sz="1400" b="0" i="0" u="none" strike="noStrike" kern="1200" cap="none" normalizeH="0" baseline="0" dirty="0">
              <a:ln>
                <a:noFill/>
              </a:ln>
              <a:solidFill>
                <a:schemeClr val="tx1"/>
              </a:solidFill>
              <a:effectLst/>
              <a:latin typeface="Arial" panose="020B0604020202020204" pitchFamily="34" charset="0"/>
              <a:ea typeface="宋体" pitchFamily="2" charset="-122"/>
              <a:cs typeface="Arial" panose="020B0604020202020204" pitchFamily="34" charset="0"/>
              <a:sym typeface="Arial" panose="020B0604020202020204" pitchFamily="34" charset="0"/>
            </a:rPr>
            <a:t>Integrated board</a:t>
          </a:r>
          <a:endParaRPr lang="zh-CN" altLang="en-US" sz="1400" kern="1200" dirty="0">
            <a:solidFill>
              <a:schemeClr val="tx1"/>
            </a:solidFill>
            <a:latin typeface="Arial" panose="020B0604020202020204" pitchFamily="34" charset="0"/>
            <a:cs typeface="Arial" panose="020B0604020202020204" pitchFamily="34" charset="0"/>
          </a:endParaRPr>
        </a:p>
      </dsp:txBody>
      <dsp:txXfrm>
        <a:off x="729019" y="3118619"/>
        <a:ext cx="1492037" cy="974480"/>
      </dsp:txXfrm>
    </dsp:sp>
    <dsp:sp modelId="{58838AF1-05A8-4E38-BF97-4266D3CEEB65}">
      <dsp:nvSpPr>
        <dsp:cNvPr id="0" name=""/>
        <dsp:cNvSpPr/>
      </dsp:nvSpPr>
      <dsp:spPr>
        <a:xfrm>
          <a:off x="2484274" y="1225096"/>
          <a:ext cx="1009236" cy="523985"/>
        </a:xfrm>
        <a:custGeom>
          <a:avLst/>
          <a:gdLst/>
          <a:ahLst/>
          <a:cxnLst/>
          <a:rect l="0" t="0" r="0" b="0"/>
          <a:pathLst>
            <a:path>
              <a:moveTo>
                <a:pt x="0" y="0"/>
              </a:moveTo>
              <a:lnTo>
                <a:pt x="0" y="261992"/>
              </a:lnTo>
              <a:lnTo>
                <a:pt x="1009236" y="261992"/>
              </a:lnTo>
              <a:lnTo>
                <a:pt x="1009236" y="52398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4CFB7-A299-48A4-91C1-FC1D2C5471D8}">
      <dsp:nvSpPr>
        <dsp:cNvPr id="0" name=""/>
        <dsp:cNvSpPr/>
      </dsp:nvSpPr>
      <dsp:spPr>
        <a:xfrm>
          <a:off x="2717174" y="1749081"/>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rPr>
            <a:t>Three-phase model</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2747491" y="1779398"/>
        <a:ext cx="1492037" cy="974480"/>
      </dsp:txXfrm>
    </dsp:sp>
    <dsp:sp modelId="{AD745DEC-8DE3-4B69-A3E0-AD25BF548B2A}">
      <dsp:nvSpPr>
        <dsp:cNvPr id="0" name=""/>
        <dsp:cNvSpPr/>
      </dsp:nvSpPr>
      <dsp:spPr>
        <a:xfrm>
          <a:off x="3447790" y="2784196"/>
          <a:ext cx="91440" cy="304106"/>
        </a:xfrm>
        <a:custGeom>
          <a:avLst/>
          <a:gdLst/>
          <a:ahLst/>
          <a:cxnLst/>
          <a:rect l="0" t="0" r="0" b="0"/>
          <a:pathLst>
            <a:path>
              <a:moveTo>
                <a:pt x="45720" y="0"/>
              </a:moveTo>
              <a:lnTo>
                <a:pt x="45720" y="304106"/>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A59427-1C03-4696-8CAA-8599187192D4}">
      <dsp:nvSpPr>
        <dsp:cNvPr id="0" name=""/>
        <dsp:cNvSpPr/>
      </dsp:nvSpPr>
      <dsp:spPr>
        <a:xfrm>
          <a:off x="2717174" y="3088302"/>
          <a:ext cx="1552671" cy="103511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Inverter board</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2747491" y="3118619"/>
        <a:ext cx="1492037" cy="9744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D2DF9-77DD-4F9C-B27E-25E2B53A4063}">
      <dsp:nvSpPr>
        <dsp:cNvPr id="0" name=""/>
        <dsp:cNvSpPr/>
      </dsp:nvSpPr>
      <dsp:spPr>
        <a:xfrm>
          <a:off x="2994940" y="1133458"/>
          <a:ext cx="2228295" cy="68643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ts val="0"/>
            </a:spcAft>
            <a:buNone/>
          </a:pPr>
          <a:r>
            <a:rPr lang="en-US" altLang="zh-CN" sz="2000" b="1" kern="1200" dirty="0">
              <a:latin typeface="Arial" panose="020B0604020202020204" pitchFamily="34" charset="0"/>
              <a:cs typeface="Arial" panose="020B0604020202020204" pitchFamily="34" charset="0"/>
            </a:rPr>
            <a:t>Display E3</a:t>
          </a:r>
        </a:p>
        <a:p>
          <a:pPr marL="0" lvl="0" indent="0" algn="ctr" defTabSz="889000">
            <a:lnSpc>
              <a:spcPct val="120000"/>
            </a:lnSpc>
            <a:spcBef>
              <a:spcPct val="0"/>
            </a:spcBef>
            <a:spcAft>
              <a:spcPts val="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 water protection</a:t>
          </a:r>
          <a:endParaRPr lang="zh-CN" altLang="en-US" sz="1400" kern="1200" dirty="0">
            <a:latin typeface="Arial" panose="020B0604020202020204" pitchFamily="34" charset="0"/>
            <a:cs typeface="Arial" panose="020B0604020202020204" pitchFamily="34" charset="0"/>
          </a:endParaRPr>
        </a:p>
      </dsp:txBody>
      <dsp:txXfrm>
        <a:off x="3015045" y="1153563"/>
        <a:ext cx="2188085" cy="646227"/>
      </dsp:txXfrm>
    </dsp:sp>
    <dsp:sp modelId="{FDA45E52-7174-4771-B37D-B09D2EE82504}">
      <dsp:nvSpPr>
        <dsp:cNvPr id="0" name=""/>
        <dsp:cNvSpPr/>
      </dsp:nvSpPr>
      <dsp:spPr>
        <a:xfrm>
          <a:off x="2022783" y="1819896"/>
          <a:ext cx="2086304" cy="536042"/>
        </a:xfrm>
        <a:custGeom>
          <a:avLst/>
          <a:gdLst/>
          <a:ahLst/>
          <a:cxnLst/>
          <a:rect l="0" t="0" r="0" b="0"/>
          <a:pathLst>
            <a:path>
              <a:moveTo>
                <a:pt x="2086304" y="0"/>
              </a:moveTo>
              <a:lnTo>
                <a:pt x="2086304" y="268021"/>
              </a:lnTo>
              <a:lnTo>
                <a:pt x="0" y="268021"/>
              </a:lnTo>
              <a:lnTo>
                <a:pt x="0" y="53604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1C414B-C316-4BDA-9F31-4B43F74DB4F3}">
      <dsp:nvSpPr>
        <dsp:cNvPr id="0" name=""/>
        <dsp:cNvSpPr/>
      </dsp:nvSpPr>
      <dsp:spPr>
        <a:xfrm>
          <a:off x="1266599" y="2355938"/>
          <a:ext cx="1512367"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20000"/>
            </a:lnSpc>
            <a:spcBef>
              <a:spcPct val="0"/>
            </a:spcBef>
            <a:spcAft>
              <a:spcPts val="0"/>
            </a:spcAft>
            <a:buNone/>
          </a:pPr>
          <a:r>
            <a:rPr lang="en-US" altLang="zh-CN" sz="1400" kern="1200" dirty="0">
              <a:latin typeface="Arial" panose="020B0604020202020204" pitchFamily="34" charset="0"/>
              <a:cs typeface="Arial" panose="020B0604020202020204" pitchFamily="34" charset="0"/>
            </a:rPr>
            <a:t>Single phase model</a:t>
          </a:r>
          <a:endParaRPr lang="zh-CN" altLang="en-US" sz="1400" kern="1200" dirty="0">
            <a:latin typeface="Arial" panose="020B0604020202020204" pitchFamily="34" charset="0"/>
            <a:cs typeface="Arial" panose="020B0604020202020204" pitchFamily="34" charset="0"/>
          </a:endParaRPr>
        </a:p>
      </dsp:txBody>
      <dsp:txXfrm>
        <a:off x="1287077" y="2376416"/>
        <a:ext cx="1471411" cy="658199"/>
      </dsp:txXfrm>
    </dsp:sp>
    <dsp:sp modelId="{13682EED-935C-4D86-9B8C-07E677F7E26C}">
      <dsp:nvSpPr>
        <dsp:cNvPr id="0" name=""/>
        <dsp:cNvSpPr/>
      </dsp:nvSpPr>
      <dsp:spPr>
        <a:xfrm>
          <a:off x="525596" y="3055093"/>
          <a:ext cx="1497186" cy="517374"/>
        </a:xfrm>
        <a:custGeom>
          <a:avLst/>
          <a:gdLst/>
          <a:ahLst/>
          <a:cxnLst/>
          <a:rect l="0" t="0" r="0" b="0"/>
          <a:pathLst>
            <a:path>
              <a:moveTo>
                <a:pt x="1497186" y="0"/>
              </a:moveTo>
              <a:lnTo>
                <a:pt x="1497186" y="258687"/>
              </a:lnTo>
              <a:lnTo>
                <a:pt x="0" y="258687"/>
              </a:lnTo>
              <a:lnTo>
                <a:pt x="0" y="51737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F7B71-1F84-4880-A942-70B2E0E20ED5}">
      <dsp:nvSpPr>
        <dsp:cNvPr id="0" name=""/>
        <dsp:cNvSpPr/>
      </dsp:nvSpPr>
      <dsp:spPr>
        <a:xfrm>
          <a:off x="1230" y="3572468"/>
          <a:ext cx="1048732"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pump</a:t>
          </a:r>
          <a:endParaRPr lang="zh-CN" altLang="en-US" sz="1400" kern="1200" dirty="0">
            <a:latin typeface="Arial" panose="020B0604020202020204" pitchFamily="34" charset="0"/>
            <a:cs typeface="Arial" panose="020B0604020202020204" pitchFamily="34" charset="0"/>
          </a:endParaRPr>
        </a:p>
      </dsp:txBody>
      <dsp:txXfrm>
        <a:off x="21708" y="3592946"/>
        <a:ext cx="1007776" cy="658199"/>
      </dsp:txXfrm>
    </dsp:sp>
    <dsp:sp modelId="{78501BC1-7460-49E5-AB4C-086A7F35214C}">
      <dsp:nvSpPr>
        <dsp:cNvPr id="0" name=""/>
        <dsp:cNvSpPr/>
      </dsp:nvSpPr>
      <dsp:spPr>
        <a:xfrm>
          <a:off x="1977063" y="3055093"/>
          <a:ext cx="91440" cy="517374"/>
        </a:xfrm>
        <a:custGeom>
          <a:avLst/>
          <a:gdLst/>
          <a:ahLst/>
          <a:cxnLst/>
          <a:rect l="0" t="0" r="0" b="0"/>
          <a:pathLst>
            <a:path>
              <a:moveTo>
                <a:pt x="45720" y="0"/>
              </a:moveTo>
              <a:lnTo>
                <a:pt x="45720" y="51737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FB1326-CE2E-42B2-8982-10766514DDA7}">
      <dsp:nvSpPr>
        <dsp:cNvPr id="0" name=""/>
        <dsp:cNvSpPr/>
      </dsp:nvSpPr>
      <dsp:spPr>
        <a:xfrm>
          <a:off x="1364582" y="3572468"/>
          <a:ext cx="1316401"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Check </a:t>
          </a:r>
          <a:r>
            <a:rPr lang="en-US" altLang="zh-CN" sz="1400" b="0" kern="1200" dirty="0">
              <a:latin typeface="Arial" panose="020B0604020202020204" pitchFamily="34" charset="0"/>
              <a:ea typeface="+mj-ea"/>
              <a:cs typeface="Arial" panose="020B0604020202020204" pitchFamily="34" charset="0"/>
              <a:sym typeface="Arial" panose="020B0604020202020204" pitchFamily="34" charset="0"/>
            </a:rPr>
            <a:t>Integrated board </a:t>
          </a:r>
          <a:r>
            <a:rPr lang="en-GB" altLang="zh-CN" sz="1400" b="0" kern="1200" dirty="0">
              <a:latin typeface="Arial" panose="020B0604020202020204" pitchFamily="34" charset="0"/>
              <a:ea typeface="+mj-ea"/>
              <a:cs typeface="Arial" panose="020B0604020202020204" pitchFamily="34" charset="0"/>
              <a:sym typeface="Arial" panose="020B0604020202020204" pitchFamily="34" charset="0"/>
            </a:rPr>
            <a:t>wiring</a:t>
          </a:r>
          <a:endParaRPr lang="zh-CN" altLang="en-US" sz="1400" kern="1200" dirty="0">
            <a:latin typeface="Arial" panose="020B0604020202020204" pitchFamily="34" charset="0"/>
            <a:cs typeface="Arial" panose="020B0604020202020204" pitchFamily="34" charset="0"/>
          </a:endParaRPr>
        </a:p>
      </dsp:txBody>
      <dsp:txXfrm>
        <a:off x="1385060" y="3592946"/>
        <a:ext cx="1275445" cy="658199"/>
      </dsp:txXfrm>
    </dsp:sp>
    <dsp:sp modelId="{3AD18137-4918-4C43-A778-35635FFD6C98}">
      <dsp:nvSpPr>
        <dsp:cNvPr id="0" name=""/>
        <dsp:cNvSpPr/>
      </dsp:nvSpPr>
      <dsp:spPr>
        <a:xfrm>
          <a:off x="2022783" y="3055093"/>
          <a:ext cx="1497186" cy="517374"/>
        </a:xfrm>
        <a:custGeom>
          <a:avLst/>
          <a:gdLst/>
          <a:ahLst/>
          <a:cxnLst/>
          <a:rect l="0" t="0" r="0" b="0"/>
          <a:pathLst>
            <a:path>
              <a:moveTo>
                <a:pt x="0" y="0"/>
              </a:moveTo>
              <a:lnTo>
                <a:pt x="0" y="258687"/>
              </a:lnTo>
              <a:lnTo>
                <a:pt x="1497186" y="258687"/>
              </a:lnTo>
              <a:lnTo>
                <a:pt x="1497186" y="51737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834E1B-967E-47BC-AB05-B01A73E3CDCB}">
      <dsp:nvSpPr>
        <dsp:cNvPr id="0" name=""/>
        <dsp:cNvSpPr/>
      </dsp:nvSpPr>
      <dsp:spPr>
        <a:xfrm>
          <a:off x="2995603" y="3572468"/>
          <a:ext cx="1048732"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flow switch</a:t>
          </a:r>
          <a:endParaRPr lang="zh-CN" altLang="en-US" sz="1400" kern="1200" dirty="0">
            <a:latin typeface="Arial" panose="020B0604020202020204" pitchFamily="34" charset="0"/>
            <a:cs typeface="Arial" panose="020B0604020202020204" pitchFamily="34" charset="0"/>
          </a:endParaRPr>
        </a:p>
      </dsp:txBody>
      <dsp:txXfrm>
        <a:off x="3016081" y="3592946"/>
        <a:ext cx="1007776" cy="658199"/>
      </dsp:txXfrm>
    </dsp:sp>
    <dsp:sp modelId="{3C3F8F55-4E5B-498B-A330-838309F51183}">
      <dsp:nvSpPr>
        <dsp:cNvPr id="0" name=""/>
        <dsp:cNvSpPr/>
      </dsp:nvSpPr>
      <dsp:spPr>
        <a:xfrm>
          <a:off x="4109088" y="1819896"/>
          <a:ext cx="2137587" cy="536042"/>
        </a:xfrm>
        <a:custGeom>
          <a:avLst/>
          <a:gdLst/>
          <a:ahLst/>
          <a:cxnLst/>
          <a:rect l="0" t="0" r="0" b="0"/>
          <a:pathLst>
            <a:path>
              <a:moveTo>
                <a:pt x="0" y="0"/>
              </a:moveTo>
              <a:lnTo>
                <a:pt x="0" y="268021"/>
              </a:lnTo>
              <a:lnTo>
                <a:pt x="2137587" y="268021"/>
              </a:lnTo>
              <a:lnTo>
                <a:pt x="2137587" y="53604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D9C8A6-D2D4-4890-9B9E-6EAA62AF3F66}">
      <dsp:nvSpPr>
        <dsp:cNvPr id="0" name=""/>
        <dsp:cNvSpPr/>
      </dsp:nvSpPr>
      <dsp:spPr>
        <a:xfrm>
          <a:off x="5541775" y="2355938"/>
          <a:ext cx="1409801"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rPr>
            <a:t>Three phase model</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5562253" y="2376416"/>
        <a:ext cx="1368845" cy="658199"/>
      </dsp:txXfrm>
    </dsp:sp>
    <dsp:sp modelId="{89E1A687-3EC2-4947-B4E3-FCFAB66FF152}">
      <dsp:nvSpPr>
        <dsp:cNvPr id="0" name=""/>
        <dsp:cNvSpPr/>
      </dsp:nvSpPr>
      <dsp:spPr>
        <a:xfrm>
          <a:off x="4883322" y="3055093"/>
          <a:ext cx="1363352" cy="517374"/>
        </a:xfrm>
        <a:custGeom>
          <a:avLst/>
          <a:gdLst/>
          <a:ahLst/>
          <a:cxnLst/>
          <a:rect l="0" t="0" r="0" b="0"/>
          <a:pathLst>
            <a:path>
              <a:moveTo>
                <a:pt x="1363352" y="0"/>
              </a:moveTo>
              <a:lnTo>
                <a:pt x="1363352" y="258687"/>
              </a:lnTo>
              <a:lnTo>
                <a:pt x="0" y="258687"/>
              </a:lnTo>
              <a:lnTo>
                <a:pt x="0" y="51737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B0A5BF-A160-4BBF-9317-2D6B1C76E9DD}">
      <dsp:nvSpPr>
        <dsp:cNvPr id="0" name=""/>
        <dsp:cNvSpPr/>
      </dsp:nvSpPr>
      <dsp:spPr>
        <a:xfrm>
          <a:off x="4358956" y="3572468"/>
          <a:ext cx="1048732"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en-GB"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pump</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4379434" y="3592946"/>
        <a:ext cx="1007776" cy="658199"/>
      </dsp:txXfrm>
    </dsp:sp>
    <dsp:sp modelId="{EF1A721F-12EE-4E7F-972F-E37118F7B885}">
      <dsp:nvSpPr>
        <dsp:cNvPr id="0" name=""/>
        <dsp:cNvSpPr/>
      </dsp:nvSpPr>
      <dsp:spPr>
        <a:xfrm>
          <a:off x="6200955" y="3055093"/>
          <a:ext cx="91440" cy="517374"/>
        </a:xfrm>
        <a:custGeom>
          <a:avLst/>
          <a:gdLst/>
          <a:ahLst/>
          <a:cxnLst/>
          <a:rect l="0" t="0" r="0" b="0"/>
          <a:pathLst>
            <a:path>
              <a:moveTo>
                <a:pt x="45720" y="0"/>
              </a:moveTo>
              <a:lnTo>
                <a:pt x="45720" y="51737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EB5573-8678-4A2B-906D-BA2CAD45F9B5}">
      <dsp:nvSpPr>
        <dsp:cNvPr id="0" name=""/>
        <dsp:cNvSpPr/>
      </dsp:nvSpPr>
      <dsp:spPr>
        <a:xfrm>
          <a:off x="5722309" y="3572468"/>
          <a:ext cx="1048732"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altLang="zh-CN"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r>
            <a:rPr lang="en-GB" altLang="zh-CN"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Check</a:t>
          </a:r>
          <a:r>
            <a:rPr lang="zh-CN" altLang="en-US"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 </a:t>
          </a:r>
          <a:r>
            <a:rPr lang="en-GB" altLang="zh-CN"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wiring</a:t>
          </a:r>
          <a:endParaRPr lang="zh-CN" altLang="en-US" sz="1300" kern="1200" dirty="0">
            <a:solidFill>
              <a:srgbClr val="0000FF"/>
            </a:solidFill>
            <a:latin typeface="Arial" panose="020B0604020202020204" pitchFamily="34" charset="0"/>
            <a:cs typeface="Arial" panose="020B0604020202020204" pitchFamily="34" charset="0"/>
          </a:endParaRPr>
        </a:p>
      </dsp:txBody>
      <dsp:txXfrm>
        <a:off x="5742787" y="3592946"/>
        <a:ext cx="1007776" cy="658199"/>
      </dsp:txXfrm>
    </dsp:sp>
    <dsp:sp modelId="{D0399BA7-66A4-46E7-AD43-B7075CFD802D}">
      <dsp:nvSpPr>
        <dsp:cNvPr id="0" name=""/>
        <dsp:cNvSpPr/>
      </dsp:nvSpPr>
      <dsp:spPr>
        <a:xfrm>
          <a:off x="6246675" y="3055093"/>
          <a:ext cx="1363352" cy="517374"/>
        </a:xfrm>
        <a:custGeom>
          <a:avLst/>
          <a:gdLst/>
          <a:ahLst/>
          <a:cxnLst/>
          <a:rect l="0" t="0" r="0" b="0"/>
          <a:pathLst>
            <a:path>
              <a:moveTo>
                <a:pt x="0" y="0"/>
              </a:moveTo>
              <a:lnTo>
                <a:pt x="0" y="258687"/>
              </a:lnTo>
              <a:lnTo>
                <a:pt x="1363352" y="258687"/>
              </a:lnTo>
              <a:lnTo>
                <a:pt x="1363352" y="51737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0826D-2DCE-4837-95F0-0C457B6B5A56}">
      <dsp:nvSpPr>
        <dsp:cNvPr id="0" name=""/>
        <dsp:cNvSpPr/>
      </dsp:nvSpPr>
      <dsp:spPr>
        <a:xfrm>
          <a:off x="7085662" y="3572468"/>
          <a:ext cx="1048732" cy="69915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altLang="zh-CN"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en-GB" altLang="zh-CN" sz="13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Water flow switch</a:t>
          </a:r>
          <a:endParaRPr lang="zh-CN" altLang="en-US" sz="1300" kern="1200" dirty="0">
            <a:solidFill>
              <a:srgbClr val="0000FF"/>
            </a:solidFill>
            <a:latin typeface="Arial" panose="020B0604020202020204" pitchFamily="34" charset="0"/>
            <a:cs typeface="Arial" panose="020B0604020202020204" pitchFamily="34" charset="0"/>
          </a:endParaRPr>
        </a:p>
      </dsp:txBody>
      <dsp:txXfrm>
        <a:off x="7106140" y="3592946"/>
        <a:ext cx="1007776" cy="6581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66062-3FC7-42E6-BEB5-C3C32C6A755E}">
      <dsp:nvSpPr>
        <dsp:cNvPr id="0" name=""/>
        <dsp:cNvSpPr/>
      </dsp:nvSpPr>
      <dsp:spPr>
        <a:xfrm>
          <a:off x="2322111" y="989058"/>
          <a:ext cx="3600408" cy="90696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ts val="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E5</a:t>
          </a:r>
        </a:p>
        <a:p>
          <a:pPr marL="0" lvl="0" indent="0" algn="ctr" defTabSz="889000">
            <a:lnSpc>
              <a:spcPct val="120000"/>
            </a:lnSpc>
            <a:spcBef>
              <a:spcPct val="0"/>
            </a:spcBef>
            <a:spcAft>
              <a:spcPts val="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 power supply excesses operation range)</a:t>
          </a:r>
          <a:endParaRPr lang="zh-CN" altLang="en-US" sz="1400" kern="1200" dirty="0">
            <a:latin typeface="Arial" panose="020B0604020202020204" pitchFamily="34" charset="0"/>
            <a:cs typeface="Arial" panose="020B0604020202020204" pitchFamily="34" charset="0"/>
          </a:endParaRPr>
        </a:p>
      </dsp:txBody>
      <dsp:txXfrm>
        <a:off x="2348675" y="1015622"/>
        <a:ext cx="3547280" cy="853838"/>
      </dsp:txXfrm>
    </dsp:sp>
    <dsp:sp modelId="{7830CEAA-29B6-481F-BEDC-B0DA99F1036E}">
      <dsp:nvSpPr>
        <dsp:cNvPr id="0" name=""/>
        <dsp:cNvSpPr/>
      </dsp:nvSpPr>
      <dsp:spPr>
        <a:xfrm>
          <a:off x="1937367" y="1896025"/>
          <a:ext cx="2184948" cy="585666"/>
        </a:xfrm>
        <a:custGeom>
          <a:avLst/>
          <a:gdLst/>
          <a:ahLst/>
          <a:cxnLst/>
          <a:rect l="0" t="0" r="0" b="0"/>
          <a:pathLst>
            <a:path>
              <a:moveTo>
                <a:pt x="2184948" y="0"/>
              </a:moveTo>
              <a:lnTo>
                <a:pt x="2184948" y="292833"/>
              </a:lnTo>
              <a:lnTo>
                <a:pt x="0" y="292833"/>
              </a:lnTo>
              <a:lnTo>
                <a:pt x="0" y="58566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A752AD-F67C-44F3-AAEC-451F236ED3BF}">
      <dsp:nvSpPr>
        <dsp:cNvPr id="0" name=""/>
        <dsp:cNvSpPr/>
      </dsp:nvSpPr>
      <dsp:spPr>
        <a:xfrm>
          <a:off x="1097003" y="2481692"/>
          <a:ext cx="16807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20000"/>
            </a:lnSpc>
            <a:spcBef>
              <a:spcPct val="0"/>
            </a:spcBef>
            <a:spcAft>
              <a:spcPts val="0"/>
            </a:spcAft>
            <a:buNone/>
          </a:pPr>
          <a:r>
            <a:rPr lang="en-US" altLang="zh-CN" sz="1400" kern="1200" dirty="0">
              <a:latin typeface="Arial" panose="020B0604020202020204" pitchFamily="34" charset="0"/>
              <a:cs typeface="Arial" panose="020B0604020202020204" pitchFamily="34" charset="0"/>
            </a:rPr>
            <a:t>Single phase</a:t>
          </a:r>
          <a:endParaRPr lang="zh-CN" altLang="en-US" sz="1400" kern="1200" dirty="0">
            <a:latin typeface="Arial" panose="020B0604020202020204" pitchFamily="34" charset="0"/>
            <a:cs typeface="Arial" panose="020B0604020202020204" pitchFamily="34" charset="0"/>
          </a:endParaRPr>
        </a:p>
      </dsp:txBody>
      <dsp:txXfrm>
        <a:off x="1118091" y="2502780"/>
        <a:ext cx="1638553" cy="677826"/>
      </dsp:txXfrm>
    </dsp:sp>
    <dsp:sp modelId="{A1C52113-0510-4B9F-AE1C-62ECA1523A5B}">
      <dsp:nvSpPr>
        <dsp:cNvPr id="0" name=""/>
        <dsp:cNvSpPr/>
      </dsp:nvSpPr>
      <dsp:spPr>
        <a:xfrm>
          <a:off x="844893" y="3201694"/>
          <a:ext cx="1092474" cy="448194"/>
        </a:xfrm>
        <a:custGeom>
          <a:avLst/>
          <a:gdLst/>
          <a:ahLst/>
          <a:cxnLst/>
          <a:rect l="0" t="0" r="0" b="0"/>
          <a:pathLst>
            <a:path>
              <a:moveTo>
                <a:pt x="1092474" y="0"/>
              </a:moveTo>
              <a:lnTo>
                <a:pt x="1092474" y="224097"/>
              </a:lnTo>
              <a:lnTo>
                <a:pt x="0" y="224097"/>
              </a:lnTo>
              <a:lnTo>
                <a:pt x="0" y="44819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5BB66-FDB8-4801-A233-6A2A3F289284}">
      <dsp:nvSpPr>
        <dsp:cNvPr id="0" name=""/>
        <dsp:cNvSpPr/>
      </dsp:nvSpPr>
      <dsp:spPr>
        <a:xfrm>
          <a:off x="4528" y="3649888"/>
          <a:ext cx="16807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Recover when back to normal power</a:t>
          </a:r>
          <a:endParaRPr lang="zh-CN" altLang="en-US" sz="1400" kern="1200" dirty="0">
            <a:latin typeface="Arial" panose="020B0604020202020204" pitchFamily="34" charset="0"/>
            <a:cs typeface="Arial" panose="020B0604020202020204" pitchFamily="34" charset="0"/>
          </a:endParaRPr>
        </a:p>
      </dsp:txBody>
      <dsp:txXfrm>
        <a:off x="25616" y="3670976"/>
        <a:ext cx="1638553" cy="677826"/>
      </dsp:txXfrm>
    </dsp:sp>
    <dsp:sp modelId="{3A96CC8E-92AF-4500-9EC9-12C64D04F00C}">
      <dsp:nvSpPr>
        <dsp:cNvPr id="0" name=""/>
        <dsp:cNvSpPr/>
      </dsp:nvSpPr>
      <dsp:spPr>
        <a:xfrm>
          <a:off x="1937367" y="3201694"/>
          <a:ext cx="1092474" cy="448194"/>
        </a:xfrm>
        <a:custGeom>
          <a:avLst/>
          <a:gdLst/>
          <a:ahLst/>
          <a:cxnLst/>
          <a:rect l="0" t="0" r="0" b="0"/>
          <a:pathLst>
            <a:path>
              <a:moveTo>
                <a:pt x="0" y="0"/>
              </a:moveTo>
              <a:lnTo>
                <a:pt x="0" y="224097"/>
              </a:lnTo>
              <a:lnTo>
                <a:pt x="1092474" y="224097"/>
              </a:lnTo>
              <a:lnTo>
                <a:pt x="1092474" y="44819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D1066F-5A4C-49F3-A16D-575ACCC5E140}">
      <dsp:nvSpPr>
        <dsp:cNvPr id="0" name=""/>
        <dsp:cNvSpPr/>
      </dsp:nvSpPr>
      <dsp:spPr>
        <a:xfrm>
          <a:off x="2189477" y="3649888"/>
          <a:ext cx="16807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a:t>
          </a:r>
          <a:r>
            <a:rPr lang="en-US" altLang="zh-CN" sz="1400" b="0" kern="1200" dirty="0">
              <a:latin typeface="Arial" panose="020B0604020202020204" pitchFamily="34" charset="0"/>
              <a:cs typeface="Arial" panose="020B0604020202020204" pitchFamily="34" charset="0"/>
              <a:sym typeface="Arial" panose="020B0604020202020204" pitchFamily="34" charset="0"/>
            </a:rPr>
            <a:t>Replace Integrated board</a:t>
          </a:r>
          <a:endParaRPr lang="zh-CN" altLang="en-US" sz="1400" kern="1200" dirty="0">
            <a:latin typeface="Arial" panose="020B0604020202020204" pitchFamily="34" charset="0"/>
            <a:cs typeface="Arial" panose="020B0604020202020204" pitchFamily="34" charset="0"/>
          </a:endParaRPr>
        </a:p>
      </dsp:txBody>
      <dsp:txXfrm>
        <a:off x="2210565" y="3670976"/>
        <a:ext cx="1638553" cy="677826"/>
      </dsp:txXfrm>
    </dsp:sp>
    <dsp:sp modelId="{0C5474FA-E013-4604-B6DD-57829CC83A4A}">
      <dsp:nvSpPr>
        <dsp:cNvPr id="0" name=""/>
        <dsp:cNvSpPr/>
      </dsp:nvSpPr>
      <dsp:spPr>
        <a:xfrm>
          <a:off x="4122315" y="1896025"/>
          <a:ext cx="2184948" cy="585666"/>
        </a:xfrm>
        <a:custGeom>
          <a:avLst/>
          <a:gdLst/>
          <a:ahLst/>
          <a:cxnLst/>
          <a:rect l="0" t="0" r="0" b="0"/>
          <a:pathLst>
            <a:path>
              <a:moveTo>
                <a:pt x="0" y="0"/>
              </a:moveTo>
              <a:lnTo>
                <a:pt x="0" y="292833"/>
              </a:lnTo>
              <a:lnTo>
                <a:pt x="2184948" y="292833"/>
              </a:lnTo>
              <a:lnTo>
                <a:pt x="2184948" y="58566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5DC1E6-D448-4F51-85A3-EE29FD235726}">
      <dsp:nvSpPr>
        <dsp:cNvPr id="0" name=""/>
        <dsp:cNvSpPr/>
      </dsp:nvSpPr>
      <dsp:spPr>
        <a:xfrm>
          <a:off x="5466899" y="2481692"/>
          <a:ext cx="16807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rPr>
            <a:t>Three-phase model</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5487987" y="2502780"/>
        <a:ext cx="1638553" cy="677826"/>
      </dsp:txXfrm>
    </dsp:sp>
    <dsp:sp modelId="{74869168-6F6F-447E-A775-E1F903CD204D}">
      <dsp:nvSpPr>
        <dsp:cNvPr id="0" name=""/>
        <dsp:cNvSpPr/>
      </dsp:nvSpPr>
      <dsp:spPr>
        <a:xfrm>
          <a:off x="5214790" y="3201694"/>
          <a:ext cx="1092474" cy="448194"/>
        </a:xfrm>
        <a:custGeom>
          <a:avLst/>
          <a:gdLst/>
          <a:ahLst/>
          <a:cxnLst/>
          <a:rect l="0" t="0" r="0" b="0"/>
          <a:pathLst>
            <a:path>
              <a:moveTo>
                <a:pt x="1092474" y="0"/>
              </a:moveTo>
              <a:lnTo>
                <a:pt x="1092474" y="224097"/>
              </a:lnTo>
              <a:lnTo>
                <a:pt x="0" y="224097"/>
              </a:lnTo>
              <a:lnTo>
                <a:pt x="0" y="44819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6EBAFB-82CE-48F3-9369-1F503956B4D3}">
      <dsp:nvSpPr>
        <dsp:cNvPr id="0" name=""/>
        <dsp:cNvSpPr/>
      </dsp:nvSpPr>
      <dsp:spPr>
        <a:xfrm>
          <a:off x="4374425" y="3649888"/>
          <a:ext cx="16807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Recover when back to normal power</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4395513" y="3670976"/>
        <a:ext cx="1638553" cy="677826"/>
      </dsp:txXfrm>
    </dsp:sp>
    <dsp:sp modelId="{B51A8171-4230-48AE-A06C-79D2A4F1CB32}">
      <dsp:nvSpPr>
        <dsp:cNvPr id="0" name=""/>
        <dsp:cNvSpPr/>
      </dsp:nvSpPr>
      <dsp:spPr>
        <a:xfrm>
          <a:off x="6307264" y="3201694"/>
          <a:ext cx="1092474" cy="448194"/>
        </a:xfrm>
        <a:custGeom>
          <a:avLst/>
          <a:gdLst/>
          <a:ahLst/>
          <a:cxnLst/>
          <a:rect l="0" t="0" r="0" b="0"/>
          <a:pathLst>
            <a:path>
              <a:moveTo>
                <a:pt x="0" y="0"/>
              </a:moveTo>
              <a:lnTo>
                <a:pt x="0" y="224097"/>
              </a:lnTo>
              <a:lnTo>
                <a:pt x="1092474" y="224097"/>
              </a:lnTo>
              <a:lnTo>
                <a:pt x="1092474" y="448194"/>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4169FF-3E43-4C0A-B72E-7484709500CF}">
      <dsp:nvSpPr>
        <dsp:cNvPr id="0" name=""/>
        <dsp:cNvSpPr/>
      </dsp:nvSpPr>
      <dsp:spPr>
        <a:xfrm>
          <a:off x="6559373" y="3649888"/>
          <a:ext cx="1680729" cy="72000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Replace PC board</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6580461" y="3670976"/>
        <a:ext cx="1638553" cy="67782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5FA47-63FA-46D3-922E-5194A2613E3D}">
      <dsp:nvSpPr>
        <dsp:cNvPr id="0" name=""/>
        <dsp:cNvSpPr/>
      </dsp:nvSpPr>
      <dsp:spPr>
        <a:xfrm>
          <a:off x="1653165" y="919559"/>
          <a:ext cx="3297669" cy="9985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ts val="0"/>
            </a:spcAft>
            <a:buNone/>
          </a:pPr>
          <a:r>
            <a:rPr lang="en-GB"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a:t>
          </a: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E6</a:t>
          </a:r>
        </a:p>
        <a:p>
          <a:pPr marL="0" lvl="0" indent="0" algn="ctr" defTabSz="889000">
            <a:lnSpc>
              <a:spcPct val="120000"/>
            </a:lnSpc>
            <a:spcBef>
              <a:spcPct val="0"/>
            </a:spcBef>
            <a:spcAft>
              <a:spcPts val="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Excessive temp difference between water inlet &amp; outlet protection</a:t>
          </a:r>
          <a:endParaRPr lang="zh-CN" altLang="en-US" sz="1400" kern="1200" dirty="0">
            <a:latin typeface="Arial" panose="020B0604020202020204" pitchFamily="34" charset="0"/>
            <a:cs typeface="Arial" panose="020B0604020202020204" pitchFamily="34" charset="0"/>
          </a:endParaRPr>
        </a:p>
      </dsp:txBody>
      <dsp:txXfrm>
        <a:off x="1682412" y="948806"/>
        <a:ext cx="3239175" cy="940060"/>
      </dsp:txXfrm>
    </dsp:sp>
    <dsp:sp modelId="{33CE9DC4-1B11-4BAF-9FDF-711CBA357F21}">
      <dsp:nvSpPr>
        <dsp:cNvPr id="0" name=""/>
        <dsp:cNvSpPr/>
      </dsp:nvSpPr>
      <dsp:spPr>
        <a:xfrm>
          <a:off x="749306" y="1918113"/>
          <a:ext cx="2552693" cy="687804"/>
        </a:xfrm>
        <a:custGeom>
          <a:avLst/>
          <a:gdLst/>
          <a:ahLst/>
          <a:cxnLst/>
          <a:rect l="0" t="0" r="0" b="0"/>
          <a:pathLst>
            <a:path>
              <a:moveTo>
                <a:pt x="2552693" y="0"/>
              </a:moveTo>
              <a:lnTo>
                <a:pt x="2552693" y="343902"/>
              </a:lnTo>
              <a:lnTo>
                <a:pt x="0" y="343902"/>
              </a:lnTo>
              <a:lnTo>
                <a:pt x="0" y="68780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500379-2E65-4E0B-ABEA-5CEE0B0670B4}">
      <dsp:nvSpPr>
        <dsp:cNvPr id="0" name=""/>
        <dsp:cNvSpPr/>
      </dsp:nvSpPr>
      <dsp:spPr>
        <a:xfrm>
          <a:off x="390" y="2605917"/>
          <a:ext cx="1497831" cy="58880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Check water pump</a:t>
          </a:r>
          <a:endParaRPr lang="zh-CN" altLang="en-US" sz="1400" kern="1200" dirty="0">
            <a:latin typeface="Arial" panose="020B0604020202020204" pitchFamily="34" charset="0"/>
            <a:cs typeface="Arial" panose="020B0604020202020204" pitchFamily="34" charset="0"/>
          </a:endParaRPr>
        </a:p>
      </dsp:txBody>
      <dsp:txXfrm>
        <a:off x="17636" y="2623163"/>
        <a:ext cx="1463339" cy="554315"/>
      </dsp:txXfrm>
    </dsp:sp>
    <dsp:sp modelId="{8F69B452-80B6-4697-8FDF-724A8DA9DE0F}">
      <dsp:nvSpPr>
        <dsp:cNvPr id="0" name=""/>
        <dsp:cNvSpPr/>
      </dsp:nvSpPr>
      <dsp:spPr>
        <a:xfrm>
          <a:off x="2995446" y="1918113"/>
          <a:ext cx="306553" cy="687804"/>
        </a:xfrm>
        <a:custGeom>
          <a:avLst/>
          <a:gdLst/>
          <a:ahLst/>
          <a:cxnLst/>
          <a:rect l="0" t="0" r="0" b="0"/>
          <a:pathLst>
            <a:path>
              <a:moveTo>
                <a:pt x="306553" y="0"/>
              </a:moveTo>
              <a:lnTo>
                <a:pt x="306553" y="343902"/>
              </a:lnTo>
              <a:lnTo>
                <a:pt x="0" y="343902"/>
              </a:lnTo>
              <a:lnTo>
                <a:pt x="0" y="68780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B1BCD2-12DD-4DF6-9C7E-D1E54943C6BD}">
      <dsp:nvSpPr>
        <dsp:cNvPr id="0" name=""/>
        <dsp:cNvSpPr/>
      </dsp:nvSpPr>
      <dsp:spPr>
        <a:xfrm>
          <a:off x="1947571" y="2605917"/>
          <a:ext cx="2095750" cy="58880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Check sensor of inlet and outlet water temp are well connected</a:t>
          </a:r>
          <a:endParaRPr lang="zh-CN" altLang="en-US" sz="1400" kern="1200" dirty="0">
            <a:latin typeface="Arial" panose="020B0604020202020204" pitchFamily="34" charset="0"/>
            <a:cs typeface="Arial" panose="020B0604020202020204" pitchFamily="34" charset="0"/>
          </a:endParaRPr>
        </a:p>
      </dsp:txBody>
      <dsp:txXfrm>
        <a:off x="1964817" y="2623163"/>
        <a:ext cx="2061258" cy="554315"/>
      </dsp:txXfrm>
    </dsp:sp>
    <dsp:sp modelId="{7515CEBE-8A4B-4ACA-B2E0-7D2DC0A8AA54}">
      <dsp:nvSpPr>
        <dsp:cNvPr id="0" name=""/>
        <dsp:cNvSpPr/>
      </dsp:nvSpPr>
      <dsp:spPr>
        <a:xfrm>
          <a:off x="3302000" y="1918113"/>
          <a:ext cx="2246139" cy="687804"/>
        </a:xfrm>
        <a:custGeom>
          <a:avLst/>
          <a:gdLst/>
          <a:ahLst/>
          <a:cxnLst/>
          <a:rect l="0" t="0" r="0" b="0"/>
          <a:pathLst>
            <a:path>
              <a:moveTo>
                <a:pt x="0" y="0"/>
              </a:moveTo>
              <a:lnTo>
                <a:pt x="0" y="343902"/>
              </a:lnTo>
              <a:lnTo>
                <a:pt x="2246139" y="343902"/>
              </a:lnTo>
              <a:lnTo>
                <a:pt x="2246139" y="68780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40AFE5-D295-4CC6-8E5B-559481EB2F48}">
      <dsp:nvSpPr>
        <dsp:cNvPr id="0" name=""/>
        <dsp:cNvSpPr/>
      </dsp:nvSpPr>
      <dsp:spPr>
        <a:xfrm>
          <a:off x="4492670" y="2605917"/>
          <a:ext cx="2110938" cy="58880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Replace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Integrated board/</a:t>
          </a:r>
          <a:r>
            <a:rPr lang="en-GB"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board(T</a:t>
          </a:r>
          <a:r>
            <a:rPr lang="en-US" altLang="zh-CN" sz="1400" b="0" kern="1200" dirty="0" err="1">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hree</a:t>
          </a:r>
          <a:r>
            <a:rPr lang="en-US"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-phase</a:t>
          </a:r>
          <a:r>
            <a:rPr lang="en-GB" altLang="zh-CN" sz="1400" b="0" kern="12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endParaRPr lang="zh-CN" altLang="en-US" sz="1400" kern="1200" dirty="0">
            <a:solidFill>
              <a:srgbClr val="0000FF"/>
            </a:solidFill>
            <a:latin typeface="Arial" panose="020B0604020202020204" pitchFamily="34" charset="0"/>
            <a:cs typeface="Arial" panose="020B0604020202020204" pitchFamily="34" charset="0"/>
          </a:endParaRPr>
        </a:p>
      </dsp:txBody>
      <dsp:txXfrm>
        <a:off x="4509916" y="2623163"/>
        <a:ext cx="2076446" cy="55431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76B08-53F1-4C8C-BBEE-C254065D7CA9}">
      <dsp:nvSpPr>
        <dsp:cNvPr id="0" name=""/>
        <dsp:cNvSpPr/>
      </dsp:nvSpPr>
      <dsp:spPr>
        <a:xfrm>
          <a:off x="759" y="910615"/>
          <a:ext cx="5676744" cy="82496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20000"/>
            </a:lnSpc>
            <a:spcBef>
              <a:spcPct val="0"/>
            </a:spcBef>
            <a:spcAft>
              <a:spcPts val="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Eb</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p>
        <a:p>
          <a:pPr marL="0" lvl="0" indent="0" algn="ctr" defTabSz="889000">
            <a:lnSpc>
              <a:spcPct val="120000"/>
            </a:lnSpc>
            <a:spcBef>
              <a:spcPct val="0"/>
            </a:spcBef>
            <a:spcAft>
              <a:spcPts val="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Ambient temp too high or too low protection</a:t>
          </a:r>
          <a:endParaRPr lang="zh-CN" altLang="en-US" sz="1400" kern="1200" dirty="0">
            <a:latin typeface="Arial" panose="020B0604020202020204" pitchFamily="34" charset="0"/>
            <a:cs typeface="Arial" panose="020B0604020202020204" pitchFamily="34" charset="0"/>
          </a:endParaRPr>
        </a:p>
      </dsp:txBody>
      <dsp:txXfrm>
        <a:off x="24921" y="934777"/>
        <a:ext cx="5628420" cy="776643"/>
      </dsp:txXfrm>
    </dsp:sp>
    <dsp:sp modelId="{1E48C2FD-F400-4671-814A-6B05262FBA21}">
      <dsp:nvSpPr>
        <dsp:cNvPr id="0" name=""/>
        <dsp:cNvSpPr/>
      </dsp:nvSpPr>
      <dsp:spPr>
        <a:xfrm>
          <a:off x="2793412" y="1735582"/>
          <a:ext cx="91440" cy="887228"/>
        </a:xfrm>
        <a:custGeom>
          <a:avLst/>
          <a:gdLst/>
          <a:ahLst/>
          <a:cxnLst/>
          <a:rect l="0" t="0" r="0" b="0"/>
          <a:pathLst>
            <a:path>
              <a:moveTo>
                <a:pt x="45720" y="0"/>
              </a:moveTo>
              <a:lnTo>
                <a:pt x="45720" y="88722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3855C1-1FFE-4C6D-903B-50EDABF57AFC}">
      <dsp:nvSpPr>
        <dsp:cNvPr id="0" name=""/>
        <dsp:cNvSpPr/>
      </dsp:nvSpPr>
      <dsp:spPr>
        <a:xfrm>
          <a:off x="1759003" y="2622811"/>
          <a:ext cx="2160257" cy="869240"/>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20000"/>
            </a:lnSpc>
            <a:spcBef>
              <a:spcPct val="0"/>
            </a:spcBef>
            <a:spcAft>
              <a:spcPts val="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Ambient temp</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a:t>
          </a:r>
        </a:p>
        <a:p>
          <a:pPr marL="0" lvl="0" indent="0" algn="ctr" defTabSz="622300">
            <a:lnSpc>
              <a:spcPct val="120000"/>
            </a:lnSpc>
            <a:spcBef>
              <a:spcPct val="0"/>
            </a:spcBef>
            <a:spcAft>
              <a:spcPts val="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or</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43 ℃</a:t>
          </a:r>
          <a:endParaRPr lang="zh-CN" altLang="en-US" sz="1400" kern="1200" dirty="0">
            <a:latin typeface="Arial" panose="020B0604020202020204" pitchFamily="34" charset="0"/>
            <a:cs typeface="Arial" panose="020B0604020202020204" pitchFamily="34" charset="0"/>
          </a:endParaRPr>
        </a:p>
      </dsp:txBody>
      <dsp:txXfrm>
        <a:off x="1784462" y="2648270"/>
        <a:ext cx="2109339" cy="81832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5641A-0529-48F5-AC43-AFAD92C26BF7}">
      <dsp:nvSpPr>
        <dsp:cNvPr id="0" name=""/>
        <dsp:cNvSpPr/>
      </dsp:nvSpPr>
      <dsp:spPr>
        <a:xfrm>
          <a:off x="1800944" y="473138"/>
          <a:ext cx="3002111" cy="98305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Ed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lvl="0" indent="0" algn="ctr" defTabSz="8890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Anti-freezing reminder</a:t>
          </a:r>
          <a:endParaRPr lang="zh-CN" altLang="en-US" sz="1400" kern="1200" dirty="0">
            <a:latin typeface="Arial" panose="020B0604020202020204" pitchFamily="34" charset="0"/>
            <a:cs typeface="Arial" panose="020B0604020202020204" pitchFamily="34" charset="0"/>
          </a:endParaRPr>
        </a:p>
      </dsp:txBody>
      <dsp:txXfrm>
        <a:off x="1829737" y="501931"/>
        <a:ext cx="2944525" cy="925465"/>
      </dsp:txXfrm>
    </dsp:sp>
    <dsp:sp modelId="{AB1ED22B-A2E9-43A1-9255-D38F9498F849}">
      <dsp:nvSpPr>
        <dsp:cNvPr id="0" name=""/>
        <dsp:cNvSpPr/>
      </dsp:nvSpPr>
      <dsp:spPr>
        <a:xfrm>
          <a:off x="3256280" y="1456189"/>
          <a:ext cx="91440" cy="636247"/>
        </a:xfrm>
        <a:custGeom>
          <a:avLst/>
          <a:gdLst/>
          <a:ahLst/>
          <a:cxnLst/>
          <a:rect l="0" t="0" r="0" b="0"/>
          <a:pathLst>
            <a:path>
              <a:moveTo>
                <a:pt x="45720" y="0"/>
              </a:moveTo>
              <a:lnTo>
                <a:pt x="45720" y="636247"/>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A9D333-A3F9-41C0-AD25-5934D17AFE39}">
      <dsp:nvSpPr>
        <dsp:cNvPr id="0" name=""/>
        <dsp:cNvSpPr/>
      </dsp:nvSpPr>
      <dsp:spPr>
        <a:xfrm>
          <a:off x="1118" y="2092436"/>
          <a:ext cx="6601762" cy="2001407"/>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Anti-freezing reminder</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lvl="0" indent="0" algn="l"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Display Ed</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When water inlet temp </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 and air temp </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 ℃.</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lvl="0" indent="0" algn="l"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Status</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Heat pump automatically start running at heating mode.</a:t>
          </a: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lvl="0" indent="0" algn="l" defTabSz="622300">
            <a:lnSpc>
              <a:spcPct val="90000"/>
            </a:lnSpc>
            <a:spcBef>
              <a:spcPct val="0"/>
            </a:spcBef>
            <a:spcAft>
              <a:spcPct val="35000"/>
            </a:spcAft>
            <a:buNone/>
          </a:pPr>
          <a:endPar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lvl="0" indent="0" algn="l"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Recover</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When water inlet temp </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15℃or air temp </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a:t>
          </a:r>
        </a:p>
        <a:p>
          <a:pPr marL="0" lvl="0" indent="0" algn="l"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Status</a:t>
          </a:r>
          <a:r>
            <a:rPr lang="en-GB"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Heat pump recover to be powered off or standby.</a:t>
          </a:r>
          <a:endParaRPr lang="zh-CN" altLang="en-US" sz="1400" kern="1200" dirty="0">
            <a:latin typeface="Arial" panose="020B0604020202020204" pitchFamily="34" charset="0"/>
            <a:cs typeface="Arial" panose="020B0604020202020204" pitchFamily="34" charset="0"/>
          </a:endParaRPr>
        </a:p>
      </dsp:txBody>
      <dsp:txXfrm>
        <a:off x="59737" y="2151055"/>
        <a:ext cx="6484524" cy="188416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BB94B-10A8-4DC9-8793-242F767C5CE6}">
      <dsp:nvSpPr>
        <dsp:cNvPr id="0" name=""/>
        <dsp:cNvSpPr/>
      </dsp:nvSpPr>
      <dsp:spPr>
        <a:xfrm>
          <a:off x="4114370" y="0"/>
          <a:ext cx="1286228" cy="8574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Check HP running status</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4139485" y="25115"/>
        <a:ext cx="1235998" cy="807255"/>
      </dsp:txXfrm>
    </dsp:sp>
    <dsp:sp modelId="{67B723EE-DB07-4F1E-825B-DD1AED67425A}">
      <dsp:nvSpPr>
        <dsp:cNvPr id="0" name=""/>
        <dsp:cNvSpPr/>
      </dsp:nvSpPr>
      <dsp:spPr>
        <a:xfrm>
          <a:off x="644292" y="857485"/>
          <a:ext cx="4113192" cy="798701"/>
        </a:xfrm>
        <a:custGeom>
          <a:avLst/>
          <a:gdLst/>
          <a:ahLst/>
          <a:cxnLst/>
          <a:rect l="0" t="0" r="0" b="0"/>
          <a:pathLst>
            <a:path>
              <a:moveTo>
                <a:pt x="4113192" y="0"/>
              </a:moveTo>
              <a:lnTo>
                <a:pt x="4113192" y="399350"/>
              </a:lnTo>
              <a:lnTo>
                <a:pt x="0" y="399350"/>
              </a:lnTo>
              <a:lnTo>
                <a:pt x="0" y="798701"/>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6116F-004D-4C00-B7FA-059D0FA30F60}">
      <dsp:nvSpPr>
        <dsp:cNvPr id="0" name=""/>
        <dsp:cNvSpPr/>
      </dsp:nvSpPr>
      <dsp:spPr>
        <a:xfrm>
          <a:off x="1177" y="1656187"/>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1.No condensate water/fan blows out normal temp wind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22265" y="1677275"/>
        <a:ext cx="1244052" cy="677820"/>
      </dsp:txXfrm>
    </dsp:sp>
    <dsp:sp modelId="{DEB7F858-AFAA-479B-B3EA-D688E17F1AA9}">
      <dsp:nvSpPr>
        <dsp:cNvPr id="0" name=""/>
        <dsp:cNvSpPr/>
      </dsp:nvSpPr>
      <dsp:spPr>
        <a:xfrm>
          <a:off x="598572" y="2376183"/>
          <a:ext cx="91440" cy="663805"/>
        </a:xfrm>
        <a:custGeom>
          <a:avLst/>
          <a:gdLst/>
          <a:ahLst/>
          <a:cxnLst/>
          <a:rect l="0" t="0" r="0" b="0"/>
          <a:pathLst>
            <a:path>
              <a:moveTo>
                <a:pt x="45720" y="0"/>
              </a:moveTo>
              <a:lnTo>
                <a:pt x="45720" y="663805"/>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CDE4BA-965C-46EB-A707-C5D170BD5A1A}">
      <dsp:nvSpPr>
        <dsp:cNvPr id="0" name=""/>
        <dsp:cNvSpPr/>
      </dsp:nvSpPr>
      <dsp:spPr>
        <a:xfrm>
          <a:off x="1177" y="3039989"/>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Check if there is any leakage, if yes, refill gas</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22265" y="3061077"/>
        <a:ext cx="1244052" cy="677820"/>
      </dsp:txXfrm>
    </dsp:sp>
    <dsp:sp modelId="{5D12328B-EA0C-4A02-8C8F-F37D4422BD8E}">
      <dsp:nvSpPr>
        <dsp:cNvPr id="0" name=""/>
        <dsp:cNvSpPr/>
      </dsp:nvSpPr>
      <dsp:spPr>
        <a:xfrm>
          <a:off x="3988487" y="857485"/>
          <a:ext cx="768997" cy="798701"/>
        </a:xfrm>
        <a:custGeom>
          <a:avLst/>
          <a:gdLst/>
          <a:ahLst/>
          <a:cxnLst/>
          <a:rect l="0" t="0" r="0" b="0"/>
          <a:pathLst>
            <a:path>
              <a:moveTo>
                <a:pt x="768997" y="0"/>
              </a:moveTo>
              <a:lnTo>
                <a:pt x="768997" y="399350"/>
              </a:lnTo>
              <a:lnTo>
                <a:pt x="0" y="399350"/>
              </a:lnTo>
              <a:lnTo>
                <a:pt x="0" y="798701"/>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3A47D-14B5-4D6F-B72F-59AAFD4F107F}">
      <dsp:nvSpPr>
        <dsp:cNvPr id="0" name=""/>
        <dsp:cNvSpPr/>
      </dsp:nvSpPr>
      <dsp:spPr>
        <a:xfrm>
          <a:off x="3345372" y="1656187"/>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2. Fan does not work</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3366460" y="1677275"/>
        <a:ext cx="1244052" cy="677820"/>
      </dsp:txXfrm>
    </dsp:sp>
    <dsp:sp modelId="{73381F3B-C2A4-4163-8773-47ECE95155EC}">
      <dsp:nvSpPr>
        <dsp:cNvPr id="0" name=""/>
        <dsp:cNvSpPr/>
      </dsp:nvSpPr>
      <dsp:spPr>
        <a:xfrm>
          <a:off x="2316389" y="2376183"/>
          <a:ext cx="1672097" cy="663805"/>
        </a:xfrm>
        <a:custGeom>
          <a:avLst/>
          <a:gdLst/>
          <a:ahLst/>
          <a:cxnLst/>
          <a:rect l="0" t="0" r="0" b="0"/>
          <a:pathLst>
            <a:path>
              <a:moveTo>
                <a:pt x="1672097" y="0"/>
              </a:moveTo>
              <a:lnTo>
                <a:pt x="1672097" y="331902"/>
              </a:lnTo>
              <a:lnTo>
                <a:pt x="0" y="331902"/>
              </a:lnTo>
              <a:lnTo>
                <a:pt x="0" y="663805"/>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02B173-FB77-4563-85CD-7D16165A2B2C}">
      <dsp:nvSpPr>
        <dsp:cNvPr id="0" name=""/>
        <dsp:cNvSpPr/>
      </dsp:nvSpPr>
      <dsp:spPr>
        <a:xfrm>
          <a:off x="1673275" y="3039989"/>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A. Fan</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1694363" y="3061077"/>
        <a:ext cx="1244052" cy="677820"/>
      </dsp:txXfrm>
    </dsp:sp>
    <dsp:sp modelId="{A34E83DE-FA9B-46A0-8B95-C9EDBC76CDC6}">
      <dsp:nvSpPr>
        <dsp:cNvPr id="0" name=""/>
        <dsp:cNvSpPr/>
      </dsp:nvSpPr>
      <dsp:spPr>
        <a:xfrm>
          <a:off x="3942767" y="2376183"/>
          <a:ext cx="91440" cy="663805"/>
        </a:xfrm>
        <a:custGeom>
          <a:avLst/>
          <a:gdLst/>
          <a:ahLst/>
          <a:cxnLst/>
          <a:rect l="0" t="0" r="0" b="0"/>
          <a:pathLst>
            <a:path>
              <a:moveTo>
                <a:pt x="45720" y="0"/>
              </a:moveTo>
              <a:lnTo>
                <a:pt x="45720" y="663805"/>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9241AC-BC32-44C1-97C1-17F04E5D6680}">
      <dsp:nvSpPr>
        <dsp:cNvPr id="0" name=""/>
        <dsp:cNvSpPr/>
      </dsp:nvSpPr>
      <dsp:spPr>
        <a:xfrm>
          <a:off x="3345372" y="3039989"/>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B. Integrated board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3366460" y="3061077"/>
        <a:ext cx="1244052" cy="677820"/>
      </dsp:txXfrm>
    </dsp:sp>
    <dsp:sp modelId="{49DE29E4-0652-48F6-A6CB-677E65F72E72}">
      <dsp:nvSpPr>
        <dsp:cNvPr id="0" name=""/>
        <dsp:cNvSpPr/>
      </dsp:nvSpPr>
      <dsp:spPr>
        <a:xfrm>
          <a:off x="3988487" y="2376183"/>
          <a:ext cx="1672097" cy="663805"/>
        </a:xfrm>
        <a:custGeom>
          <a:avLst/>
          <a:gdLst/>
          <a:ahLst/>
          <a:cxnLst/>
          <a:rect l="0" t="0" r="0" b="0"/>
          <a:pathLst>
            <a:path>
              <a:moveTo>
                <a:pt x="0" y="0"/>
              </a:moveTo>
              <a:lnTo>
                <a:pt x="0" y="331902"/>
              </a:lnTo>
              <a:lnTo>
                <a:pt x="1672097" y="331902"/>
              </a:lnTo>
              <a:lnTo>
                <a:pt x="1672097" y="663805"/>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F7DD8-E496-464D-B000-247A588258E4}">
      <dsp:nvSpPr>
        <dsp:cNvPr id="0" name=""/>
        <dsp:cNvSpPr/>
      </dsp:nvSpPr>
      <dsp:spPr>
        <a:xfrm>
          <a:off x="5017470" y="3039989"/>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C. Fan motor</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5038558" y="3061077"/>
        <a:ext cx="1244052" cy="677820"/>
      </dsp:txXfrm>
    </dsp:sp>
    <dsp:sp modelId="{05C8A3D8-1D46-4EDC-A2D3-7B2F019BE260}">
      <dsp:nvSpPr>
        <dsp:cNvPr id="0" name=""/>
        <dsp:cNvSpPr/>
      </dsp:nvSpPr>
      <dsp:spPr>
        <a:xfrm>
          <a:off x="4757484" y="857485"/>
          <a:ext cx="3411246" cy="798701"/>
        </a:xfrm>
        <a:custGeom>
          <a:avLst/>
          <a:gdLst/>
          <a:ahLst/>
          <a:cxnLst/>
          <a:rect l="0" t="0" r="0" b="0"/>
          <a:pathLst>
            <a:path>
              <a:moveTo>
                <a:pt x="0" y="0"/>
              </a:moveTo>
              <a:lnTo>
                <a:pt x="0" y="399350"/>
              </a:lnTo>
              <a:lnTo>
                <a:pt x="3411246" y="399350"/>
              </a:lnTo>
              <a:lnTo>
                <a:pt x="3411246" y="798701"/>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36428E-082C-4BB9-AED9-22D5B93DCD8E}">
      <dsp:nvSpPr>
        <dsp:cNvPr id="0" name=""/>
        <dsp:cNvSpPr/>
      </dsp:nvSpPr>
      <dsp:spPr>
        <a:xfrm>
          <a:off x="7525616" y="1656187"/>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3. Compressor does not work</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7546704" y="1677275"/>
        <a:ext cx="1244052" cy="677820"/>
      </dsp:txXfrm>
    </dsp:sp>
    <dsp:sp modelId="{505ADAEC-F3CB-4A0F-9CBD-26A3CB0FBD8D}">
      <dsp:nvSpPr>
        <dsp:cNvPr id="0" name=""/>
        <dsp:cNvSpPr/>
      </dsp:nvSpPr>
      <dsp:spPr>
        <a:xfrm>
          <a:off x="7332682" y="2376183"/>
          <a:ext cx="836048" cy="663805"/>
        </a:xfrm>
        <a:custGeom>
          <a:avLst/>
          <a:gdLst/>
          <a:ahLst/>
          <a:cxnLst/>
          <a:rect l="0" t="0" r="0" b="0"/>
          <a:pathLst>
            <a:path>
              <a:moveTo>
                <a:pt x="836048" y="0"/>
              </a:moveTo>
              <a:lnTo>
                <a:pt x="836048" y="331902"/>
              </a:lnTo>
              <a:lnTo>
                <a:pt x="0" y="331902"/>
              </a:lnTo>
              <a:lnTo>
                <a:pt x="0" y="663805"/>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B0DA5-CEBE-4CBC-BE23-0F90E7F871F7}">
      <dsp:nvSpPr>
        <dsp:cNvPr id="0" name=""/>
        <dsp:cNvSpPr/>
      </dsp:nvSpPr>
      <dsp:spPr>
        <a:xfrm>
          <a:off x="6689567" y="3039989"/>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A. Integrated board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6710655" y="3061077"/>
        <a:ext cx="1244052" cy="677820"/>
      </dsp:txXfrm>
    </dsp:sp>
    <dsp:sp modelId="{225610C8-E25F-4752-854B-EC43F1A6126B}">
      <dsp:nvSpPr>
        <dsp:cNvPr id="0" name=""/>
        <dsp:cNvSpPr/>
      </dsp:nvSpPr>
      <dsp:spPr>
        <a:xfrm>
          <a:off x="8168730" y="2376183"/>
          <a:ext cx="836048" cy="663805"/>
        </a:xfrm>
        <a:custGeom>
          <a:avLst/>
          <a:gdLst/>
          <a:ahLst/>
          <a:cxnLst/>
          <a:rect l="0" t="0" r="0" b="0"/>
          <a:pathLst>
            <a:path>
              <a:moveTo>
                <a:pt x="0" y="0"/>
              </a:moveTo>
              <a:lnTo>
                <a:pt x="0" y="331902"/>
              </a:lnTo>
              <a:lnTo>
                <a:pt x="836048" y="331902"/>
              </a:lnTo>
              <a:lnTo>
                <a:pt x="836048" y="663805"/>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1D9B5E-DF19-4DB7-BDCA-DCD23BC7BBA7}">
      <dsp:nvSpPr>
        <dsp:cNvPr id="0" name=""/>
        <dsp:cNvSpPr/>
      </dsp:nvSpPr>
      <dsp:spPr>
        <a:xfrm>
          <a:off x="8361665" y="3039989"/>
          <a:ext cx="1286228" cy="71999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B. Compressor</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8382753" y="3061077"/>
        <a:ext cx="1244052" cy="67782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BB94B-10A8-4DC9-8793-242F767C5CE6}">
      <dsp:nvSpPr>
        <dsp:cNvPr id="0" name=""/>
        <dsp:cNvSpPr/>
      </dsp:nvSpPr>
      <dsp:spPr>
        <a:xfrm>
          <a:off x="4290058" y="277949"/>
          <a:ext cx="1095414" cy="73027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Check HP running status</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4311447" y="299338"/>
        <a:ext cx="1052636" cy="687498"/>
      </dsp:txXfrm>
    </dsp:sp>
    <dsp:sp modelId="{67B723EE-DB07-4F1E-825B-DD1AED67425A}">
      <dsp:nvSpPr>
        <dsp:cNvPr id="0" name=""/>
        <dsp:cNvSpPr/>
      </dsp:nvSpPr>
      <dsp:spPr>
        <a:xfrm>
          <a:off x="552418" y="1008225"/>
          <a:ext cx="4285347" cy="680215"/>
        </a:xfrm>
        <a:custGeom>
          <a:avLst/>
          <a:gdLst/>
          <a:ahLst/>
          <a:cxnLst/>
          <a:rect l="0" t="0" r="0" b="0"/>
          <a:pathLst>
            <a:path>
              <a:moveTo>
                <a:pt x="4285347" y="0"/>
              </a:moveTo>
              <a:lnTo>
                <a:pt x="4285347" y="340107"/>
              </a:lnTo>
              <a:lnTo>
                <a:pt x="0" y="340107"/>
              </a:lnTo>
              <a:lnTo>
                <a:pt x="0" y="68021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6116F-004D-4C00-B7FA-059D0FA30F60}">
      <dsp:nvSpPr>
        <dsp:cNvPr id="0" name=""/>
        <dsp:cNvSpPr/>
      </dsp:nvSpPr>
      <dsp:spPr>
        <a:xfrm>
          <a:off x="4711" y="1688441"/>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1.No condensate water/fan blows out normal temp wind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22671" y="1706401"/>
        <a:ext cx="1059494" cy="577263"/>
      </dsp:txXfrm>
    </dsp:sp>
    <dsp:sp modelId="{DEB7F858-AFAA-479B-B3EA-D688E17F1AA9}">
      <dsp:nvSpPr>
        <dsp:cNvPr id="0" name=""/>
        <dsp:cNvSpPr/>
      </dsp:nvSpPr>
      <dsp:spPr>
        <a:xfrm>
          <a:off x="506698" y="2301625"/>
          <a:ext cx="91440" cy="565328"/>
        </a:xfrm>
        <a:custGeom>
          <a:avLst/>
          <a:gdLst/>
          <a:ahLst/>
          <a:cxnLst/>
          <a:rect l="0" t="0" r="0" b="0"/>
          <a:pathLst>
            <a:path>
              <a:moveTo>
                <a:pt x="45720" y="0"/>
              </a:moveTo>
              <a:lnTo>
                <a:pt x="45720"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CDE4BA-965C-46EB-A707-C5D170BD5A1A}">
      <dsp:nvSpPr>
        <dsp:cNvPr id="0" name=""/>
        <dsp:cNvSpPr/>
      </dsp:nvSpPr>
      <dsp:spPr>
        <a:xfrm>
          <a:off x="4711" y="2866954"/>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Check if there is any leakage, if yes, refill gas</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22671" y="2884914"/>
        <a:ext cx="1059494" cy="577263"/>
      </dsp:txXfrm>
    </dsp:sp>
    <dsp:sp modelId="{5D12328B-EA0C-4A02-8C8F-F37D4422BD8E}">
      <dsp:nvSpPr>
        <dsp:cNvPr id="0" name=""/>
        <dsp:cNvSpPr/>
      </dsp:nvSpPr>
      <dsp:spPr>
        <a:xfrm>
          <a:off x="4112516" y="1008225"/>
          <a:ext cx="725249" cy="680215"/>
        </a:xfrm>
        <a:custGeom>
          <a:avLst/>
          <a:gdLst/>
          <a:ahLst/>
          <a:cxnLst/>
          <a:rect l="0" t="0" r="0" b="0"/>
          <a:pathLst>
            <a:path>
              <a:moveTo>
                <a:pt x="725249" y="0"/>
              </a:moveTo>
              <a:lnTo>
                <a:pt x="725249" y="340107"/>
              </a:lnTo>
              <a:lnTo>
                <a:pt x="0" y="340107"/>
              </a:lnTo>
              <a:lnTo>
                <a:pt x="0" y="68021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3A47D-14B5-4D6F-B72F-59AAFD4F107F}">
      <dsp:nvSpPr>
        <dsp:cNvPr id="0" name=""/>
        <dsp:cNvSpPr/>
      </dsp:nvSpPr>
      <dsp:spPr>
        <a:xfrm>
          <a:off x="3564809" y="1688441"/>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2. Fan does not work</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3582769" y="1706401"/>
        <a:ext cx="1059494" cy="577263"/>
      </dsp:txXfrm>
    </dsp:sp>
    <dsp:sp modelId="{73381F3B-C2A4-4163-8773-47ECE95155EC}">
      <dsp:nvSpPr>
        <dsp:cNvPr id="0" name=""/>
        <dsp:cNvSpPr/>
      </dsp:nvSpPr>
      <dsp:spPr>
        <a:xfrm>
          <a:off x="1976457" y="2301625"/>
          <a:ext cx="2136058" cy="565328"/>
        </a:xfrm>
        <a:custGeom>
          <a:avLst/>
          <a:gdLst/>
          <a:ahLst/>
          <a:cxnLst/>
          <a:rect l="0" t="0" r="0" b="0"/>
          <a:pathLst>
            <a:path>
              <a:moveTo>
                <a:pt x="2136058" y="0"/>
              </a:moveTo>
              <a:lnTo>
                <a:pt x="2136058" y="282664"/>
              </a:lnTo>
              <a:lnTo>
                <a:pt x="0" y="282664"/>
              </a:lnTo>
              <a:lnTo>
                <a:pt x="0"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02B173-FB77-4563-85CD-7D16165A2B2C}">
      <dsp:nvSpPr>
        <dsp:cNvPr id="0" name=""/>
        <dsp:cNvSpPr/>
      </dsp:nvSpPr>
      <dsp:spPr>
        <a:xfrm>
          <a:off x="1428750" y="2866954"/>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A. Fan</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1446710" y="2884914"/>
        <a:ext cx="1059494" cy="577263"/>
      </dsp:txXfrm>
    </dsp:sp>
    <dsp:sp modelId="{A34E83DE-FA9B-46A0-8B95-C9EDBC76CDC6}">
      <dsp:nvSpPr>
        <dsp:cNvPr id="0" name=""/>
        <dsp:cNvSpPr/>
      </dsp:nvSpPr>
      <dsp:spPr>
        <a:xfrm>
          <a:off x="3400496" y="2301625"/>
          <a:ext cx="712019" cy="565328"/>
        </a:xfrm>
        <a:custGeom>
          <a:avLst/>
          <a:gdLst/>
          <a:ahLst/>
          <a:cxnLst/>
          <a:rect l="0" t="0" r="0" b="0"/>
          <a:pathLst>
            <a:path>
              <a:moveTo>
                <a:pt x="712019" y="0"/>
              </a:moveTo>
              <a:lnTo>
                <a:pt x="712019" y="282664"/>
              </a:lnTo>
              <a:lnTo>
                <a:pt x="0" y="282664"/>
              </a:lnTo>
              <a:lnTo>
                <a:pt x="0"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9241AC-BC32-44C1-97C1-17F04E5D6680}">
      <dsp:nvSpPr>
        <dsp:cNvPr id="0" name=""/>
        <dsp:cNvSpPr/>
      </dsp:nvSpPr>
      <dsp:spPr>
        <a:xfrm>
          <a:off x="2852789" y="2866954"/>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B. PC board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2870749" y="2884914"/>
        <a:ext cx="1059494" cy="577263"/>
      </dsp:txXfrm>
    </dsp:sp>
    <dsp:sp modelId="{49DE29E4-0652-48F6-A6CB-677E65F72E72}">
      <dsp:nvSpPr>
        <dsp:cNvPr id="0" name=""/>
        <dsp:cNvSpPr/>
      </dsp:nvSpPr>
      <dsp:spPr>
        <a:xfrm>
          <a:off x="4112516" y="2301625"/>
          <a:ext cx="712019" cy="565328"/>
        </a:xfrm>
        <a:custGeom>
          <a:avLst/>
          <a:gdLst/>
          <a:ahLst/>
          <a:cxnLst/>
          <a:rect l="0" t="0" r="0" b="0"/>
          <a:pathLst>
            <a:path>
              <a:moveTo>
                <a:pt x="0" y="0"/>
              </a:moveTo>
              <a:lnTo>
                <a:pt x="0" y="282664"/>
              </a:lnTo>
              <a:lnTo>
                <a:pt x="712019" y="282664"/>
              </a:lnTo>
              <a:lnTo>
                <a:pt x="712019"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F7DD8-E496-464D-B000-247A588258E4}">
      <dsp:nvSpPr>
        <dsp:cNvPr id="0" name=""/>
        <dsp:cNvSpPr/>
      </dsp:nvSpPr>
      <dsp:spPr>
        <a:xfrm>
          <a:off x="4276828" y="2866954"/>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C. Fan motor</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4294788" y="2884914"/>
        <a:ext cx="1059494" cy="577263"/>
      </dsp:txXfrm>
    </dsp:sp>
    <dsp:sp modelId="{6AF7602A-A72F-4A91-9F59-3D4C16D1E835}">
      <dsp:nvSpPr>
        <dsp:cNvPr id="0" name=""/>
        <dsp:cNvSpPr/>
      </dsp:nvSpPr>
      <dsp:spPr>
        <a:xfrm>
          <a:off x="4112516" y="2301625"/>
          <a:ext cx="2136058" cy="565328"/>
        </a:xfrm>
        <a:custGeom>
          <a:avLst/>
          <a:gdLst/>
          <a:ahLst/>
          <a:cxnLst/>
          <a:rect l="0" t="0" r="0" b="0"/>
          <a:pathLst>
            <a:path>
              <a:moveTo>
                <a:pt x="0" y="0"/>
              </a:moveTo>
              <a:lnTo>
                <a:pt x="0" y="282664"/>
              </a:lnTo>
              <a:lnTo>
                <a:pt x="2136058" y="282664"/>
              </a:lnTo>
              <a:lnTo>
                <a:pt x="2136058"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BA61B-7A91-419F-AC1C-5AEC9495836D}">
      <dsp:nvSpPr>
        <dsp:cNvPr id="0" name=""/>
        <dsp:cNvSpPr/>
      </dsp:nvSpPr>
      <dsp:spPr>
        <a:xfrm>
          <a:off x="5700867" y="2866954"/>
          <a:ext cx="1095414" cy="73027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latin typeface="Arial" panose="020B0604020202020204" pitchFamily="34" charset="0"/>
              <a:cs typeface="Arial" panose="020B0604020202020204" pitchFamily="34" charset="0"/>
              <a:sym typeface="Arial" panose="020B0604020202020204" pitchFamily="34" charset="0"/>
            </a:rPr>
            <a:t>D. Inverter board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5722256" y="2888343"/>
        <a:ext cx="1052636" cy="687498"/>
      </dsp:txXfrm>
    </dsp:sp>
    <dsp:sp modelId="{05C8A3D8-1D46-4EDC-A2D3-7B2F019BE260}">
      <dsp:nvSpPr>
        <dsp:cNvPr id="0" name=""/>
        <dsp:cNvSpPr/>
      </dsp:nvSpPr>
      <dsp:spPr>
        <a:xfrm>
          <a:off x="4837765" y="1008225"/>
          <a:ext cx="3546867" cy="680215"/>
        </a:xfrm>
        <a:custGeom>
          <a:avLst/>
          <a:gdLst/>
          <a:ahLst/>
          <a:cxnLst/>
          <a:rect l="0" t="0" r="0" b="0"/>
          <a:pathLst>
            <a:path>
              <a:moveTo>
                <a:pt x="0" y="0"/>
              </a:moveTo>
              <a:lnTo>
                <a:pt x="0" y="340107"/>
              </a:lnTo>
              <a:lnTo>
                <a:pt x="3546867" y="340107"/>
              </a:lnTo>
              <a:lnTo>
                <a:pt x="3546867" y="68021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36428E-082C-4BB9-AED9-22D5B93DCD8E}">
      <dsp:nvSpPr>
        <dsp:cNvPr id="0" name=""/>
        <dsp:cNvSpPr/>
      </dsp:nvSpPr>
      <dsp:spPr>
        <a:xfrm>
          <a:off x="7696258" y="1688441"/>
          <a:ext cx="1376750"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3. Compressor does not work</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7714218" y="1706401"/>
        <a:ext cx="1340830" cy="577263"/>
      </dsp:txXfrm>
    </dsp:sp>
    <dsp:sp modelId="{505ADAEC-F3CB-4A0F-9CBD-26A3CB0FBD8D}">
      <dsp:nvSpPr>
        <dsp:cNvPr id="0" name=""/>
        <dsp:cNvSpPr/>
      </dsp:nvSpPr>
      <dsp:spPr>
        <a:xfrm>
          <a:off x="7672614" y="2301625"/>
          <a:ext cx="712019" cy="565328"/>
        </a:xfrm>
        <a:custGeom>
          <a:avLst/>
          <a:gdLst/>
          <a:ahLst/>
          <a:cxnLst/>
          <a:rect l="0" t="0" r="0" b="0"/>
          <a:pathLst>
            <a:path>
              <a:moveTo>
                <a:pt x="712019" y="0"/>
              </a:moveTo>
              <a:lnTo>
                <a:pt x="712019" y="282664"/>
              </a:lnTo>
              <a:lnTo>
                <a:pt x="0" y="282664"/>
              </a:lnTo>
              <a:lnTo>
                <a:pt x="0"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B0DA5-CEBE-4CBC-BE23-0F90E7F871F7}">
      <dsp:nvSpPr>
        <dsp:cNvPr id="0" name=""/>
        <dsp:cNvSpPr/>
      </dsp:nvSpPr>
      <dsp:spPr>
        <a:xfrm>
          <a:off x="7124906" y="2866954"/>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A. </a:t>
          </a:r>
          <a:r>
            <a:rPr lang="en-US" altLang="zh-CN" sz="1200" kern="1200" dirty="0">
              <a:latin typeface="Arial" panose="020B0604020202020204" pitchFamily="34" charset="0"/>
              <a:cs typeface="Arial" panose="020B0604020202020204" pitchFamily="34" charset="0"/>
              <a:sym typeface="Arial" panose="020B0604020202020204" pitchFamily="34" charset="0"/>
            </a:rPr>
            <a:t>Inverter board</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7142866" y="2884914"/>
        <a:ext cx="1059494" cy="577263"/>
      </dsp:txXfrm>
    </dsp:sp>
    <dsp:sp modelId="{225610C8-E25F-4752-854B-EC43F1A6126B}">
      <dsp:nvSpPr>
        <dsp:cNvPr id="0" name=""/>
        <dsp:cNvSpPr/>
      </dsp:nvSpPr>
      <dsp:spPr>
        <a:xfrm>
          <a:off x="8384633" y="2301625"/>
          <a:ext cx="712019" cy="565328"/>
        </a:xfrm>
        <a:custGeom>
          <a:avLst/>
          <a:gdLst/>
          <a:ahLst/>
          <a:cxnLst/>
          <a:rect l="0" t="0" r="0" b="0"/>
          <a:pathLst>
            <a:path>
              <a:moveTo>
                <a:pt x="0" y="0"/>
              </a:moveTo>
              <a:lnTo>
                <a:pt x="0" y="282664"/>
              </a:lnTo>
              <a:lnTo>
                <a:pt x="712019" y="282664"/>
              </a:lnTo>
              <a:lnTo>
                <a:pt x="712019" y="56532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1D9B5E-DF19-4DB7-BDCA-DCD23BC7BBA7}">
      <dsp:nvSpPr>
        <dsp:cNvPr id="0" name=""/>
        <dsp:cNvSpPr/>
      </dsp:nvSpPr>
      <dsp:spPr>
        <a:xfrm>
          <a:off x="8548945" y="2866954"/>
          <a:ext cx="1095414" cy="61318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CN" sz="1200" b="0" kern="1200" dirty="0">
              <a:latin typeface="Arial" panose="020B0604020202020204" pitchFamily="34" charset="0"/>
              <a:cs typeface="Arial" panose="020B0604020202020204" pitchFamily="34" charset="0"/>
              <a:sym typeface="Arial" panose="020B0604020202020204" pitchFamily="34" charset="0"/>
            </a:rPr>
            <a:t>B. Compressor</a:t>
          </a:r>
          <a:endParaRPr lang="zh-CN" altLang="en-US" sz="1200" kern="1200" dirty="0">
            <a:latin typeface="Arial" panose="020B0604020202020204" pitchFamily="34" charset="0"/>
            <a:cs typeface="Arial" panose="020B0604020202020204" pitchFamily="34" charset="0"/>
            <a:sym typeface="Arial" panose="020B0604020202020204" pitchFamily="34" charset="0"/>
          </a:endParaRPr>
        </a:p>
      </dsp:txBody>
      <dsp:txXfrm>
        <a:off x="8566905" y="2884914"/>
        <a:ext cx="1059494" cy="57726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E0E17-1672-40DB-B19F-76C022CACA6C}">
      <dsp:nvSpPr>
        <dsp:cNvPr id="0" name=""/>
        <dsp:cNvSpPr/>
      </dsp:nvSpPr>
      <dsp:spPr>
        <a:xfrm>
          <a:off x="3193834" y="167932"/>
          <a:ext cx="3261402" cy="837458"/>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Defrosting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p>
        <a:p>
          <a:pPr marL="0" lvl="0" indent="0" algn="ctr" defTabSz="889000">
            <a:lnSpc>
              <a:spcPct val="90000"/>
            </a:lnSpc>
            <a:spcBef>
              <a:spcPct val="0"/>
            </a:spcBef>
            <a:spcAft>
              <a:spcPct val="35000"/>
            </a:spcAft>
            <a:buNone/>
          </a:pPr>
          <a:r>
            <a:rPr lang="en-US" altLang="zh-CN" sz="1800" b="0" kern="1200" dirty="0">
              <a:latin typeface="Arial" panose="020B0604020202020204" pitchFamily="34" charset="0"/>
              <a:cs typeface="Arial" panose="020B0604020202020204" pitchFamily="34" charset="0"/>
            </a:rPr>
            <a:t>(For single phase model)</a:t>
          </a:r>
          <a:endParaRPr lang="zh-CN" altLang="en-US" sz="1800" b="0" kern="1200" dirty="0">
            <a:latin typeface="Arial" panose="020B0604020202020204" pitchFamily="34" charset="0"/>
            <a:cs typeface="Arial" panose="020B0604020202020204" pitchFamily="34" charset="0"/>
          </a:endParaRPr>
        </a:p>
      </dsp:txBody>
      <dsp:txXfrm>
        <a:off x="3218362" y="192460"/>
        <a:ext cx="3212346" cy="788402"/>
      </dsp:txXfrm>
    </dsp:sp>
    <dsp:sp modelId="{BE51D326-53F8-4043-B9F2-0D3A6501B6A9}">
      <dsp:nvSpPr>
        <dsp:cNvPr id="0" name=""/>
        <dsp:cNvSpPr/>
      </dsp:nvSpPr>
      <dsp:spPr>
        <a:xfrm>
          <a:off x="988817" y="1005391"/>
          <a:ext cx="3835718" cy="1164406"/>
        </a:xfrm>
        <a:custGeom>
          <a:avLst/>
          <a:gdLst/>
          <a:ahLst/>
          <a:cxnLst/>
          <a:rect l="0" t="0" r="0" b="0"/>
          <a:pathLst>
            <a:path>
              <a:moveTo>
                <a:pt x="3835718" y="0"/>
              </a:moveTo>
              <a:lnTo>
                <a:pt x="3835718" y="582203"/>
              </a:lnTo>
              <a:lnTo>
                <a:pt x="0" y="582203"/>
              </a:lnTo>
              <a:lnTo>
                <a:pt x="0"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AC30E-AA48-4C2F-9574-24FBF522E73A}">
      <dsp:nvSpPr>
        <dsp:cNvPr id="0" name=""/>
        <dsp:cNvSpPr/>
      </dsp:nvSpPr>
      <dsp:spPr>
        <a:xfrm>
          <a:off x="5300"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installation environment</a:t>
          </a:r>
          <a:endParaRPr lang="zh-CN" altLang="en-US" sz="1400" kern="1200" dirty="0">
            <a:latin typeface="Arial" panose="020B0604020202020204" pitchFamily="34" charset="0"/>
            <a:cs typeface="Arial" panose="020B0604020202020204" pitchFamily="34" charset="0"/>
          </a:endParaRPr>
        </a:p>
      </dsp:txBody>
      <dsp:txXfrm>
        <a:off x="27377" y="2191874"/>
        <a:ext cx="1922880" cy="709600"/>
      </dsp:txXfrm>
    </dsp:sp>
    <dsp:sp modelId="{1C474A7A-6B7C-4112-9FC5-0B53BE8BA9D9}">
      <dsp:nvSpPr>
        <dsp:cNvPr id="0" name=""/>
        <dsp:cNvSpPr/>
      </dsp:nvSpPr>
      <dsp:spPr>
        <a:xfrm>
          <a:off x="3545963" y="1005391"/>
          <a:ext cx="1278572" cy="1164406"/>
        </a:xfrm>
        <a:custGeom>
          <a:avLst/>
          <a:gdLst/>
          <a:ahLst/>
          <a:cxnLst/>
          <a:rect l="0" t="0" r="0" b="0"/>
          <a:pathLst>
            <a:path>
              <a:moveTo>
                <a:pt x="1278572" y="0"/>
              </a:moveTo>
              <a:lnTo>
                <a:pt x="1278572" y="582203"/>
              </a:lnTo>
              <a:lnTo>
                <a:pt x="0" y="582203"/>
              </a:lnTo>
              <a:lnTo>
                <a:pt x="0"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14DE6D-9AF2-4835-81F4-DC1C64B12B8C}">
      <dsp:nvSpPr>
        <dsp:cNvPr id="0" name=""/>
        <dsp:cNvSpPr/>
      </dsp:nvSpPr>
      <dsp:spPr>
        <a:xfrm>
          <a:off x="2562445"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If the heat pump can defrost (compulsory defrosting)</a:t>
          </a:r>
        </a:p>
      </dsp:txBody>
      <dsp:txXfrm>
        <a:off x="2584522" y="2191874"/>
        <a:ext cx="1922880" cy="709600"/>
      </dsp:txXfrm>
    </dsp:sp>
    <dsp:sp modelId="{18A2827F-DBCE-4641-BB55-788042CCFD93}">
      <dsp:nvSpPr>
        <dsp:cNvPr id="0" name=""/>
        <dsp:cNvSpPr/>
      </dsp:nvSpPr>
      <dsp:spPr>
        <a:xfrm>
          <a:off x="3500243" y="2923551"/>
          <a:ext cx="91440" cy="524542"/>
        </a:xfrm>
        <a:custGeom>
          <a:avLst/>
          <a:gdLst/>
          <a:ahLst/>
          <a:cxnLst/>
          <a:rect l="0" t="0" r="0" b="0"/>
          <a:pathLst>
            <a:path>
              <a:moveTo>
                <a:pt x="45720" y="0"/>
              </a:moveTo>
              <a:lnTo>
                <a:pt x="45720" y="524542"/>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6A4EE-691C-4683-B240-4A8D4666765A}">
      <dsp:nvSpPr>
        <dsp:cNvPr id="0" name=""/>
        <dsp:cNvSpPr/>
      </dsp:nvSpPr>
      <dsp:spPr>
        <a:xfrm>
          <a:off x="2562445" y="3448094"/>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If the heat pump cannot defrost, please replace Integrated board.</a:t>
          </a:r>
        </a:p>
      </dsp:txBody>
      <dsp:txXfrm>
        <a:off x="2584522" y="3470171"/>
        <a:ext cx="1922880" cy="709600"/>
      </dsp:txXfrm>
    </dsp:sp>
    <dsp:sp modelId="{A0537F3C-53BE-4864-A9F9-25F77FAF97BC}">
      <dsp:nvSpPr>
        <dsp:cNvPr id="0" name=""/>
        <dsp:cNvSpPr/>
      </dsp:nvSpPr>
      <dsp:spPr>
        <a:xfrm>
          <a:off x="4824536" y="1005391"/>
          <a:ext cx="1278572" cy="1164406"/>
        </a:xfrm>
        <a:custGeom>
          <a:avLst/>
          <a:gdLst/>
          <a:ahLst/>
          <a:cxnLst/>
          <a:rect l="0" t="0" r="0" b="0"/>
          <a:pathLst>
            <a:path>
              <a:moveTo>
                <a:pt x="0" y="0"/>
              </a:moveTo>
              <a:lnTo>
                <a:pt x="0" y="582203"/>
              </a:lnTo>
              <a:lnTo>
                <a:pt x="1278572" y="582203"/>
              </a:lnTo>
              <a:lnTo>
                <a:pt x="1278572"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C76182-33AA-49BC-AA51-C53D192B79E1}">
      <dsp:nvSpPr>
        <dsp:cNvPr id="0" name=""/>
        <dsp:cNvSpPr/>
      </dsp:nvSpPr>
      <dsp:spPr>
        <a:xfrm>
          <a:off x="5119591"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low pressure value</a:t>
          </a:r>
          <a:endParaRPr lang="zh-CN" altLang="en-US" sz="1400" kern="1200" dirty="0">
            <a:latin typeface="Arial" panose="020B0604020202020204" pitchFamily="34" charset="0"/>
            <a:cs typeface="Arial" panose="020B0604020202020204" pitchFamily="34" charset="0"/>
          </a:endParaRPr>
        </a:p>
      </dsp:txBody>
      <dsp:txXfrm>
        <a:off x="5141668" y="2191874"/>
        <a:ext cx="1922880" cy="709600"/>
      </dsp:txXfrm>
    </dsp:sp>
    <dsp:sp modelId="{8B3D99F3-E998-46F6-86DF-58C1E4B1F87D}">
      <dsp:nvSpPr>
        <dsp:cNvPr id="0" name=""/>
        <dsp:cNvSpPr/>
      </dsp:nvSpPr>
      <dsp:spPr>
        <a:xfrm>
          <a:off x="6057388" y="2923551"/>
          <a:ext cx="91440" cy="524542"/>
        </a:xfrm>
        <a:custGeom>
          <a:avLst/>
          <a:gdLst/>
          <a:ahLst/>
          <a:cxnLst/>
          <a:rect l="0" t="0" r="0" b="0"/>
          <a:pathLst>
            <a:path>
              <a:moveTo>
                <a:pt x="45720" y="0"/>
              </a:moveTo>
              <a:lnTo>
                <a:pt x="45720" y="524542"/>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898FC1-146E-4F43-AC0E-4C03F17CD400}">
      <dsp:nvSpPr>
        <dsp:cNvPr id="0" name=""/>
        <dsp:cNvSpPr/>
      </dsp:nvSpPr>
      <dsp:spPr>
        <a:xfrm>
          <a:off x="5119591" y="3448094"/>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Detect leakage and refill gas</a:t>
          </a:r>
          <a:endParaRPr lang="zh-CN" altLang="en-US" sz="1400" kern="1200" dirty="0">
            <a:latin typeface="Arial" panose="020B0604020202020204" pitchFamily="34" charset="0"/>
            <a:cs typeface="Arial" panose="020B0604020202020204" pitchFamily="34" charset="0"/>
          </a:endParaRPr>
        </a:p>
      </dsp:txBody>
      <dsp:txXfrm>
        <a:off x="5141668" y="3470171"/>
        <a:ext cx="1922880" cy="709600"/>
      </dsp:txXfrm>
    </dsp:sp>
    <dsp:sp modelId="{32674739-EFE6-4301-A561-30E6A5DAC696}">
      <dsp:nvSpPr>
        <dsp:cNvPr id="0" name=""/>
        <dsp:cNvSpPr/>
      </dsp:nvSpPr>
      <dsp:spPr>
        <a:xfrm>
          <a:off x="4824536" y="1005391"/>
          <a:ext cx="3835718" cy="1164406"/>
        </a:xfrm>
        <a:custGeom>
          <a:avLst/>
          <a:gdLst/>
          <a:ahLst/>
          <a:cxnLst/>
          <a:rect l="0" t="0" r="0" b="0"/>
          <a:pathLst>
            <a:path>
              <a:moveTo>
                <a:pt x="0" y="0"/>
              </a:moveTo>
              <a:lnTo>
                <a:pt x="0" y="582203"/>
              </a:lnTo>
              <a:lnTo>
                <a:pt x="3835718" y="582203"/>
              </a:lnTo>
              <a:lnTo>
                <a:pt x="3835718"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6ECF4-E6A8-414F-931A-A53BA75D2ADA}">
      <dsp:nvSpPr>
        <dsp:cNvPr id="0" name=""/>
        <dsp:cNvSpPr/>
      </dsp:nvSpPr>
      <dsp:spPr>
        <a:xfrm>
          <a:off x="7676736"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 Adjust parameter</a:t>
          </a:r>
          <a:endParaRPr lang="zh-CN" altLang="en-US" sz="1400" kern="1200" dirty="0">
            <a:latin typeface="Arial" panose="020B0604020202020204" pitchFamily="34" charset="0"/>
            <a:cs typeface="Arial" panose="020B0604020202020204" pitchFamily="34" charset="0"/>
          </a:endParaRPr>
        </a:p>
      </dsp:txBody>
      <dsp:txXfrm>
        <a:off x="7698813" y="2191874"/>
        <a:ext cx="1922880" cy="7096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E0E17-1672-40DB-B19F-76C022CACA6C}">
      <dsp:nvSpPr>
        <dsp:cNvPr id="0" name=""/>
        <dsp:cNvSpPr/>
      </dsp:nvSpPr>
      <dsp:spPr>
        <a:xfrm>
          <a:off x="3193834" y="167932"/>
          <a:ext cx="3261402" cy="837458"/>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Defrosting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(not failure)</a:t>
          </a:r>
        </a:p>
        <a:p>
          <a:pPr marL="0" lvl="0" indent="0" algn="ctr" defTabSz="889000">
            <a:lnSpc>
              <a:spcPct val="90000"/>
            </a:lnSpc>
            <a:spcBef>
              <a:spcPct val="0"/>
            </a:spcBef>
            <a:spcAft>
              <a:spcPct val="35000"/>
            </a:spcAft>
            <a:buNone/>
          </a:pPr>
          <a:r>
            <a:rPr lang="en-US" altLang="zh-CN" sz="1400" b="0" kern="1200" dirty="0">
              <a:latin typeface="Arial" panose="020B0604020202020204" pitchFamily="34" charset="0"/>
              <a:cs typeface="Arial" panose="020B0604020202020204" pitchFamily="34" charset="0"/>
            </a:rPr>
            <a:t>(For three-phase model)</a:t>
          </a:r>
          <a:endParaRPr lang="zh-CN" altLang="en-US" sz="2000" b="0" kern="1200" dirty="0">
            <a:latin typeface="Arial" panose="020B0604020202020204" pitchFamily="34" charset="0"/>
            <a:cs typeface="Arial" panose="020B0604020202020204" pitchFamily="34" charset="0"/>
          </a:endParaRPr>
        </a:p>
      </dsp:txBody>
      <dsp:txXfrm>
        <a:off x="3218362" y="192460"/>
        <a:ext cx="3212346" cy="788402"/>
      </dsp:txXfrm>
    </dsp:sp>
    <dsp:sp modelId="{BE51D326-53F8-4043-B9F2-0D3A6501B6A9}">
      <dsp:nvSpPr>
        <dsp:cNvPr id="0" name=""/>
        <dsp:cNvSpPr/>
      </dsp:nvSpPr>
      <dsp:spPr>
        <a:xfrm>
          <a:off x="988817" y="1005391"/>
          <a:ext cx="3835718" cy="1164406"/>
        </a:xfrm>
        <a:custGeom>
          <a:avLst/>
          <a:gdLst/>
          <a:ahLst/>
          <a:cxnLst/>
          <a:rect l="0" t="0" r="0" b="0"/>
          <a:pathLst>
            <a:path>
              <a:moveTo>
                <a:pt x="3835718" y="0"/>
              </a:moveTo>
              <a:lnTo>
                <a:pt x="3835718" y="582203"/>
              </a:lnTo>
              <a:lnTo>
                <a:pt x="0" y="582203"/>
              </a:lnTo>
              <a:lnTo>
                <a:pt x="0"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AC30E-AA48-4C2F-9574-24FBF522E73A}">
      <dsp:nvSpPr>
        <dsp:cNvPr id="0" name=""/>
        <dsp:cNvSpPr/>
      </dsp:nvSpPr>
      <dsp:spPr>
        <a:xfrm>
          <a:off x="5300"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installation environment</a:t>
          </a:r>
          <a:endParaRPr lang="zh-CN" altLang="en-US" sz="1400" kern="1200" dirty="0">
            <a:latin typeface="Arial" panose="020B0604020202020204" pitchFamily="34" charset="0"/>
            <a:cs typeface="Arial" panose="020B0604020202020204" pitchFamily="34" charset="0"/>
          </a:endParaRPr>
        </a:p>
      </dsp:txBody>
      <dsp:txXfrm>
        <a:off x="27377" y="2191874"/>
        <a:ext cx="1922880" cy="709600"/>
      </dsp:txXfrm>
    </dsp:sp>
    <dsp:sp modelId="{1C474A7A-6B7C-4112-9FC5-0B53BE8BA9D9}">
      <dsp:nvSpPr>
        <dsp:cNvPr id="0" name=""/>
        <dsp:cNvSpPr/>
      </dsp:nvSpPr>
      <dsp:spPr>
        <a:xfrm>
          <a:off x="3545963" y="1005391"/>
          <a:ext cx="1278572" cy="1164406"/>
        </a:xfrm>
        <a:custGeom>
          <a:avLst/>
          <a:gdLst/>
          <a:ahLst/>
          <a:cxnLst/>
          <a:rect l="0" t="0" r="0" b="0"/>
          <a:pathLst>
            <a:path>
              <a:moveTo>
                <a:pt x="1278572" y="0"/>
              </a:moveTo>
              <a:lnTo>
                <a:pt x="1278572" y="582203"/>
              </a:lnTo>
              <a:lnTo>
                <a:pt x="0" y="582203"/>
              </a:lnTo>
              <a:lnTo>
                <a:pt x="0"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14DE6D-9AF2-4835-81F4-DC1C64B12B8C}">
      <dsp:nvSpPr>
        <dsp:cNvPr id="0" name=""/>
        <dsp:cNvSpPr/>
      </dsp:nvSpPr>
      <dsp:spPr>
        <a:xfrm>
          <a:off x="2562445"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If the heat pump can defrost (compulsory defrosting)</a:t>
          </a:r>
        </a:p>
      </dsp:txBody>
      <dsp:txXfrm>
        <a:off x="2584522" y="2191874"/>
        <a:ext cx="1922880" cy="709600"/>
      </dsp:txXfrm>
    </dsp:sp>
    <dsp:sp modelId="{18A2827F-DBCE-4641-BB55-788042CCFD93}">
      <dsp:nvSpPr>
        <dsp:cNvPr id="0" name=""/>
        <dsp:cNvSpPr/>
      </dsp:nvSpPr>
      <dsp:spPr>
        <a:xfrm>
          <a:off x="3500243" y="2923551"/>
          <a:ext cx="91440" cy="524542"/>
        </a:xfrm>
        <a:custGeom>
          <a:avLst/>
          <a:gdLst/>
          <a:ahLst/>
          <a:cxnLst/>
          <a:rect l="0" t="0" r="0" b="0"/>
          <a:pathLst>
            <a:path>
              <a:moveTo>
                <a:pt x="45720" y="0"/>
              </a:moveTo>
              <a:lnTo>
                <a:pt x="45720" y="524542"/>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36A4EE-691C-4683-B240-4A8D4666765A}">
      <dsp:nvSpPr>
        <dsp:cNvPr id="0" name=""/>
        <dsp:cNvSpPr/>
      </dsp:nvSpPr>
      <dsp:spPr>
        <a:xfrm>
          <a:off x="2562445" y="3448094"/>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If the heat pump cannot defrost, please replace PC board</a:t>
          </a:r>
        </a:p>
      </dsp:txBody>
      <dsp:txXfrm>
        <a:off x="2584522" y="3470171"/>
        <a:ext cx="1922880" cy="709600"/>
      </dsp:txXfrm>
    </dsp:sp>
    <dsp:sp modelId="{A0537F3C-53BE-4864-A9F9-25F77FAF97BC}">
      <dsp:nvSpPr>
        <dsp:cNvPr id="0" name=""/>
        <dsp:cNvSpPr/>
      </dsp:nvSpPr>
      <dsp:spPr>
        <a:xfrm>
          <a:off x="4824536" y="1005391"/>
          <a:ext cx="1278572" cy="1164406"/>
        </a:xfrm>
        <a:custGeom>
          <a:avLst/>
          <a:gdLst/>
          <a:ahLst/>
          <a:cxnLst/>
          <a:rect l="0" t="0" r="0" b="0"/>
          <a:pathLst>
            <a:path>
              <a:moveTo>
                <a:pt x="0" y="0"/>
              </a:moveTo>
              <a:lnTo>
                <a:pt x="0" y="582203"/>
              </a:lnTo>
              <a:lnTo>
                <a:pt x="1278572" y="582203"/>
              </a:lnTo>
              <a:lnTo>
                <a:pt x="1278572"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C76182-33AA-49BC-AA51-C53D192B79E1}">
      <dsp:nvSpPr>
        <dsp:cNvPr id="0" name=""/>
        <dsp:cNvSpPr/>
      </dsp:nvSpPr>
      <dsp:spPr>
        <a:xfrm>
          <a:off x="5119591"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Check low pressure valve</a:t>
          </a:r>
          <a:endParaRPr lang="zh-CN" altLang="en-US" sz="1400" kern="1200" dirty="0">
            <a:latin typeface="Arial" panose="020B0604020202020204" pitchFamily="34" charset="0"/>
            <a:cs typeface="Arial" panose="020B0604020202020204" pitchFamily="34" charset="0"/>
          </a:endParaRPr>
        </a:p>
      </dsp:txBody>
      <dsp:txXfrm>
        <a:off x="5141668" y="2191874"/>
        <a:ext cx="1922880" cy="709600"/>
      </dsp:txXfrm>
    </dsp:sp>
    <dsp:sp modelId="{8B3D99F3-E998-46F6-86DF-58C1E4B1F87D}">
      <dsp:nvSpPr>
        <dsp:cNvPr id="0" name=""/>
        <dsp:cNvSpPr/>
      </dsp:nvSpPr>
      <dsp:spPr>
        <a:xfrm>
          <a:off x="6057388" y="2923551"/>
          <a:ext cx="91440" cy="524542"/>
        </a:xfrm>
        <a:custGeom>
          <a:avLst/>
          <a:gdLst/>
          <a:ahLst/>
          <a:cxnLst/>
          <a:rect l="0" t="0" r="0" b="0"/>
          <a:pathLst>
            <a:path>
              <a:moveTo>
                <a:pt x="45720" y="0"/>
              </a:moveTo>
              <a:lnTo>
                <a:pt x="45720" y="524542"/>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898FC1-146E-4F43-AC0E-4C03F17CD400}">
      <dsp:nvSpPr>
        <dsp:cNvPr id="0" name=""/>
        <dsp:cNvSpPr/>
      </dsp:nvSpPr>
      <dsp:spPr>
        <a:xfrm>
          <a:off x="5119591" y="3448094"/>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Detect leakage and refill gas</a:t>
          </a:r>
          <a:endParaRPr lang="zh-CN" altLang="en-US" sz="1400" kern="1200" dirty="0">
            <a:latin typeface="Arial" panose="020B0604020202020204" pitchFamily="34" charset="0"/>
            <a:cs typeface="Arial" panose="020B0604020202020204" pitchFamily="34" charset="0"/>
          </a:endParaRPr>
        </a:p>
      </dsp:txBody>
      <dsp:txXfrm>
        <a:off x="5141668" y="3470171"/>
        <a:ext cx="1922880" cy="709600"/>
      </dsp:txXfrm>
    </dsp:sp>
    <dsp:sp modelId="{32674739-EFE6-4301-A561-30E6A5DAC696}">
      <dsp:nvSpPr>
        <dsp:cNvPr id="0" name=""/>
        <dsp:cNvSpPr/>
      </dsp:nvSpPr>
      <dsp:spPr>
        <a:xfrm>
          <a:off x="4824536" y="1005391"/>
          <a:ext cx="3835718" cy="1164406"/>
        </a:xfrm>
        <a:custGeom>
          <a:avLst/>
          <a:gdLst/>
          <a:ahLst/>
          <a:cxnLst/>
          <a:rect l="0" t="0" r="0" b="0"/>
          <a:pathLst>
            <a:path>
              <a:moveTo>
                <a:pt x="0" y="0"/>
              </a:moveTo>
              <a:lnTo>
                <a:pt x="0" y="582203"/>
              </a:lnTo>
              <a:lnTo>
                <a:pt x="3835718" y="582203"/>
              </a:lnTo>
              <a:lnTo>
                <a:pt x="3835718" y="1164406"/>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56ECF4-E6A8-414F-931A-A53BA75D2ADA}">
      <dsp:nvSpPr>
        <dsp:cNvPr id="0" name=""/>
        <dsp:cNvSpPr/>
      </dsp:nvSpPr>
      <dsp:spPr>
        <a:xfrm>
          <a:off x="7676736" y="2169797"/>
          <a:ext cx="1967034" cy="75375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 Adjust parameter</a:t>
          </a:r>
          <a:endParaRPr lang="zh-CN" altLang="en-US" sz="1400" kern="1200" dirty="0">
            <a:latin typeface="Arial" panose="020B0604020202020204" pitchFamily="34" charset="0"/>
            <a:cs typeface="Arial" panose="020B0604020202020204" pitchFamily="34" charset="0"/>
          </a:endParaRPr>
        </a:p>
      </dsp:txBody>
      <dsp:txXfrm>
        <a:off x="7698813" y="2191874"/>
        <a:ext cx="1922880" cy="709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A9D51-69AA-4C8E-90DD-4FBB1CBDB17D}">
      <dsp:nvSpPr>
        <dsp:cNvPr id="0" name=""/>
        <dsp:cNvSpPr/>
      </dsp:nvSpPr>
      <dsp:spPr>
        <a:xfrm>
          <a:off x="1141176" y="26442"/>
          <a:ext cx="4732815" cy="128042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zh-CN" sz="1800" b="1"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F3: </a:t>
          </a:r>
          <a:r>
            <a:rPr lang="en-US" altLang="zh-CN" sz="1800" b="0"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Compressor start failure</a:t>
          </a:r>
          <a:endParaRPr lang="zh-CN" altLang="zh-CN" sz="1800" b="0"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endParaRPr>
        </a:p>
        <a:p>
          <a:pPr marL="0" lvl="0" indent="0" algn="l" defTabSz="800100">
            <a:lnSpc>
              <a:spcPct val="90000"/>
            </a:lnSpc>
            <a:spcBef>
              <a:spcPct val="0"/>
            </a:spcBef>
            <a:spcAft>
              <a:spcPct val="35000"/>
            </a:spcAft>
            <a:buNone/>
          </a:pPr>
          <a:r>
            <a:rPr lang="en-US" altLang="zh-CN" sz="1800" b="1"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F4: </a:t>
          </a:r>
          <a:r>
            <a:rPr lang="en-US" altLang="zh-CN" sz="1800" b="0"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Compressor running failure</a:t>
          </a:r>
        </a:p>
        <a:p>
          <a:pPr marL="0" lvl="0" indent="0" algn="l" defTabSz="800100">
            <a:lnSpc>
              <a:spcPct val="90000"/>
            </a:lnSpc>
            <a:spcBef>
              <a:spcPct val="0"/>
            </a:spcBef>
            <a:spcAft>
              <a:spcPct val="35000"/>
            </a:spcAft>
            <a:buNone/>
          </a:pPr>
          <a:r>
            <a:rPr lang="en-US" altLang="zh-CN" sz="1800" b="0" kern="1200" dirty="0">
              <a:solidFill>
                <a:srgbClr val="0000FF"/>
              </a:solidFill>
              <a:latin typeface="Arial" panose="020B0604020202020204" pitchFamily="34" charset="0"/>
              <a:ea typeface="+mj-ea"/>
              <a:cs typeface="Arial" panose="020B0604020202020204" pitchFamily="34" charset="0"/>
              <a:sym typeface="Arial" panose="020B0604020202020204" pitchFamily="34" charset="0"/>
            </a:rPr>
            <a:t>Single phase model/Three-phase model</a:t>
          </a:r>
          <a:endParaRPr lang="zh-CN" altLang="zh-CN" sz="1800" b="0" kern="1200" dirty="0">
            <a:solidFill>
              <a:srgbClr val="0000FF"/>
            </a:solidFill>
            <a:latin typeface="Arial" panose="020B0604020202020204" pitchFamily="34" charset="0"/>
            <a:ea typeface="+mj-ea"/>
            <a:cs typeface="Arial" panose="020B0604020202020204" pitchFamily="34" charset="0"/>
            <a:sym typeface="Arial" panose="020B0604020202020204" pitchFamily="34" charset="0"/>
          </a:endParaRPr>
        </a:p>
      </dsp:txBody>
      <dsp:txXfrm>
        <a:off x="1178678" y="63944"/>
        <a:ext cx="4657811" cy="1205420"/>
      </dsp:txXfrm>
    </dsp:sp>
    <dsp:sp modelId="{039BFB53-6CCD-47CA-A93A-0F435794649A}">
      <dsp:nvSpPr>
        <dsp:cNvPr id="0" name=""/>
        <dsp:cNvSpPr/>
      </dsp:nvSpPr>
      <dsp:spPr>
        <a:xfrm>
          <a:off x="963267" y="1306867"/>
          <a:ext cx="2544316" cy="727370"/>
        </a:xfrm>
        <a:custGeom>
          <a:avLst/>
          <a:gdLst/>
          <a:ahLst/>
          <a:cxnLst/>
          <a:rect l="0" t="0" r="0" b="0"/>
          <a:pathLst>
            <a:path>
              <a:moveTo>
                <a:pt x="2544316" y="0"/>
              </a:moveTo>
              <a:lnTo>
                <a:pt x="2544316" y="363685"/>
              </a:lnTo>
              <a:lnTo>
                <a:pt x="0" y="363685"/>
              </a:lnTo>
              <a:lnTo>
                <a:pt x="0" y="72737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A9141B-BFAF-4CDC-99F0-8F4835373D14}">
      <dsp:nvSpPr>
        <dsp:cNvPr id="0" name=""/>
        <dsp:cNvSpPr/>
      </dsp:nvSpPr>
      <dsp:spPr>
        <a:xfrm>
          <a:off x="2949" y="2034238"/>
          <a:ext cx="1920637" cy="71177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A. Compressor wiring</a:t>
          </a:r>
          <a:endParaRPr lang="en-US" altLang="zh-CN" sz="1400" kern="1200" dirty="0">
            <a:latin typeface="Arial" pitchFamily="34" charset="0"/>
            <a:cs typeface="Arial" pitchFamily="34" charset="0"/>
            <a:sym typeface="Arial" panose="020B0604020202020204" pitchFamily="34" charset="0"/>
          </a:endParaRPr>
        </a:p>
      </dsp:txBody>
      <dsp:txXfrm>
        <a:off x="23796" y="2055085"/>
        <a:ext cx="1878943" cy="670081"/>
      </dsp:txXfrm>
    </dsp:sp>
    <dsp:sp modelId="{D8B41580-D82E-4AC3-B80B-828267811480}">
      <dsp:nvSpPr>
        <dsp:cNvPr id="0" name=""/>
        <dsp:cNvSpPr/>
      </dsp:nvSpPr>
      <dsp:spPr>
        <a:xfrm>
          <a:off x="3461863" y="1306867"/>
          <a:ext cx="91440" cy="727370"/>
        </a:xfrm>
        <a:custGeom>
          <a:avLst/>
          <a:gdLst/>
          <a:ahLst/>
          <a:cxnLst/>
          <a:rect l="0" t="0" r="0" b="0"/>
          <a:pathLst>
            <a:path>
              <a:moveTo>
                <a:pt x="45720" y="0"/>
              </a:moveTo>
              <a:lnTo>
                <a:pt x="45720" y="72737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F790A8-0EA6-4977-88C4-068AA7DDB4F3}">
      <dsp:nvSpPr>
        <dsp:cNvPr id="0" name=""/>
        <dsp:cNvSpPr/>
      </dsp:nvSpPr>
      <dsp:spPr>
        <a:xfrm>
          <a:off x="2499777" y="2034238"/>
          <a:ext cx="2015612" cy="71177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B. Integrated board/</a:t>
          </a: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Inverter board (for three-phase model)</a:t>
          </a: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 </a:t>
          </a:r>
          <a:endParaRPr lang="en-US" altLang="zh-CN" sz="1400" kern="1200" dirty="0">
            <a:latin typeface="Arial" pitchFamily="34" charset="0"/>
            <a:cs typeface="Arial" pitchFamily="34" charset="0"/>
            <a:sym typeface="Arial" panose="020B0604020202020204" pitchFamily="34" charset="0"/>
          </a:endParaRPr>
        </a:p>
      </dsp:txBody>
      <dsp:txXfrm>
        <a:off x="2520624" y="2055085"/>
        <a:ext cx="1973918" cy="670081"/>
      </dsp:txXfrm>
    </dsp:sp>
    <dsp:sp modelId="{C1F8D4A1-5F58-4CAA-AF19-4179567AEA1E}">
      <dsp:nvSpPr>
        <dsp:cNvPr id="0" name=""/>
        <dsp:cNvSpPr/>
      </dsp:nvSpPr>
      <dsp:spPr>
        <a:xfrm>
          <a:off x="3507583" y="1306867"/>
          <a:ext cx="2544316" cy="727370"/>
        </a:xfrm>
        <a:custGeom>
          <a:avLst/>
          <a:gdLst/>
          <a:ahLst/>
          <a:cxnLst/>
          <a:rect l="0" t="0" r="0" b="0"/>
          <a:pathLst>
            <a:path>
              <a:moveTo>
                <a:pt x="0" y="0"/>
              </a:moveTo>
              <a:lnTo>
                <a:pt x="0" y="363685"/>
              </a:lnTo>
              <a:lnTo>
                <a:pt x="2544316" y="363685"/>
              </a:lnTo>
              <a:lnTo>
                <a:pt x="2544316" y="727370"/>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2F197-EB13-484A-B817-FC48B24B1E5E}">
      <dsp:nvSpPr>
        <dsp:cNvPr id="0" name=""/>
        <dsp:cNvSpPr/>
      </dsp:nvSpPr>
      <dsp:spPr>
        <a:xfrm>
          <a:off x="5091581" y="2034238"/>
          <a:ext cx="1920637" cy="76843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C. Compressor</a:t>
          </a:r>
          <a:endParaRPr lang="en-US" altLang="zh-CN" sz="1400" kern="1200" dirty="0">
            <a:latin typeface="Arial" pitchFamily="34" charset="0"/>
            <a:cs typeface="Arial" pitchFamily="34" charset="0"/>
            <a:sym typeface="Arial" panose="020B0604020202020204" pitchFamily="34" charset="0"/>
          </a:endParaRPr>
        </a:p>
      </dsp:txBody>
      <dsp:txXfrm>
        <a:off x="5114088" y="2056745"/>
        <a:ext cx="1875623" cy="723420"/>
      </dsp:txXfrm>
    </dsp:sp>
    <dsp:sp modelId="{B51689E9-3996-4206-ABBB-6650565E7E7C}">
      <dsp:nvSpPr>
        <dsp:cNvPr id="0" name=""/>
        <dsp:cNvSpPr/>
      </dsp:nvSpPr>
      <dsp:spPr>
        <a:xfrm>
          <a:off x="4803485" y="2802672"/>
          <a:ext cx="1248414" cy="665270"/>
        </a:xfrm>
        <a:custGeom>
          <a:avLst/>
          <a:gdLst/>
          <a:ahLst/>
          <a:cxnLst/>
          <a:rect l="0" t="0" r="0" b="0"/>
          <a:pathLst>
            <a:path>
              <a:moveTo>
                <a:pt x="1248414" y="0"/>
              </a:moveTo>
              <a:lnTo>
                <a:pt x="1248414" y="332635"/>
              </a:lnTo>
              <a:lnTo>
                <a:pt x="0" y="332635"/>
              </a:lnTo>
              <a:lnTo>
                <a:pt x="0" y="665270"/>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E255A2-98F5-48F2-83F3-AA58D08782C5}">
      <dsp:nvSpPr>
        <dsp:cNvPr id="0" name=""/>
        <dsp:cNvSpPr/>
      </dsp:nvSpPr>
      <dsp:spPr>
        <a:xfrm>
          <a:off x="3843167" y="3467942"/>
          <a:ext cx="1920637" cy="76637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 Compressor resistance</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3865613" y="3490388"/>
        <a:ext cx="1875745" cy="721480"/>
      </dsp:txXfrm>
    </dsp:sp>
    <dsp:sp modelId="{1228C530-8A06-4200-9255-9053E0BBE932}">
      <dsp:nvSpPr>
        <dsp:cNvPr id="0" name=""/>
        <dsp:cNvSpPr/>
      </dsp:nvSpPr>
      <dsp:spPr>
        <a:xfrm>
          <a:off x="6051900" y="2802672"/>
          <a:ext cx="1248414" cy="665270"/>
        </a:xfrm>
        <a:custGeom>
          <a:avLst/>
          <a:gdLst/>
          <a:ahLst/>
          <a:cxnLst/>
          <a:rect l="0" t="0" r="0" b="0"/>
          <a:pathLst>
            <a:path>
              <a:moveTo>
                <a:pt x="0" y="0"/>
              </a:moveTo>
              <a:lnTo>
                <a:pt x="0" y="332635"/>
              </a:lnTo>
              <a:lnTo>
                <a:pt x="1248414" y="332635"/>
              </a:lnTo>
              <a:lnTo>
                <a:pt x="1248414" y="665270"/>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88FA6F-E737-4250-B36B-FB48F0DD34A0}">
      <dsp:nvSpPr>
        <dsp:cNvPr id="0" name=""/>
        <dsp:cNvSpPr/>
      </dsp:nvSpPr>
      <dsp:spPr>
        <a:xfrm>
          <a:off x="6339995" y="3467942"/>
          <a:ext cx="1920637" cy="71177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B. Starting/running current</a:t>
          </a:r>
        </a:p>
      </dsp:txBody>
      <dsp:txXfrm>
        <a:off x="6360842" y="3488789"/>
        <a:ext cx="1878943" cy="67008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00B0E-B3BC-4505-9525-752D33AD7BE7}">
      <dsp:nvSpPr>
        <dsp:cNvPr id="0" name=""/>
        <dsp:cNvSpPr/>
      </dsp:nvSpPr>
      <dsp:spPr>
        <a:xfrm>
          <a:off x="3666654" y="72011"/>
          <a:ext cx="2958082" cy="72000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Controller no display</a:t>
          </a:r>
        </a:p>
        <a:p>
          <a:pPr marL="0" lvl="0" indent="0" algn="ctr" defTabSz="889000">
            <a:lnSpc>
              <a:spcPct val="90000"/>
            </a:lnSpc>
            <a:spcBef>
              <a:spcPct val="0"/>
            </a:spcBef>
            <a:spcAft>
              <a:spcPct val="35000"/>
            </a:spcAft>
            <a:buNone/>
          </a:pP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For single phase model</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zh-CN" altLang="en-US" sz="1400" b="0" kern="1200" dirty="0">
            <a:latin typeface="Arial" panose="020B0604020202020204" pitchFamily="34" charset="0"/>
            <a:cs typeface="Arial" panose="020B0604020202020204" pitchFamily="34" charset="0"/>
          </a:endParaRPr>
        </a:p>
      </dsp:txBody>
      <dsp:txXfrm>
        <a:off x="3687742" y="93099"/>
        <a:ext cx="2915906" cy="677828"/>
      </dsp:txXfrm>
    </dsp:sp>
    <dsp:sp modelId="{B10E96AE-ADE6-464C-B7E9-0AA246F56391}">
      <dsp:nvSpPr>
        <dsp:cNvPr id="0" name=""/>
        <dsp:cNvSpPr/>
      </dsp:nvSpPr>
      <dsp:spPr>
        <a:xfrm>
          <a:off x="2660892" y="792016"/>
          <a:ext cx="2484803" cy="648138"/>
        </a:xfrm>
        <a:custGeom>
          <a:avLst/>
          <a:gdLst/>
          <a:ahLst/>
          <a:cxnLst/>
          <a:rect l="0" t="0" r="0" b="0"/>
          <a:pathLst>
            <a:path>
              <a:moveTo>
                <a:pt x="2484803" y="0"/>
              </a:moveTo>
              <a:lnTo>
                <a:pt x="2484803" y="324069"/>
              </a:lnTo>
              <a:lnTo>
                <a:pt x="0" y="324069"/>
              </a:lnTo>
              <a:lnTo>
                <a:pt x="0" y="64813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24C6-D95F-4256-B6A6-9363CF4576A7}">
      <dsp:nvSpPr>
        <dsp:cNvPr id="0" name=""/>
        <dsp:cNvSpPr/>
      </dsp:nvSpPr>
      <dsp:spPr>
        <a:xfrm>
          <a:off x="1922950" y="144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Normal power supply to PC board </a:t>
          </a:r>
          <a:endParaRPr lang="zh-CN" altLang="en-US" sz="1400" kern="1200" dirty="0">
            <a:latin typeface="Arial" panose="020B0604020202020204" pitchFamily="34" charset="0"/>
            <a:cs typeface="Arial" panose="020B0604020202020204" pitchFamily="34" charset="0"/>
          </a:endParaRPr>
        </a:p>
      </dsp:txBody>
      <dsp:txXfrm>
        <a:off x="1943271" y="1460476"/>
        <a:ext cx="1435240" cy="653180"/>
      </dsp:txXfrm>
    </dsp:sp>
    <dsp:sp modelId="{163F7BBD-79FE-4DF3-B544-E5D26F3CD89B}">
      <dsp:nvSpPr>
        <dsp:cNvPr id="0" name=""/>
        <dsp:cNvSpPr/>
      </dsp:nvSpPr>
      <dsp:spPr>
        <a:xfrm>
          <a:off x="742244" y="2133977"/>
          <a:ext cx="1918647" cy="596177"/>
        </a:xfrm>
        <a:custGeom>
          <a:avLst/>
          <a:gdLst/>
          <a:ahLst/>
          <a:cxnLst/>
          <a:rect l="0" t="0" r="0" b="0"/>
          <a:pathLst>
            <a:path>
              <a:moveTo>
                <a:pt x="1918647" y="0"/>
              </a:moveTo>
              <a:lnTo>
                <a:pt x="1918647" y="298088"/>
              </a:lnTo>
              <a:lnTo>
                <a:pt x="0" y="298088"/>
              </a:lnTo>
              <a:lnTo>
                <a:pt x="0"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ED90F3-3BA9-42C7-9CF1-0F1FB00849F2}">
      <dsp:nvSpPr>
        <dsp:cNvPr id="0" name=""/>
        <dsp:cNvSpPr/>
      </dsp:nvSpPr>
      <dsp:spPr>
        <a:xfrm>
          <a:off x="4303"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sym typeface="+mn-ea"/>
            </a:rPr>
            <a:t>1. Wiring</a:t>
          </a:r>
          <a:endParaRPr lang="zh-CN" altLang="en-US" sz="1400" kern="1200" dirty="0">
            <a:latin typeface="Arial" panose="020B0604020202020204" pitchFamily="34" charset="0"/>
            <a:cs typeface="Arial" panose="020B0604020202020204" pitchFamily="34" charset="0"/>
          </a:endParaRPr>
        </a:p>
      </dsp:txBody>
      <dsp:txXfrm>
        <a:off x="24624" y="2750476"/>
        <a:ext cx="1435240" cy="653180"/>
      </dsp:txXfrm>
    </dsp:sp>
    <dsp:sp modelId="{29BBBC80-DB60-40DF-9E7C-A20FA3419603}">
      <dsp:nvSpPr>
        <dsp:cNvPr id="0" name=""/>
        <dsp:cNvSpPr/>
      </dsp:nvSpPr>
      <dsp:spPr>
        <a:xfrm>
          <a:off x="2615172" y="2133977"/>
          <a:ext cx="91440" cy="596177"/>
        </a:xfrm>
        <a:custGeom>
          <a:avLst/>
          <a:gdLst/>
          <a:ahLst/>
          <a:cxnLst/>
          <a:rect l="0" t="0" r="0" b="0"/>
          <a:pathLst>
            <a:path>
              <a:moveTo>
                <a:pt x="45720" y="0"/>
              </a:moveTo>
              <a:lnTo>
                <a:pt x="45720"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7E942-24D9-47DE-8C3E-2CC16FB529EA}">
      <dsp:nvSpPr>
        <dsp:cNvPr id="0" name=""/>
        <dsp:cNvSpPr/>
      </dsp:nvSpPr>
      <dsp:spPr>
        <a:xfrm>
          <a:off x="1922950"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2. </a:t>
          </a:r>
          <a:r>
            <a:rPr lang="en-US" altLang="zh-CN" sz="1400" kern="1200">
              <a:latin typeface="Arial" panose="020B0604020202020204" pitchFamily="34" charset="0"/>
              <a:cs typeface="Arial" panose="020B0604020202020204" pitchFamily="34" charset="0"/>
              <a:sym typeface="+mn-ea"/>
            </a:rPr>
            <a:t>Controller</a:t>
          </a:r>
          <a:endParaRPr lang="zh-CN" altLang="en-US" sz="1400" kern="1200" dirty="0">
            <a:latin typeface="Arial" panose="020B0604020202020204" pitchFamily="34" charset="0"/>
            <a:cs typeface="Arial" panose="020B0604020202020204" pitchFamily="34" charset="0"/>
          </a:endParaRPr>
        </a:p>
      </dsp:txBody>
      <dsp:txXfrm>
        <a:off x="1943271" y="2750476"/>
        <a:ext cx="1435240" cy="653180"/>
      </dsp:txXfrm>
    </dsp:sp>
    <dsp:sp modelId="{0764FC26-0E60-4385-AF67-1A350EF584C8}">
      <dsp:nvSpPr>
        <dsp:cNvPr id="0" name=""/>
        <dsp:cNvSpPr/>
      </dsp:nvSpPr>
      <dsp:spPr>
        <a:xfrm>
          <a:off x="2660892" y="2133977"/>
          <a:ext cx="1918647" cy="596177"/>
        </a:xfrm>
        <a:custGeom>
          <a:avLst/>
          <a:gdLst/>
          <a:ahLst/>
          <a:cxnLst/>
          <a:rect l="0" t="0" r="0" b="0"/>
          <a:pathLst>
            <a:path>
              <a:moveTo>
                <a:pt x="0" y="0"/>
              </a:moveTo>
              <a:lnTo>
                <a:pt x="0" y="298088"/>
              </a:lnTo>
              <a:lnTo>
                <a:pt x="1918647" y="298088"/>
              </a:lnTo>
              <a:lnTo>
                <a:pt x="1918647"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4C3B4-5AFD-4079-81FB-070FE083B0F4}">
      <dsp:nvSpPr>
        <dsp:cNvPr id="0" name=""/>
        <dsp:cNvSpPr/>
      </dsp:nvSpPr>
      <dsp:spPr>
        <a:xfrm>
          <a:off x="3841598"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3. </a:t>
          </a:r>
          <a:r>
            <a:rPr lang="en-US" altLang="zh-CN" sz="1400" kern="1200" dirty="0">
              <a:latin typeface="Arial" panose="020B0604020202020204" pitchFamily="34" charset="0"/>
              <a:cs typeface="Arial" panose="020B0604020202020204" pitchFamily="34" charset="0"/>
              <a:sym typeface="+mn-ea"/>
            </a:rPr>
            <a:t>Integrated board</a:t>
          </a:r>
          <a:endParaRPr lang="zh-CN" altLang="zh-CN" sz="1400" kern="1200" dirty="0">
            <a:latin typeface="Arial" panose="020B0604020202020204" pitchFamily="34" charset="0"/>
            <a:cs typeface="Arial" panose="020B0604020202020204" pitchFamily="34" charset="0"/>
            <a:sym typeface="+mn-ea"/>
          </a:endParaRPr>
        </a:p>
      </dsp:txBody>
      <dsp:txXfrm>
        <a:off x="3861919" y="2750476"/>
        <a:ext cx="1435240" cy="653180"/>
      </dsp:txXfrm>
    </dsp:sp>
    <dsp:sp modelId="{8B8F3675-21D1-40D7-9D5B-8C8308898B96}">
      <dsp:nvSpPr>
        <dsp:cNvPr id="0" name=""/>
        <dsp:cNvSpPr/>
      </dsp:nvSpPr>
      <dsp:spPr>
        <a:xfrm>
          <a:off x="5145695" y="792016"/>
          <a:ext cx="2484803" cy="648138"/>
        </a:xfrm>
        <a:custGeom>
          <a:avLst/>
          <a:gdLst/>
          <a:ahLst/>
          <a:cxnLst/>
          <a:rect l="0" t="0" r="0" b="0"/>
          <a:pathLst>
            <a:path>
              <a:moveTo>
                <a:pt x="0" y="0"/>
              </a:moveTo>
              <a:lnTo>
                <a:pt x="0" y="324069"/>
              </a:lnTo>
              <a:lnTo>
                <a:pt x="2484803" y="324069"/>
              </a:lnTo>
              <a:lnTo>
                <a:pt x="2484803" y="64813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DDF8A4-C275-43DF-B56C-47AA7299DCA9}">
      <dsp:nvSpPr>
        <dsp:cNvPr id="0" name=""/>
        <dsp:cNvSpPr/>
      </dsp:nvSpPr>
      <dsp:spPr>
        <a:xfrm>
          <a:off x="6892557" y="144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Abnormal power supply to PC board </a:t>
          </a:r>
          <a:endParaRPr lang="zh-CN" altLang="en-US" sz="1400" kern="1200" dirty="0">
            <a:latin typeface="Arial" panose="020B0604020202020204" pitchFamily="34" charset="0"/>
            <a:cs typeface="Arial" panose="020B0604020202020204" pitchFamily="34" charset="0"/>
          </a:endParaRPr>
        </a:p>
      </dsp:txBody>
      <dsp:txXfrm>
        <a:off x="6912878" y="1460476"/>
        <a:ext cx="1435240" cy="653180"/>
      </dsp:txXfrm>
    </dsp:sp>
    <dsp:sp modelId="{1A53F61A-6AFC-4E2E-B890-43FE291B8EA7}">
      <dsp:nvSpPr>
        <dsp:cNvPr id="0" name=""/>
        <dsp:cNvSpPr/>
      </dsp:nvSpPr>
      <dsp:spPr>
        <a:xfrm>
          <a:off x="6671175" y="2133977"/>
          <a:ext cx="959323" cy="596177"/>
        </a:xfrm>
        <a:custGeom>
          <a:avLst/>
          <a:gdLst/>
          <a:ahLst/>
          <a:cxnLst/>
          <a:rect l="0" t="0" r="0" b="0"/>
          <a:pathLst>
            <a:path>
              <a:moveTo>
                <a:pt x="959323" y="0"/>
              </a:moveTo>
              <a:lnTo>
                <a:pt x="959323" y="298088"/>
              </a:lnTo>
              <a:lnTo>
                <a:pt x="0" y="298088"/>
              </a:lnTo>
              <a:lnTo>
                <a:pt x="0"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EBFB86-31E8-4E8D-B691-D1DB86D0CFAF}">
      <dsp:nvSpPr>
        <dsp:cNvPr id="0" name=""/>
        <dsp:cNvSpPr/>
      </dsp:nvSpPr>
      <dsp:spPr>
        <a:xfrm>
          <a:off x="5760245" y="2730155"/>
          <a:ext cx="1821859"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With power supply but having short circuit</a:t>
          </a:r>
          <a:endParaRPr lang="zh-CN" altLang="en-US" sz="1400" kern="1200" dirty="0">
            <a:latin typeface="Arial" panose="020B0604020202020204" pitchFamily="34" charset="0"/>
            <a:cs typeface="Arial" panose="020B0604020202020204" pitchFamily="34" charset="0"/>
          </a:endParaRPr>
        </a:p>
      </dsp:txBody>
      <dsp:txXfrm>
        <a:off x="5780566" y="2750476"/>
        <a:ext cx="1781217" cy="653180"/>
      </dsp:txXfrm>
    </dsp:sp>
    <dsp:sp modelId="{CD3B5618-5321-4F02-A22F-C4BCBB02D9AA}">
      <dsp:nvSpPr>
        <dsp:cNvPr id="0" name=""/>
        <dsp:cNvSpPr/>
      </dsp:nvSpPr>
      <dsp:spPr>
        <a:xfrm>
          <a:off x="6625455" y="3423977"/>
          <a:ext cx="91440" cy="393568"/>
        </a:xfrm>
        <a:custGeom>
          <a:avLst/>
          <a:gdLst/>
          <a:ahLst/>
          <a:cxnLst/>
          <a:rect l="0" t="0" r="0" b="0"/>
          <a:pathLst>
            <a:path>
              <a:moveTo>
                <a:pt x="45720" y="0"/>
              </a:moveTo>
              <a:lnTo>
                <a:pt x="45720" y="39356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6BA1D7-DD30-493B-A68D-E6CFB847A49B}">
      <dsp:nvSpPr>
        <dsp:cNvPr id="0" name=""/>
        <dsp:cNvSpPr/>
      </dsp:nvSpPr>
      <dsp:spPr>
        <a:xfrm>
          <a:off x="5933234" y="3817546"/>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Fan motor and Integrated board</a:t>
          </a:r>
          <a:endParaRPr lang="zh-CN" altLang="zh-CN" sz="1400" kern="1200" dirty="0">
            <a:latin typeface="Arial" panose="020B0604020202020204" pitchFamily="34" charset="0"/>
            <a:cs typeface="Arial" panose="020B0604020202020204" pitchFamily="34" charset="0"/>
          </a:endParaRPr>
        </a:p>
      </dsp:txBody>
      <dsp:txXfrm>
        <a:off x="5953555" y="3837867"/>
        <a:ext cx="1435240" cy="653180"/>
      </dsp:txXfrm>
    </dsp:sp>
    <dsp:sp modelId="{6B4D6ABB-733A-4ECC-BBF4-71B707C5DB91}">
      <dsp:nvSpPr>
        <dsp:cNvPr id="0" name=""/>
        <dsp:cNvSpPr/>
      </dsp:nvSpPr>
      <dsp:spPr>
        <a:xfrm>
          <a:off x="7630499" y="2133977"/>
          <a:ext cx="1132311" cy="596177"/>
        </a:xfrm>
        <a:custGeom>
          <a:avLst/>
          <a:gdLst/>
          <a:ahLst/>
          <a:cxnLst/>
          <a:rect l="0" t="0" r="0" b="0"/>
          <a:pathLst>
            <a:path>
              <a:moveTo>
                <a:pt x="0" y="0"/>
              </a:moveTo>
              <a:lnTo>
                <a:pt x="0" y="298088"/>
              </a:lnTo>
              <a:lnTo>
                <a:pt x="1132311" y="298088"/>
              </a:lnTo>
              <a:lnTo>
                <a:pt x="1132311"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8A8545-6DEF-4FA4-B21E-CA3C75F8DE0C}">
      <dsp:nvSpPr>
        <dsp:cNvPr id="0" name=""/>
        <dsp:cNvSpPr/>
      </dsp:nvSpPr>
      <dsp:spPr>
        <a:xfrm>
          <a:off x="8024869"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No power supply for PC board</a:t>
          </a:r>
          <a:endParaRPr lang="zh-CN" altLang="en-US" sz="1400" kern="1200" dirty="0">
            <a:latin typeface="Arial" panose="020B0604020202020204" pitchFamily="34" charset="0"/>
            <a:cs typeface="Arial" panose="020B0604020202020204" pitchFamily="34" charset="0"/>
          </a:endParaRPr>
        </a:p>
      </dsp:txBody>
      <dsp:txXfrm>
        <a:off x="8045190" y="2750476"/>
        <a:ext cx="1435240" cy="653180"/>
      </dsp:txXfrm>
    </dsp:sp>
    <dsp:sp modelId="{6747F08D-F46C-4797-A3FC-6B2CF7C62905}">
      <dsp:nvSpPr>
        <dsp:cNvPr id="0" name=""/>
        <dsp:cNvSpPr/>
      </dsp:nvSpPr>
      <dsp:spPr>
        <a:xfrm>
          <a:off x="8717091" y="3423977"/>
          <a:ext cx="91440" cy="393568"/>
        </a:xfrm>
        <a:custGeom>
          <a:avLst/>
          <a:gdLst/>
          <a:ahLst/>
          <a:cxnLst/>
          <a:rect l="0" t="0" r="0" b="0"/>
          <a:pathLst>
            <a:path>
              <a:moveTo>
                <a:pt x="45720" y="0"/>
              </a:moveTo>
              <a:lnTo>
                <a:pt x="45720" y="39356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D6963-0799-43B8-9D74-C01481689195}">
      <dsp:nvSpPr>
        <dsp:cNvPr id="0" name=""/>
        <dsp:cNvSpPr/>
      </dsp:nvSpPr>
      <dsp:spPr>
        <a:xfrm>
          <a:off x="8024869" y="3817546"/>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Wiring of power supply</a:t>
          </a:r>
          <a:endParaRPr lang="zh-CN" altLang="en-US" sz="1400" kern="1200" dirty="0">
            <a:latin typeface="Arial" panose="020B0604020202020204" pitchFamily="34" charset="0"/>
            <a:cs typeface="Arial" panose="020B0604020202020204" pitchFamily="34" charset="0"/>
          </a:endParaRPr>
        </a:p>
      </dsp:txBody>
      <dsp:txXfrm>
        <a:off x="8045190" y="3837867"/>
        <a:ext cx="1435240" cy="65318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00B0E-B3BC-4505-9525-752D33AD7BE7}">
      <dsp:nvSpPr>
        <dsp:cNvPr id="0" name=""/>
        <dsp:cNvSpPr/>
      </dsp:nvSpPr>
      <dsp:spPr>
        <a:xfrm>
          <a:off x="3666654" y="72011"/>
          <a:ext cx="2958082" cy="720004"/>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Controller no display</a:t>
          </a:r>
        </a:p>
        <a:p>
          <a:pPr marL="0" lvl="0" indent="0" algn="ctr" defTabSz="889000">
            <a:lnSpc>
              <a:spcPct val="90000"/>
            </a:lnSpc>
            <a:spcBef>
              <a:spcPct val="0"/>
            </a:spcBef>
            <a:spcAft>
              <a:spcPct val="35000"/>
            </a:spcAft>
            <a:buNone/>
          </a:pP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For three-phase model</a:t>
          </a:r>
          <a:r>
            <a:rPr lang="zh-CN" altLang="en-US" sz="1400" b="0" kern="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zh-CN" altLang="en-US" sz="1400" b="1" kern="1200" dirty="0">
            <a:latin typeface="Arial" panose="020B0604020202020204" pitchFamily="34" charset="0"/>
            <a:cs typeface="Arial" panose="020B0604020202020204" pitchFamily="34" charset="0"/>
          </a:endParaRPr>
        </a:p>
      </dsp:txBody>
      <dsp:txXfrm>
        <a:off x="3687742" y="93099"/>
        <a:ext cx="2915906" cy="677828"/>
      </dsp:txXfrm>
    </dsp:sp>
    <dsp:sp modelId="{B10E96AE-ADE6-464C-B7E9-0AA246F56391}">
      <dsp:nvSpPr>
        <dsp:cNvPr id="0" name=""/>
        <dsp:cNvSpPr/>
      </dsp:nvSpPr>
      <dsp:spPr>
        <a:xfrm>
          <a:off x="2660892" y="792016"/>
          <a:ext cx="2484803" cy="648138"/>
        </a:xfrm>
        <a:custGeom>
          <a:avLst/>
          <a:gdLst/>
          <a:ahLst/>
          <a:cxnLst/>
          <a:rect l="0" t="0" r="0" b="0"/>
          <a:pathLst>
            <a:path>
              <a:moveTo>
                <a:pt x="2484803" y="0"/>
              </a:moveTo>
              <a:lnTo>
                <a:pt x="2484803" y="324069"/>
              </a:lnTo>
              <a:lnTo>
                <a:pt x="0" y="324069"/>
              </a:lnTo>
              <a:lnTo>
                <a:pt x="0" y="64813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124C6-D95F-4256-B6A6-9363CF4576A7}">
      <dsp:nvSpPr>
        <dsp:cNvPr id="0" name=""/>
        <dsp:cNvSpPr/>
      </dsp:nvSpPr>
      <dsp:spPr>
        <a:xfrm>
          <a:off x="1922950" y="144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Normal power supply to PC board </a:t>
          </a:r>
          <a:endParaRPr lang="zh-CN" altLang="en-US" sz="1400" kern="1200" dirty="0">
            <a:latin typeface="Arial" panose="020B0604020202020204" pitchFamily="34" charset="0"/>
            <a:cs typeface="Arial" panose="020B0604020202020204" pitchFamily="34" charset="0"/>
          </a:endParaRPr>
        </a:p>
      </dsp:txBody>
      <dsp:txXfrm>
        <a:off x="1943271" y="1460476"/>
        <a:ext cx="1435240" cy="653180"/>
      </dsp:txXfrm>
    </dsp:sp>
    <dsp:sp modelId="{163F7BBD-79FE-4DF3-B544-E5D26F3CD89B}">
      <dsp:nvSpPr>
        <dsp:cNvPr id="0" name=""/>
        <dsp:cNvSpPr/>
      </dsp:nvSpPr>
      <dsp:spPr>
        <a:xfrm>
          <a:off x="742244" y="2133977"/>
          <a:ext cx="1918647" cy="596177"/>
        </a:xfrm>
        <a:custGeom>
          <a:avLst/>
          <a:gdLst/>
          <a:ahLst/>
          <a:cxnLst/>
          <a:rect l="0" t="0" r="0" b="0"/>
          <a:pathLst>
            <a:path>
              <a:moveTo>
                <a:pt x="1918647" y="0"/>
              </a:moveTo>
              <a:lnTo>
                <a:pt x="1918647" y="298088"/>
              </a:lnTo>
              <a:lnTo>
                <a:pt x="0" y="298088"/>
              </a:lnTo>
              <a:lnTo>
                <a:pt x="0"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ED90F3-3BA9-42C7-9CF1-0F1FB00849F2}">
      <dsp:nvSpPr>
        <dsp:cNvPr id="0" name=""/>
        <dsp:cNvSpPr/>
      </dsp:nvSpPr>
      <dsp:spPr>
        <a:xfrm>
          <a:off x="4303"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sym typeface="+mn-ea"/>
            </a:rPr>
            <a:t>1. Wiring</a:t>
          </a:r>
          <a:endParaRPr lang="zh-CN" altLang="en-US" sz="1400" kern="1200" dirty="0">
            <a:latin typeface="Arial" panose="020B0604020202020204" pitchFamily="34" charset="0"/>
            <a:cs typeface="Arial" panose="020B0604020202020204" pitchFamily="34" charset="0"/>
          </a:endParaRPr>
        </a:p>
      </dsp:txBody>
      <dsp:txXfrm>
        <a:off x="24624" y="2750476"/>
        <a:ext cx="1435240" cy="653180"/>
      </dsp:txXfrm>
    </dsp:sp>
    <dsp:sp modelId="{29BBBC80-DB60-40DF-9E7C-A20FA3419603}">
      <dsp:nvSpPr>
        <dsp:cNvPr id="0" name=""/>
        <dsp:cNvSpPr/>
      </dsp:nvSpPr>
      <dsp:spPr>
        <a:xfrm>
          <a:off x="2615172" y="2133977"/>
          <a:ext cx="91440" cy="596177"/>
        </a:xfrm>
        <a:custGeom>
          <a:avLst/>
          <a:gdLst/>
          <a:ahLst/>
          <a:cxnLst/>
          <a:rect l="0" t="0" r="0" b="0"/>
          <a:pathLst>
            <a:path>
              <a:moveTo>
                <a:pt x="45720" y="0"/>
              </a:moveTo>
              <a:lnTo>
                <a:pt x="45720"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7E942-24D9-47DE-8C3E-2CC16FB529EA}">
      <dsp:nvSpPr>
        <dsp:cNvPr id="0" name=""/>
        <dsp:cNvSpPr/>
      </dsp:nvSpPr>
      <dsp:spPr>
        <a:xfrm>
          <a:off x="1922950"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2. </a:t>
          </a:r>
          <a:r>
            <a:rPr lang="en-US" altLang="zh-CN" sz="1400" kern="1200">
              <a:latin typeface="Arial" panose="020B0604020202020204" pitchFamily="34" charset="0"/>
              <a:cs typeface="Arial" panose="020B0604020202020204" pitchFamily="34" charset="0"/>
              <a:sym typeface="+mn-ea"/>
            </a:rPr>
            <a:t>Controller</a:t>
          </a:r>
          <a:endParaRPr lang="zh-CN" altLang="en-US" sz="1400" kern="1200" dirty="0">
            <a:latin typeface="Arial" panose="020B0604020202020204" pitchFamily="34" charset="0"/>
            <a:cs typeface="Arial" panose="020B0604020202020204" pitchFamily="34" charset="0"/>
          </a:endParaRPr>
        </a:p>
      </dsp:txBody>
      <dsp:txXfrm>
        <a:off x="1943271" y="2750476"/>
        <a:ext cx="1435240" cy="653180"/>
      </dsp:txXfrm>
    </dsp:sp>
    <dsp:sp modelId="{0764FC26-0E60-4385-AF67-1A350EF584C8}">
      <dsp:nvSpPr>
        <dsp:cNvPr id="0" name=""/>
        <dsp:cNvSpPr/>
      </dsp:nvSpPr>
      <dsp:spPr>
        <a:xfrm>
          <a:off x="2660892" y="2133977"/>
          <a:ext cx="1918647" cy="596177"/>
        </a:xfrm>
        <a:custGeom>
          <a:avLst/>
          <a:gdLst/>
          <a:ahLst/>
          <a:cxnLst/>
          <a:rect l="0" t="0" r="0" b="0"/>
          <a:pathLst>
            <a:path>
              <a:moveTo>
                <a:pt x="0" y="0"/>
              </a:moveTo>
              <a:lnTo>
                <a:pt x="0" y="298088"/>
              </a:lnTo>
              <a:lnTo>
                <a:pt x="1918647" y="298088"/>
              </a:lnTo>
              <a:lnTo>
                <a:pt x="1918647"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4C3B4-5AFD-4079-81FB-070FE083B0F4}">
      <dsp:nvSpPr>
        <dsp:cNvPr id="0" name=""/>
        <dsp:cNvSpPr/>
      </dsp:nvSpPr>
      <dsp:spPr>
        <a:xfrm>
          <a:off x="3841598"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3. </a:t>
          </a:r>
          <a:r>
            <a:rPr lang="en-US" altLang="zh-CN" sz="1400" kern="1200" dirty="0">
              <a:latin typeface="Arial" panose="020B0604020202020204" pitchFamily="34" charset="0"/>
              <a:cs typeface="Arial" panose="020B0604020202020204" pitchFamily="34" charset="0"/>
              <a:sym typeface="+mn-ea"/>
            </a:rPr>
            <a:t>PC board</a:t>
          </a:r>
          <a:endParaRPr lang="zh-CN" altLang="en-US" sz="1400" kern="1200" dirty="0">
            <a:latin typeface="Arial" panose="020B0604020202020204" pitchFamily="34" charset="0"/>
            <a:cs typeface="Arial" panose="020B0604020202020204" pitchFamily="34" charset="0"/>
          </a:endParaRPr>
        </a:p>
      </dsp:txBody>
      <dsp:txXfrm>
        <a:off x="3861919" y="2750476"/>
        <a:ext cx="1435240" cy="653180"/>
      </dsp:txXfrm>
    </dsp:sp>
    <dsp:sp modelId="{8B8F3675-21D1-40D7-9D5B-8C8308898B96}">
      <dsp:nvSpPr>
        <dsp:cNvPr id="0" name=""/>
        <dsp:cNvSpPr/>
      </dsp:nvSpPr>
      <dsp:spPr>
        <a:xfrm>
          <a:off x="5145695" y="792016"/>
          <a:ext cx="2484803" cy="648138"/>
        </a:xfrm>
        <a:custGeom>
          <a:avLst/>
          <a:gdLst/>
          <a:ahLst/>
          <a:cxnLst/>
          <a:rect l="0" t="0" r="0" b="0"/>
          <a:pathLst>
            <a:path>
              <a:moveTo>
                <a:pt x="0" y="0"/>
              </a:moveTo>
              <a:lnTo>
                <a:pt x="0" y="324069"/>
              </a:lnTo>
              <a:lnTo>
                <a:pt x="2484803" y="324069"/>
              </a:lnTo>
              <a:lnTo>
                <a:pt x="2484803" y="648138"/>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DDF8A4-C275-43DF-B56C-47AA7299DCA9}">
      <dsp:nvSpPr>
        <dsp:cNvPr id="0" name=""/>
        <dsp:cNvSpPr/>
      </dsp:nvSpPr>
      <dsp:spPr>
        <a:xfrm>
          <a:off x="6892557" y="144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Abnormal power supply to PC board </a:t>
          </a:r>
          <a:endParaRPr lang="zh-CN" altLang="en-US" sz="1400" kern="1200" dirty="0">
            <a:latin typeface="Arial" panose="020B0604020202020204" pitchFamily="34" charset="0"/>
            <a:cs typeface="Arial" panose="020B0604020202020204" pitchFamily="34" charset="0"/>
          </a:endParaRPr>
        </a:p>
      </dsp:txBody>
      <dsp:txXfrm>
        <a:off x="6912878" y="1460476"/>
        <a:ext cx="1435240" cy="653180"/>
      </dsp:txXfrm>
    </dsp:sp>
    <dsp:sp modelId="{1A53F61A-6AFC-4E2E-B890-43FE291B8EA7}">
      <dsp:nvSpPr>
        <dsp:cNvPr id="0" name=""/>
        <dsp:cNvSpPr/>
      </dsp:nvSpPr>
      <dsp:spPr>
        <a:xfrm>
          <a:off x="6671175" y="2133977"/>
          <a:ext cx="959323" cy="596177"/>
        </a:xfrm>
        <a:custGeom>
          <a:avLst/>
          <a:gdLst/>
          <a:ahLst/>
          <a:cxnLst/>
          <a:rect l="0" t="0" r="0" b="0"/>
          <a:pathLst>
            <a:path>
              <a:moveTo>
                <a:pt x="959323" y="0"/>
              </a:moveTo>
              <a:lnTo>
                <a:pt x="959323" y="298088"/>
              </a:lnTo>
              <a:lnTo>
                <a:pt x="0" y="298088"/>
              </a:lnTo>
              <a:lnTo>
                <a:pt x="0"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EBFB86-31E8-4E8D-B691-D1DB86D0CFAF}">
      <dsp:nvSpPr>
        <dsp:cNvPr id="0" name=""/>
        <dsp:cNvSpPr/>
      </dsp:nvSpPr>
      <dsp:spPr>
        <a:xfrm>
          <a:off x="5760245" y="2730155"/>
          <a:ext cx="1821859"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With power supply but having short circuit</a:t>
          </a:r>
          <a:endParaRPr lang="zh-CN" altLang="en-US" sz="1400" kern="1200" dirty="0">
            <a:latin typeface="Arial" panose="020B0604020202020204" pitchFamily="34" charset="0"/>
            <a:cs typeface="Arial" panose="020B0604020202020204" pitchFamily="34" charset="0"/>
          </a:endParaRPr>
        </a:p>
      </dsp:txBody>
      <dsp:txXfrm>
        <a:off x="5780566" y="2750476"/>
        <a:ext cx="1781217" cy="653180"/>
      </dsp:txXfrm>
    </dsp:sp>
    <dsp:sp modelId="{CD3B5618-5321-4F02-A22F-C4BCBB02D9AA}">
      <dsp:nvSpPr>
        <dsp:cNvPr id="0" name=""/>
        <dsp:cNvSpPr/>
      </dsp:nvSpPr>
      <dsp:spPr>
        <a:xfrm>
          <a:off x="6625455" y="3423977"/>
          <a:ext cx="91440" cy="393568"/>
        </a:xfrm>
        <a:custGeom>
          <a:avLst/>
          <a:gdLst/>
          <a:ahLst/>
          <a:cxnLst/>
          <a:rect l="0" t="0" r="0" b="0"/>
          <a:pathLst>
            <a:path>
              <a:moveTo>
                <a:pt x="45720" y="0"/>
              </a:moveTo>
              <a:lnTo>
                <a:pt x="45720" y="39356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6BA1D7-DD30-493B-A68D-E6CFB847A49B}">
      <dsp:nvSpPr>
        <dsp:cNvPr id="0" name=""/>
        <dsp:cNvSpPr/>
      </dsp:nvSpPr>
      <dsp:spPr>
        <a:xfrm>
          <a:off x="5933234" y="3817546"/>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Fan motor and inverter board</a:t>
          </a:r>
          <a:endParaRPr lang="zh-CN" altLang="en-US" sz="1400" kern="1200" dirty="0">
            <a:latin typeface="Arial" panose="020B0604020202020204" pitchFamily="34" charset="0"/>
            <a:cs typeface="Arial" panose="020B0604020202020204" pitchFamily="34" charset="0"/>
          </a:endParaRPr>
        </a:p>
      </dsp:txBody>
      <dsp:txXfrm>
        <a:off x="5953555" y="3837867"/>
        <a:ext cx="1435240" cy="653180"/>
      </dsp:txXfrm>
    </dsp:sp>
    <dsp:sp modelId="{6B4D6ABB-733A-4ECC-BBF4-71B707C5DB91}">
      <dsp:nvSpPr>
        <dsp:cNvPr id="0" name=""/>
        <dsp:cNvSpPr/>
      </dsp:nvSpPr>
      <dsp:spPr>
        <a:xfrm>
          <a:off x="7630499" y="2133977"/>
          <a:ext cx="1132311" cy="596177"/>
        </a:xfrm>
        <a:custGeom>
          <a:avLst/>
          <a:gdLst/>
          <a:ahLst/>
          <a:cxnLst/>
          <a:rect l="0" t="0" r="0" b="0"/>
          <a:pathLst>
            <a:path>
              <a:moveTo>
                <a:pt x="0" y="0"/>
              </a:moveTo>
              <a:lnTo>
                <a:pt x="0" y="298088"/>
              </a:lnTo>
              <a:lnTo>
                <a:pt x="1132311" y="298088"/>
              </a:lnTo>
              <a:lnTo>
                <a:pt x="1132311" y="59617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8A8545-6DEF-4FA4-B21E-CA3C75F8DE0C}">
      <dsp:nvSpPr>
        <dsp:cNvPr id="0" name=""/>
        <dsp:cNvSpPr/>
      </dsp:nvSpPr>
      <dsp:spPr>
        <a:xfrm>
          <a:off x="8024869" y="2730155"/>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No power supply for PC board</a:t>
          </a:r>
          <a:endParaRPr lang="zh-CN" altLang="en-US" sz="1400" kern="1200" dirty="0">
            <a:latin typeface="Arial" panose="020B0604020202020204" pitchFamily="34" charset="0"/>
            <a:cs typeface="Arial" panose="020B0604020202020204" pitchFamily="34" charset="0"/>
          </a:endParaRPr>
        </a:p>
      </dsp:txBody>
      <dsp:txXfrm>
        <a:off x="8045190" y="2750476"/>
        <a:ext cx="1435240" cy="653180"/>
      </dsp:txXfrm>
    </dsp:sp>
    <dsp:sp modelId="{6747F08D-F46C-4797-A3FC-6B2CF7C62905}">
      <dsp:nvSpPr>
        <dsp:cNvPr id="0" name=""/>
        <dsp:cNvSpPr/>
      </dsp:nvSpPr>
      <dsp:spPr>
        <a:xfrm>
          <a:off x="8717091" y="3423977"/>
          <a:ext cx="91440" cy="393568"/>
        </a:xfrm>
        <a:custGeom>
          <a:avLst/>
          <a:gdLst/>
          <a:ahLst/>
          <a:cxnLst/>
          <a:rect l="0" t="0" r="0" b="0"/>
          <a:pathLst>
            <a:path>
              <a:moveTo>
                <a:pt x="45720" y="0"/>
              </a:moveTo>
              <a:lnTo>
                <a:pt x="45720" y="39356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D6963-0799-43B8-9D74-C01481689195}">
      <dsp:nvSpPr>
        <dsp:cNvPr id="0" name=""/>
        <dsp:cNvSpPr/>
      </dsp:nvSpPr>
      <dsp:spPr>
        <a:xfrm>
          <a:off x="8024869" y="3817546"/>
          <a:ext cx="1475882" cy="69382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Wiring of power supply</a:t>
          </a:r>
          <a:endParaRPr lang="zh-CN" altLang="en-US" sz="1400" kern="1200" dirty="0">
            <a:latin typeface="Arial" panose="020B0604020202020204" pitchFamily="34" charset="0"/>
            <a:cs typeface="Arial" panose="020B0604020202020204" pitchFamily="34" charset="0"/>
          </a:endParaRPr>
        </a:p>
      </dsp:txBody>
      <dsp:txXfrm>
        <a:off x="8045190" y="3837867"/>
        <a:ext cx="1435240" cy="6531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A9D51-69AA-4C8E-90DD-4FBB1CBDB17D}">
      <dsp:nvSpPr>
        <dsp:cNvPr id="0" name=""/>
        <dsp:cNvSpPr/>
      </dsp:nvSpPr>
      <dsp:spPr>
        <a:xfrm>
          <a:off x="1034043" y="144013"/>
          <a:ext cx="5329998"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zh-CN" sz="1800" b="1"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F5: </a:t>
          </a:r>
          <a:r>
            <a:rPr lang="en-US" altLang="zh-CN" sz="1800" b="0"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Inverter board over current protection</a:t>
          </a:r>
          <a:endParaRPr lang="zh-CN" altLang="zh-CN" sz="1800" b="0"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endParaRPr>
        </a:p>
        <a:p>
          <a:pPr marL="0" lvl="0" indent="0" defTabSz="800100">
            <a:lnSpc>
              <a:spcPct val="90000"/>
            </a:lnSpc>
            <a:spcBef>
              <a:spcPct val="0"/>
            </a:spcBef>
            <a:spcAft>
              <a:spcPct val="35000"/>
            </a:spcAft>
            <a:buNone/>
          </a:pPr>
          <a:r>
            <a:rPr lang="en-US" altLang="zh-CN" sz="1800" b="1"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Display F6: </a:t>
          </a:r>
          <a:r>
            <a:rPr lang="en-US" altLang="zh-CN" sz="1800" b="0" kern="1200" dirty="0">
              <a:solidFill>
                <a:srgbClr val="000000"/>
              </a:solidFill>
              <a:latin typeface="Arial" panose="020B0604020202020204" pitchFamily="34" charset="0"/>
              <a:ea typeface="+mj-ea"/>
              <a:cs typeface="Arial" panose="020B0604020202020204" pitchFamily="34" charset="0"/>
              <a:sym typeface="Arial" panose="020B0604020202020204" pitchFamily="34" charset="0"/>
            </a:rPr>
            <a:t>Inverter board overheat protection</a:t>
          </a:r>
        </a:p>
      </dsp:txBody>
      <dsp:txXfrm>
        <a:off x="1060043" y="170013"/>
        <a:ext cx="5277998" cy="835689"/>
      </dsp:txXfrm>
    </dsp:sp>
    <dsp:sp modelId="{2767BDD2-0D08-4222-A26D-4F51F5A9E579}">
      <dsp:nvSpPr>
        <dsp:cNvPr id="0" name=""/>
        <dsp:cNvSpPr/>
      </dsp:nvSpPr>
      <dsp:spPr>
        <a:xfrm>
          <a:off x="1535299" y="1031702"/>
          <a:ext cx="2163743" cy="600885"/>
        </a:xfrm>
        <a:custGeom>
          <a:avLst/>
          <a:gdLst/>
          <a:ahLst/>
          <a:cxnLst/>
          <a:rect l="0" t="0" r="0" b="0"/>
          <a:pathLst>
            <a:path>
              <a:moveTo>
                <a:pt x="2163743" y="0"/>
              </a:moveTo>
              <a:lnTo>
                <a:pt x="2163743" y="300442"/>
              </a:lnTo>
              <a:lnTo>
                <a:pt x="0" y="300442"/>
              </a:lnTo>
              <a:lnTo>
                <a:pt x="0" y="60088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9A19EB-73B6-4CF2-8F57-B44CF1D93B60}">
      <dsp:nvSpPr>
        <dsp:cNvPr id="0" name=""/>
        <dsp:cNvSpPr/>
      </dsp:nvSpPr>
      <dsp:spPr>
        <a:xfrm>
          <a:off x="869532" y="1632588"/>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Single phase model</a:t>
          </a:r>
        </a:p>
      </dsp:txBody>
      <dsp:txXfrm>
        <a:off x="895532" y="1658588"/>
        <a:ext cx="1279534" cy="835689"/>
      </dsp:txXfrm>
    </dsp:sp>
    <dsp:sp modelId="{AB79A5A8-084A-43F1-9500-6D9346253DA4}">
      <dsp:nvSpPr>
        <dsp:cNvPr id="0" name=""/>
        <dsp:cNvSpPr/>
      </dsp:nvSpPr>
      <dsp:spPr>
        <a:xfrm>
          <a:off x="669802" y="2520278"/>
          <a:ext cx="865497" cy="593171"/>
        </a:xfrm>
        <a:custGeom>
          <a:avLst/>
          <a:gdLst/>
          <a:ahLst/>
          <a:cxnLst/>
          <a:rect l="0" t="0" r="0" b="0"/>
          <a:pathLst>
            <a:path>
              <a:moveTo>
                <a:pt x="865497" y="0"/>
              </a:moveTo>
              <a:lnTo>
                <a:pt x="865497" y="296585"/>
              </a:lnTo>
              <a:lnTo>
                <a:pt x="0" y="296585"/>
              </a:lnTo>
              <a:lnTo>
                <a:pt x="0" y="593171"/>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294A0E-3227-47C8-AD03-218AA96A276C}">
      <dsp:nvSpPr>
        <dsp:cNvPr id="0" name=""/>
        <dsp:cNvSpPr/>
      </dsp:nvSpPr>
      <dsp:spPr>
        <a:xfrm>
          <a:off x="4034" y="3113450"/>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A. Wiring</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30034" y="3139450"/>
        <a:ext cx="1279534" cy="835689"/>
      </dsp:txXfrm>
    </dsp:sp>
    <dsp:sp modelId="{605195A0-D6CA-4B13-8E3A-37E5973D54B9}">
      <dsp:nvSpPr>
        <dsp:cNvPr id="0" name=""/>
        <dsp:cNvSpPr/>
      </dsp:nvSpPr>
      <dsp:spPr>
        <a:xfrm>
          <a:off x="1535299" y="2520278"/>
          <a:ext cx="865497" cy="593171"/>
        </a:xfrm>
        <a:custGeom>
          <a:avLst/>
          <a:gdLst/>
          <a:ahLst/>
          <a:cxnLst/>
          <a:rect l="0" t="0" r="0" b="0"/>
          <a:pathLst>
            <a:path>
              <a:moveTo>
                <a:pt x="0" y="0"/>
              </a:moveTo>
              <a:lnTo>
                <a:pt x="0" y="296585"/>
              </a:lnTo>
              <a:lnTo>
                <a:pt x="865497" y="296585"/>
              </a:lnTo>
              <a:lnTo>
                <a:pt x="865497" y="593171"/>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4EAEE-CA5D-4961-8745-31B73215FA44}">
      <dsp:nvSpPr>
        <dsp:cNvPr id="0" name=""/>
        <dsp:cNvSpPr/>
      </dsp:nvSpPr>
      <dsp:spPr>
        <a:xfrm>
          <a:off x="1735029" y="3113450"/>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B. Integrated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1761029" y="3139450"/>
        <a:ext cx="1279534" cy="835689"/>
      </dsp:txXfrm>
    </dsp:sp>
    <dsp:sp modelId="{B837871E-22EB-42A0-ACB7-0F02B4215A77}">
      <dsp:nvSpPr>
        <dsp:cNvPr id="0" name=""/>
        <dsp:cNvSpPr/>
      </dsp:nvSpPr>
      <dsp:spPr>
        <a:xfrm>
          <a:off x="3699042" y="1031702"/>
          <a:ext cx="2163743" cy="600885"/>
        </a:xfrm>
        <a:custGeom>
          <a:avLst/>
          <a:gdLst/>
          <a:ahLst/>
          <a:cxnLst/>
          <a:rect l="0" t="0" r="0" b="0"/>
          <a:pathLst>
            <a:path>
              <a:moveTo>
                <a:pt x="0" y="0"/>
              </a:moveTo>
              <a:lnTo>
                <a:pt x="0" y="300442"/>
              </a:lnTo>
              <a:lnTo>
                <a:pt x="2163743" y="300442"/>
              </a:lnTo>
              <a:lnTo>
                <a:pt x="2163743" y="60088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C11C48-D360-455B-B779-A9ABA38182F4}">
      <dsp:nvSpPr>
        <dsp:cNvPr id="0" name=""/>
        <dsp:cNvSpPr/>
      </dsp:nvSpPr>
      <dsp:spPr>
        <a:xfrm>
          <a:off x="5197018" y="1632588"/>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sym typeface="Arial" panose="020B0604020202020204" pitchFamily="34" charset="0"/>
            </a:rPr>
            <a:t>Three-phase model</a:t>
          </a:r>
        </a:p>
      </dsp:txBody>
      <dsp:txXfrm>
        <a:off x="5223018" y="1658588"/>
        <a:ext cx="1279534" cy="835689"/>
      </dsp:txXfrm>
    </dsp:sp>
    <dsp:sp modelId="{AB121509-989C-49DF-8C7D-B308BAE0D8C6}">
      <dsp:nvSpPr>
        <dsp:cNvPr id="0" name=""/>
        <dsp:cNvSpPr/>
      </dsp:nvSpPr>
      <dsp:spPr>
        <a:xfrm>
          <a:off x="4131791" y="2520278"/>
          <a:ext cx="1730994" cy="593171"/>
        </a:xfrm>
        <a:custGeom>
          <a:avLst/>
          <a:gdLst/>
          <a:ahLst/>
          <a:cxnLst/>
          <a:rect l="0" t="0" r="0" b="0"/>
          <a:pathLst>
            <a:path>
              <a:moveTo>
                <a:pt x="1730994" y="0"/>
              </a:moveTo>
              <a:lnTo>
                <a:pt x="1730994" y="296585"/>
              </a:lnTo>
              <a:lnTo>
                <a:pt x="0" y="296585"/>
              </a:lnTo>
              <a:lnTo>
                <a:pt x="0" y="593171"/>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724F1-F823-4CC6-AC5E-551D79889EBA}">
      <dsp:nvSpPr>
        <dsp:cNvPr id="0" name=""/>
        <dsp:cNvSpPr/>
      </dsp:nvSpPr>
      <dsp:spPr>
        <a:xfrm>
          <a:off x="3466023" y="3113450"/>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sym typeface="+mn-ea"/>
            </a:rPr>
            <a:t>A. </a:t>
          </a: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Wiring</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3492023" y="3139450"/>
        <a:ext cx="1279534" cy="835689"/>
      </dsp:txXfrm>
    </dsp:sp>
    <dsp:sp modelId="{12F9BC10-BE20-46C4-BED5-5C34AB8D6A12}">
      <dsp:nvSpPr>
        <dsp:cNvPr id="0" name=""/>
        <dsp:cNvSpPr/>
      </dsp:nvSpPr>
      <dsp:spPr>
        <a:xfrm>
          <a:off x="5817065" y="2520278"/>
          <a:ext cx="91440" cy="593171"/>
        </a:xfrm>
        <a:custGeom>
          <a:avLst/>
          <a:gdLst/>
          <a:ahLst/>
          <a:cxnLst/>
          <a:rect l="0" t="0" r="0" b="0"/>
          <a:pathLst>
            <a:path>
              <a:moveTo>
                <a:pt x="45720" y="0"/>
              </a:moveTo>
              <a:lnTo>
                <a:pt x="45720" y="593171"/>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0BC368-3708-4A80-8CAC-F59D737F635E}">
      <dsp:nvSpPr>
        <dsp:cNvPr id="0" name=""/>
        <dsp:cNvSpPr/>
      </dsp:nvSpPr>
      <dsp:spPr>
        <a:xfrm>
          <a:off x="5197018" y="3113450"/>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B. Inverter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5223018" y="3139450"/>
        <a:ext cx="1279534" cy="835689"/>
      </dsp:txXfrm>
    </dsp:sp>
    <dsp:sp modelId="{18A9FFC6-1EC5-469D-85C3-3769B44F5263}">
      <dsp:nvSpPr>
        <dsp:cNvPr id="0" name=""/>
        <dsp:cNvSpPr/>
      </dsp:nvSpPr>
      <dsp:spPr>
        <a:xfrm>
          <a:off x="5862785" y="2520278"/>
          <a:ext cx="1730994" cy="593171"/>
        </a:xfrm>
        <a:custGeom>
          <a:avLst/>
          <a:gdLst/>
          <a:ahLst/>
          <a:cxnLst/>
          <a:rect l="0" t="0" r="0" b="0"/>
          <a:pathLst>
            <a:path>
              <a:moveTo>
                <a:pt x="0" y="0"/>
              </a:moveTo>
              <a:lnTo>
                <a:pt x="0" y="296585"/>
              </a:lnTo>
              <a:lnTo>
                <a:pt x="1730994" y="296585"/>
              </a:lnTo>
              <a:lnTo>
                <a:pt x="1730994" y="593171"/>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43E94A-2F4C-422D-8191-DEE26D513642}">
      <dsp:nvSpPr>
        <dsp:cNvPr id="0" name=""/>
        <dsp:cNvSpPr/>
      </dsp:nvSpPr>
      <dsp:spPr>
        <a:xfrm>
          <a:off x="6928012" y="3113450"/>
          <a:ext cx="1331534" cy="88768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C. PC board</a:t>
          </a:r>
          <a:endParaRPr lang="en-US" altLang="zh-CN" sz="1400" kern="1200" dirty="0">
            <a:latin typeface="Arial" panose="020B0604020202020204" pitchFamily="34" charset="0"/>
            <a:cs typeface="Arial" panose="020B0604020202020204" pitchFamily="34" charset="0"/>
            <a:sym typeface="Arial" panose="020B0604020202020204" pitchFamily="34" charset="0"/>
          </a:endParaRPr>
        </a:p>
      </dsp:txBody>
      <dsp:txXfrm>
        <a:off x="6954012" y="3139450"/>
        <a:ext cx="1279534" cy="8356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A9D51-69AA-4C8E-90DD-4FBB1CBDB17D}">
      <dsp:nvSpPr>
        <dsp:cNvPr id="0" name=""/>
        <dsp:cNvSpPr/>
      </dsp:nvSpPr>
      <dsp:spPr>
        <a:xfrm>
          <a:off x="2534670" y="258848"/>
          <a:ext cx="2776315"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Arial" panose="020B0604020202020204" pitchFamily="34" charset="0"/>
              <a:cs typeface="Arial" panose="020B0604020202020204" pitchFamily="34" charset="0"/>
              <a:sym typeface="Arial" panose="020B0604020202020204" pitchFamily="34" charset="0"/>
            </a:rPr>
            <a:t>Display F7</a:t>
          </a:r>
          <a:endParaRPr lang="zh-CN" altLang="zh-CN" sz="1800" b="1" kern="1200" dirty="0">
            <a:latin typeface="Arial" panose="020B0604020202020204" pitchFamily="34" charset="0"/>
            <a:cs typeface="Arial" panose="020B0604020202020204" pitchFamily="34" charset="0"/>
            <a:sym typeface="Arial" panose="020B0604020202020204" pitchFamily="34" charset="0"/>
          </a:endParaRPr>
        </a:p>
        <a:p>
          <a:pPr marL="0" lvl="0" indent="0" algn="ctr" defTabSz="800100">
            <a:lnSpc>
              <a:spcPct val="90000"/>
            </a:lnSpc>
            <a:spcBef>
              <a:spcPct val="0"/>
            </a:spcBef>
            <a:spcAft>
              <a:spcPct val="35000"/>
            </a:spcAft>
            <a:buNone/>
          </a:pPr>
          <a:r>
            <a:rPr lang="en-US" altLang="zh-CN" sz="1800" b="0" kern="1200" dirty="0">
              <a:latin typeface="Arial" panose="020B0604020202020204" pitchFamily="34" charset="0"/>
              <a:cs typeface="Arial" panose="020B0604020202020204" pitchFamily="34" charset="0"/>
              <a:sym typeface="Arial" panose="020B0604020202020204" pitchFamily="34" charset="0"/>
            </a:rPr>
            <a:t>Current protection</a:t>
          </a:r>
          <a:endParaRPr lang="zh-CN" altLang="zh-CN" sz="1800" b="0" kern="1200" dirty="0">
            <a:latin typeface="Arial" panose="020B0604020202020204" pitchFamily="34" charset="0"/>
            <a:cs typeface="Arial" panose="020B0604020202020204" pitchFamily="34" charset="0"/>
            <a:sym typeface="Arial" panose="020B0604020202020204" pitchFamily="34" charset="0"/>
          </a:endParaRPr>
        </a:p>
      </dsp:txBody>
      <dsp:txXfrm>
        <a:off x="2555072" y="279250"/>
        <a:ext cx="2735511" cy="655781"/>
      </dsp:txXfrm>
    </dsp:sp>
    <dsp:sp modelId="{186C411C-78CF-4469-AAC9-91FFD531DEB3}">
      <dsp:nvSpPr>
        <dsp:cNvPr id="0" name=""/>
        <dsp:cNvSpPr/>
      </dsp:nvSpPr>
      <dsp:spPr>
        <a:xfrm>
          <a:off x="1881738" y="955434"/>
          <a:ext cx="2041089" cy="576125"/>
        </a:xfrm>
        <a:custGeom>
          <a:avLst/>
          <a:gdLst/>
          <a:ahLst/>
          <a:cxnLst/>
          <a:rect l="0" t="0" r="0" b="0"/>
          <a:pathLst>
            <a:path>
              <a:moveTo>
                <a:pt x="2041089" y="0"/>
              </a:moveTo>
              <a:lnTo>
                <a:pt x="2041089" y="288062"/>
              </a:lnTo>
              <a:lnTo>
                <a:pt x="0" y="288062"/>
              </a:lnTo>
              <a:lnTo>
                <a:pt x="0" y="57612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185DD-42EC-4507-A38F-5AC5D14520B7}">
      <dsp:nvSpPr>
        <dsp:cNvPr id="0" name=""/>
        <dsp:cNvSpPr/>
      </dsp:nvSpPr>
      <dsp:spPr>
        <a:xfrm>
          <a:off x="1198972" y="1531559"/>
          <a:ext cx="1365531"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Single phase model</a:t>
          </a:r>
        </a:p>
      </dsp:txBody>
      <dsp:txXfrm>
        <a:off x="1219374" y="1551961"/>
        <a:ext cx="1324727" cy="655781"/>
      </dsp:txXfrm>
    </dsp:sp>
    <dsp:sp modelId="{D54301CD-BA57-4ECA-9645-E69C6DC63280}">
      <dsp:nvSpPr>
        <dsp:cNvPr id="0" name=""/>
        <dsp:cNvSpPr/>
      </dsp:nvSpPr>
      <dsp:spPr>
        <a:xfrm>
          <a:off x="523396" y="2228145"/>
          <a:ext cx="1358342" cy="425279"/>
        </a:xfrm>
        <a:custGeom>
          <a:avLst/>
          <a:gdLst/>
          <a:ahLst/>
          <a:cxnLst/>
          <a:rect l="0" t="0" r="0" b="0"/>
          <a:pathLst>
            <a:path>
              <a:moveTo>
                <a:pt x="1358342" y="0"/>
              </a:moveTo>
              <a:lnTo>
                <a:pt x="1358342" y="212639"/>
              </a:lnTo>
              <a:lnTo>
                <a:pt x="0" y="212639"/>
              </a:lnTo>
              <a:lnTo>
                <a:pt x="0" y="425279"/>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9D8C97-16EB-4258-9F22-9178436B6F11}">
      <dsp:nvSpPr>
        <dsp:cNvPr id="0" name=""/>
        <dsp:cNvSpPr/>
      </dsp:nvSpPr>
      <dsp:spPr>
        <a:xfrm>
          <a:off x="956" y="2653424"/>
          <a:ext cx="1044878"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A. Power off and restart</a:t>
          </a:r>
        </a:p>
      </dsp:txBody>
      <dsp:txXfrm>
        <a:off x="21358" y="2673826"/>
        <a:ext cx="1004074" cy="655781"/>
      </dsp:txXfrm>
    </dsp:sp>
    <dsp:sp modelId="{B4C64702-3CFB-4419-9D2B-E7DCA8E0B4EE}">
      <dsp:nvSpPr>
        <dsp:cNvPr id="0" name=""/>
        <dsp:cNvSpPr/>
      </dsp:nvSpPr>
      <dsp:spPr>
        <a:xfrm>
          <a:off x="1836018" y="2228145"/>
          <a:ext cx="91440" cy="425279"/>
        </a:xfrm>
        <a:custGeom>
          <a:avLst/>
          <a:gdLst/>
          <a:ahLst/>
          <a:cxnLst/>
          <a:rect l="0" t="0" r="0" b="0"/>
          <a:pathLst>
            <a:path>
              <a:moveTo>
                <a:pt x="45720" y="0"/>
              </a:moveTo>
              <a:lnTo>
                <a:pt x="45720" y="425279"/>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AA341C-5D2A-4FE9-92D4-D32392CE9DEA}">
      <dsp:nvSpPr>
        <dsp:cNvPr id="0" name=""/>
        <dsp:cNvSpPr/>
      </dsp:nvSpPr>
      <dsp:spPr>
        <a:xfrm>
          <a:off x="1359299" y="2653424"/>
          <a:ext cx="1044878"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B. Integrated board </a:t>
          </a:r>
        </a:p>
      </dsp:txBody>
      <dsp:txXfrm>
        <a:off x="1379701" y="2673826"/>
        <a:ext cx="1004074" cy="655781"/>
      </dsp:txXfrm>
    </dsp:sp>
    <dsp:sp modelId="{04E32614-5C86-4EE3-B7E2-DA45BD853C72}">
      <dsp:nvSpPr>
        <dsp:cNvPr id="0" name=""/>
        <dsp:cNvSpPr/>
      </dsp:nvSpPr>
      <dsp:spPr>
        <a:xfrm>
          <a:off x="1881738" y="2228145"/>
          <a:ext cx="1358342" cy="425279"/>
        </a:xfrm>
        <a:custGeom>
          <a:avLst/>
          <a:gdLst/>
          <a:ahLst/>
          <a:cxnLst/>
          <a:rect l="0" t="0" r="0" b="0"/>
          <a:pathLst>
            <a:path>
              <a:moveTo>
                <a:pt x="0" y="0"/>
              </a:moveTo>
              <a:lnTo>
                <a:pt x="0" y="212639"/>
              </a:lnTo>
              <a:lnTo>
                <a:pt x="1358342" y="212639"/>
              </a:lnTo>
              <a:lnTo>
                <a:pt x="1358342" y="425279"/>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CF9D01-A729-4956-A2D9-8D15DC11516E}">
      <dsp:nvSpPr>
        <dsp:cNvPr id="0" name=""/>
        <dsp:cNvSpPr/>
      </dsp:nvSpPr>
      <dsp:spPr>
        <a:xfrm>
          <a:off x="2717641" y="2653424"/>
          <a:ext cx="1044878"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sym typeface="Arial" panose="020B0604020202020204" pitchFamily="34" charset="0"/>
            </a:rPr>
            <a:t>C. Compressor</a:t>
          </a:r>
        </a:p>
      </dsp:txBody>
      <dsp:txXfrm>
        <a:off x="2738043" y="2673826"/>
        <a:ext cx="1004074" cy="655781"/>
      </dsp:txXfrm>
    </dsp:sp>
    <dsp:sp modelId="{713066F4-4736-43FA-BED4-B6A145E4E1F5}">
      <dsp:nvSpPr>
        <dsp:cNvPr id="0" name=""/>
        <dsp:cNvSpPr/>
      </dsp:nvSpPr>
      <dsp:spPr>
        <a:xfrm>
          <a:off x="3922828" y="955434"/>
          <a:ext cx="2033937" cy="576125"/>
        </a:xfrm>
        <a:custGeom>
          <a:avLst/>
          <a:gdLst/>
          <a:ahLst/>
          <a:cxnLst/>
          <a:rect l="0" t="0" r="0" b="0"/>
          <a:pathLst>
            <a:path>
              <a:moveTo>
                <a:pt x="0" y="0"/>
              </a:moveTo>
              <a:lnTo>
                <a:pt x="0" y="288062"/>
              </a:lnTo>
              <a:lnTo>
                <a:pt x="2033937" y="288062"/>
              </a:lnTo>
              <a:lnTo>
                <a:pt x="2033937" y="576125"/>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BD25AB-41F4-4948-AC23-F00426AF180A}">
      <dsp:nvSpPr>
        <dsp:cNvPr id="0" name=""/>
        <dsp:cNvSpPr/>
      </dsp:nvSpPr>
      <dsp:spPr>
        <a:xfrm>
          <a:off x="5266847" y="1531559"/>
          <a:ext cx="1379835"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sym typeface="Arial" panose="020B0604020202020204" pitchFamily="34" charset="0"/>
            </a:rPr>
            <a:t>Three-phase model</a:t>
          </a:r>
        </a:p>
      </dsp:txBody>
      <dsp:txXfrm>
        <a:off x="5287249" y="1551961"/>
        <a:ext cx="1339031" cy="655781"/>
      </dsp:txXfrm>
    </dsp:sp>
    <dsp:sp modelId="{B4586DF0-BB2A-4B3F-91BD-3E514AA18461}">
      <dsp:nvSpPr>
        <dsp:cNvPr id="0" name=""/>
        <dsp:cNvSpPr/>
      </dsp:nvSpPr>
      <dsp:spPr>
        <a:xfrm>
          <a:off x="4598423" y="2228145"/>
          <a:ext cx="1358342" cy="425279"/>
        </a:xfrm>
        <a:custGeom>
          <a:avLst/>
          <a:gdLst/>
          <a:ahLst/>
          <a:cxnLst/>
          <a:rect l="0" t="0" r="0" b="0"/>
          <a:pathLst>
            <a:path>
              <a:moveTo>
                <a:pt x="1358342" y="0"/>
              </a:moveTo>
              <a:lnTo>
                <a:pt x="1358342" y="212639"/>
              </a:lnTo>
              <a:lnTo>
                <a:pt x="0" y="212639"/>
              </a:lnTo>
              <a:lnTo>
                <a:pt x="0" y="425279"/>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030323-805B-4CAA-B738-5533046005E2}">
      <dsp:nvSpPr>
        <dsp:cNvPr id="0" name=""/>
        <dsp:cNvSpPr/>
      </dsp:nvSpPr>
      <dsp:spPr>
        <a:xfrm>
          <a:off x="4075983" y="2653424"/>
          <a:ext cx="1044878"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sym typeface="Arial" panose="020B0604020202020204" pitchFamily="34" charset="0"/>
            </a:rPr>
            <a:t>A. Power off and restart</a:t>
          </a:r>
        </a:p>
      </dsp:txBody>
      <dsp:txXfrm>
        <a:off x="4096385" y="2673826"/>
        <a:ext cx="1004074" cy="655781"/>
      </dsp:txXfrm>
    </dsp:sp>
    <dsp:sp modelId="{37E5982F-F52C-413E-9E15-609CCD165FF3}">
      <dsp:nvSpPr>
        <dsp:cNvPr id="0" name=""/>
        <dsp:cNvSpPr/>
      </dsp:nvSpPr>
      <dsp:spPr>
        <a:xfrm>
          <a:off x="5911045" y="2228145"/>
          <a:ext cx="91440" cy="425279"/>
        </a:xfrm>
        <a:custGeom>
          <a:avLst/>
          <a:gdLst/>
          <a:ahLst/>
          <a:cxnLst/>
          <a:rect l="0" t="0" r="0" b="0"/>
          <a:pathLst>
            <a:path>
              <a:moveTo>
                <a:pt x="45720" y="0"/>
              </a:moveTo>
              <a:lnTo>
                <a:pt x="45720" y="425279"/>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2B314B-FBD5-4FDB-ACE6-4AE61D2955CA}">
      <dsp:nvSpPr>
        <dsp:cNvPr id="0" name=""/>
        <dsp:cNvSpPr/>
      </dsp:nvSpPr>
      <dsp:spPr>
        <a:xfrm>
          <a:off x="5434326" y="2653424"/>
          <a:ext cx="1044878"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sym typeface="Arial" panose="020B0604020202020204" pitchFamily="34" charset="0"/>
            </a:rPr>
            <a:t>B. Inverter board</a:t>
          </a:r>
        </a:p>
      </dsp:txBody>
      <dsp:txXfrm>
        <a:off x="5454728" y="2673826"/>
        <a:ext cx="1004074" cy="655781"/>
      </dsp:txXfrm>
    </dsp:sp>
    <dsp:sp modelId="{2CC127D7-B39E-4158-B3D4-248EF4FB1841}">
      <dsp:nvSpPr>
        <dsp:cNvPr id="0" name=""/>
        <dsp:cNvSpPr/>
      </dsp:nvSpPr>
      <dsp:spPr>
        <a:xfrm>
          <a:off x="5956765" y="2228145"/>
          <a:ext cx="1358342" cy="425279"/>
        </a:xfrm>
        <a:custGeom>
          <a:avLst/>
          <a:gdLst/>
          <a:ahLst/>
          <a:cxnLst/>
          <a:rect l="0" t="0" r="0" b="0"/>
          <a:pathLst>
            <a:path>
              <a:moveTo>
                <a:pt x="0" y="0"/>
              </a:moveTo>
              <a:lnTo>
                <a:pt x="0" y="212639"/>
              </a:lnTo>
              <a:lnTo>
                <a:pt x="1358342" y="212639"/>
              </a:lnTo>
              <a:lnTo>
                <a:pt x="1358342" y="425279"/>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927A75-7017-46CC-AF80-883A17B17289}">
      <dsp:nvSpPr>
        <dsp:cNvPr id="0" name=""/>
        <dsp:cNvSpPr/>
      </dsp:nvSpPr>
      <dsp:spPr>
        <a:xfrm>
          <a:off x="6792668" y="2653424"/>
          <a:ext cx="1044878" cy="69658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solidFill>
                <a:srgbClr val="0000FF"/>
              </a:solidFill>
              <a:latin typeface="Arial" panose="020B0604020202020204" pitchFamily="34" charset="0"/>
              <a:cs typeface="Arial" panose="020B0604020202020204" pitchFamily="34" charset="0"/>
              <a:sym typeface="Arial" panose="020B0604020202020204" pitchFamily="34" charset="0"/>
            </a:rPr>
            <a:t>C. Compressor</a:t>
          </a:r>
        </a:p>
      </dsp:txBody>
      <dsp:txXfrm>
        <a:off x="6813070" y="2673826"/>
        <a:ext cx="1004074" cy="6557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1831022" y="661931"/>
          <a:ext cx="4176459" cy="1004528"/>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F8</a:t>
          </a:r>
        </a:p>
        <a:p>
          <a:pPr marL="0" lvl="0" indent="0" algn="ctr" defTabSz="800100">
            <a:lnSpc>
              <a:spcPct val="90000"/>
            </a:lnSpc>
            <a:spcBef>
              <a:spcPct val="0"/>
            </a:spcBef>
            <a:spcAft>
              <a:spcPct val="35000"/>
            </a:spcAft>
            <a:buFont typeface="Arial" panose="020B0604020202020204" pitchFamily="34" charset="0"/>
            <a:buNone/>
          </a:pPr>
          <a:r>
            <a:rPr lang="en-US" altLang="zh-CN" sz="1400" b="0" kern="1200" dirty="0">
              <a:latin typeface="Arial" panose="020B0604020202020204" pitchFamily="34" charset="0"/>
              <a:cs typeface="Arial" panose="020B0604020202020204" pitchFamily="34" charset="0"/>
              <a:sym typeface="Arial" panose="020B0604020202020204" pitchFamily="34" charset="0"/>
            </a:rPr>
            <a:t>Cooling plate overheat protection</a:t>
          </a:r>
        </a:p>
        <a:p>
          <a:pPr marL="0" lvl="0" indent="0" algn="ctr" defTabSz="800100">
            <a:lnSpc>
              <a:spcPct val="90000"/>
            </a:lnSpc>
            <a:spcBef>
              <a:spcPct val="0"/>
            </a:spcBef>
            <a:spcAft>
              <a:spcPct val="35000"/>
            </a:spcAft>
            <a:buFont typeface="Arial" panose="020B0604020202020204" pitchFamily="34" charset="0"/>
            <a:buNone/>
          </a:pPr>
          <a:r>
            <a:rPr lang="en-US" altLang="zh-CN" sz="1400" b="0" kern="1200" dirty="0">
              <a:solidFill>
                <a:srgbClr val="0000FF"/>
              </a:solidFill>
              <a:latin typeface="Arial" panose="020B0604020202020204" pitchFamily="34" charset="0"/>
              <a:cs typeface="Arial" panose="020B0604020202020204" pitchFamily="34" charset="0"/>
              <a:sym typeface="Arial" panose="020B0604020202020204" pitchFamily="34" charset="0"/>
            </a:rPr>
            <a:t>Single phase model/Three-phase model</a:t>
          </a:r>
        </a:p>
      </dsp:txBody>
      <dsp:txXfrm>
        <a:off x="1860444" y="691353"/>
        <a:ext cx="4117615" cy="945684"/>
      </dsp:txXfrm>
    </dsp:sp>
    <dsp:sp modelId="{0F505D38-408D-4ADA-88CA-E7C3E5A5383D}">
      <dsp:nvSpPr>
        <dsp:cNvPr id="0" name=""/>
        <dsp:cNvSpPr/>
      </dsp:nvSpPr>
      <dsp:spPr>
        <a:xfrm>
          <a:off x="1093103" y="1666460"/>
          <a:ext cx="2826148" cy="792162"/>
        </a:xfrm>
        <a:custGeom>
          <a:avLst/>
          <a:gdLst/>
          <a:ahLst/>
          <a:cxnLst/>
          <a:rect l="0" t="0" r="0" b="0"/>
          <a:pathLst>
            <a:path>
              <a:moveTo>
                <a:pt x="2826148" y="0"/>
              </a:moveTo>
              <a:lnTo>
                <a:pt x="2826148" y="396081"/>
              </a:lnTo>
              <a:lnTo>
                <a:pt x="0" y="396081"/>
              </a:lnTo>
              <a:lnTo>
                <a:pt x="0" y="79216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EECE43-0AAD-4620-BD6F-15B776B9622F}">
      <dsp:nvSpPr>
        <dsp:cNvPr id="0" name=""/>
        <dsp:cNvSpPr/>
      </dsp:nvSpPr>
      <dsp:spPr>
        <a:xfrm>
          <a:off x="6123" y="2458622"/>
          <a:ext cx="21739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mn-ea"/>
            </a:rPr>
            <a:t>A. Power off and restart </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27211" y="2479710"/>
        <a:ext cx="2131784" cy="677825"/>
      </dsp:txXfrm>
    </dsp:sp>
    <dsp:sp modelId="{B0AB9B0E-AC52-4B63-B72B-1F2DA389A637}">
      <dsp:nvSpPr>
        <dsp:cNvPr id="0" name=""/>
        <dsp:cNvSpPr/>
      </dsp:nvSpPr>
      <dsp:spPr>
        <a:xfrm>
          <a:off x="3873531" y="1666460"/>
          <a:ext cx="91440" cy="792162"/>
        </a:xfrm>
        <a:custGeom>
          <a:avLst/>
          <a:gdLst/>
          <a:ahLst/>
          <a:cxnLst/>
          <a:rect l="0" t="0" r="0" b="0"/>
          <a:pathLst>
            <a:path>
              <a:moveTo>
                <a:pt x="45720" y="0"/>
              </a:moveTo>
              <a:lnTo>
                <a:pt x="45720" y="79216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761AF4-73D6-4195-8A5E-2C31CCF396B1}">
      <dsp:nvSpPr>
        <dsp:cNvPr id="0" name=""/>
        <dsp:cNvSpPr/>
      </dsp:nvSpPr>
      <dsp:spPr>
        <a:xfrm>
          <a:off x="2832271" y="2458622"/>
          <a:ext cx="21739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mn-ea"/>
            </a:rPr>
            <a:t>B. Check fan motor</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2853359" y="2479710"/>
        <a:ext cx="2131784" cy="677825"/>
      </dsp:txXfrm>
    </dsp:sp>
    <dsp:sp modelId="{3CDB79D2-22D2-4CA1-B325-F460162BFAE4}">
      <dsp:nvSpPr>
        <dsp:cNvPr id="0" name=""/>
        <dsp:cNvSpPr/>
      </dsp:nvSpPr>
      <dsp:spPr>
        <a:xfrm>
          <a:off x="3919252" y="1666460"/>
          <a:ext cx="2826148" cy="792162"/>
        </a:xfrm>
        <a:custGeom>
          <a:avLst/>
          <a:gdLst/>
          <a:ahLst/>
          <a:cxnLst/>
          <a:rect l="0" t="0" r="0" b="0"/>
          <a:pathLst>
            <a:path>
              <a:moveTo>
                <a:pt x="0" y="0"/>
              </a:moveTo>
              <a:lnTo>
                <a:pt x="0" y="396081"/>
              </a:lnTo>
              <a:lnTo>
                <a:pt x="2826148" y="396081"/>
              </a:lnTo>
              <a:lnTo>
                <a:pt x="2826148" y="792162"/>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5DD05A-F9ED-428C-A4B7-BCDAB2E1D7CC}">
      <dsp:nvSpPr>
        <dsp:cNvPr id="0" name=""/>
        <dsp:cNvSpPr/>
      </dsp:nvSpPr>
      <dsp:spPr>
        <a:xfrm>
          <a:off x="5658420" y="2458622"/>
          <a:ext cx="2173960" cy="720001"/>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mn-ea"/>
            </a:rPr>
            <a:t>C. Check cooling plate</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5679508" y="2479710"/>
        <a:ext cx="2131784" cy="677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3210022" y="410190"/>
          <a:ext cx="2448273" cy="84395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F9</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Fan motor failure</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3234741" y="434909"/>
        <a:ext cx="2398835" cy="794521"/>
      </dsp:txXfrm>
    </dsp:sp>
    <dsp:sp modelId="{A52AA3AE-2956-4AFB-A43D-026A15DDC17A}">
      <dsp:nvSpPr>
        <dsp:cNvPr id="0" name=""/>
        <dsp:cNvSpPr/>
      </dsp:nvSpPr>
      <dsp:spPr>
        <a:xfrm>
          <a:off x="2129903" y="1254149"/>
          <a:ext cx="2304256" cy="596203"/>
        </a:xfrm>
        <a:custGeom>
          <a:avLst/>
          <a:gdLst/>
          <a:ahLst/>
          <a:cxnLst/>
          <a:rect l="0" t="0" r="0" b="0"/>
          <a:pathLst>
            <a:path>
              <a:moveTo>
                <a:pt x="2304256" y="0"/>
              </a:moveTo>
              <a:lnTo>
                <a:pt x="2304256" y="298101"/>
              </a:lnTo>
              <a:lnTo>
                <a:pt x="0" y="298101"/>
              </a:lnTo>
              <a:lnTo>
                <a:pt x="0" y="596203"/>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80C-2C34-4D51-9B1D-2D7CF9198385}">
      <dsp:nvSpPr>
        <dsp:cNvPr id="0" name=""/>
        <dsp:cNvSpPr/>
      </dsp:nvSpPr>
      <dsp:spPr>
        <a:xfrm>
          <a:off x="1263840" y="1850353"/>
          <a:ext cx="1732126"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286933" y="1873446"/>
        <a:ext cx="1685940" cy="742266"/>
      </dsp:txXfrm>
    </dsp:sp>
    <dsp:sp modelId="{E7A61EDE-6A1A-4C88-8995-2868B8C6BBF1}">
      <dsp:nvSpPr>
        <dsp:cNvPr id="0" name=""/>
        <dsp:cNvSpPr/>
      </dsp:nvSpPr>
      <dsp:spPr>
        <a:xfrm>
          <a:off x="592422" y="2638805"/>
          <a:ext cx="1537481" cy="510167"/>
        </a:xfrm>
        <a:custGeom>
          <a:avLst/>
          <a:gdLst/>
          <a:ahLst/>
          <a:cxnLst/>
          <a:rect l="0" t="0" r="0" b="0"/>
          <a:pathLst>
            <a:path>
              <a:moveTo>
                <a:pt x="1537481" y="0"/>
              </a:moveTo>
              <a:lnTo>
                <a:pt x="1537481" y="255083"/>
              </a:lnTo>
              <a:lnTo>
                <a:pt x="0" y="255083"/>
              </a:lnTo>
              <a:lnTo>
                <a:pt x="0" y="51016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2E114-A9E1-4580-A47C-C761491DE65D}">
      <dsp:nvSpPr>
        <dsp:cNvPr id="0" name=""/>
        <dsp:cNvSpPr/>
      </dsp:nvSpPr>
      <dsp:spPr>
        <a:xfrm>
          <a:off x="1083" y="3148973"/>
          <a:ext cx="1182678"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A. Wiring</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24176" y="3172066"/>
        <a:ext cx="1136492" cy="742266"/>
      </dsp:txXfrm>
    </dsp:sp>
    <dsp:sp modelId="{27285BAC-FD63-4578-B548-301F7C2E739E}">
      <dsp:nvSpPr>
        <dsp:cNvPr id="0" name=""/>
        <dsp:cNvSpPr/>
      </dsp:nvSpPr>
      <dsp:spPr>
        <a:xfrm>
          <a:off x="2084183" y="2638805"/>
          <a:ext cx="91440" cy="510167"/>
        </a:xfrm>
        <a:custGeom>
          <a:avLst/>
          <a:gdLst/>
          <a:ahLst/>
          <a:cxnLst/>
          <a:rect l="0" t="0" r="0" b="0"/>
          <a:pathLst>
            <a:path>
              <a:moveTo>
                <a:pt x="45720" y="0"/>
              </a:moveTo>
              <a:lnTo>
                <a:pt x="45720" y="51016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5E60FC-7CE9-4B76-8EA6-D79A11DBECE2}">
      <dsp:nvSpPr>
        <dsp:cNvPr id="0" name=""/>
        <dsp:cNvSpPr/>
      </dsp:nvSpPr>
      <dsp:spPr>
        <a:xfrm>
          <a:off x="1538564" y="3148973"/>
          <a:ext cx="1182678"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B. Replace Integrated board</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1561657" y="3172066"/>
        <a:ext cx="1136492" cy="742266"/>
      </dsp:txXfrm>
    </dsp:sp>
    <dsp:sp modelId="{1B32C074-25B3-4BD9-9841-237DD7964DE9}">
      <dsp:nvSpPr>
        <dsp:cNvPr id="0" name=""/>
        <dsp:cNvSpPr/>
      </dsp:nvSpPr>
      <dsp:spPr>
        <a:xfrm>
          <a:off x="2129903" y="2638805"/>
          <a:ext cx="1537481" cy="510167"/>
        </a:xfrm>
        <a:custGeom>
          <a:avLst/>
          <a:gdLst/>
          <a:ahLst/>
          <a:cxnLst/>
          <a:rect l="0" t="0" r="0" b="0"/>
          <a:pathLst>
            <a:path>
              <a:moveTo>
                <a:pt x="0" y="0"/>
              </a:moveTo>
              <a:lnTo>
                <a:pt x="0" y="255083"/>
              </a:lnTo>
              <a:lnTo>
                <a:pt x="1537481" y="255083"/>
              </a:lnTo>
              <a:lnTo>
                <a:pt x="1537481" y="51016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BD3C21-7F58-4F64-B0BE-741FE9D05BAC}">
      <dsp:nvSpPr>
        <dsp:cNvPr id="0" name=""/>
        <dsp:cNvSpPr/>
      </dsp:nvSpPr>
      <dsp:spPr>
        <a:xfrm>
          <a:off x="3076046" y="3148973"/>
          <a:ext cx="1182678"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mn-ea"/>
            </a:rPr>
            <a:t>C. Replace fan motor</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3099139" y="3172066"/>
        <a:ext cx="1136492" cy="742266"/>
      </dsp:txXfrm>
    </dsp:sp>
    <dsp:sp modelId="{5EAB87D1-30BB-4027-BC03-77878C11EEBF}">
      <dsp:nvSpPr>
        <dsp:cNvPr id="0" name=""/>
        <dsp:cNvSpPr/>
      </dsp:nvSpPr>
      <dsp:spPr>
        <a:xfrm>
          <a:off x="4434159" y="1254149"/>
          <a:ext cx="2308188" cy="596203"/>
        </a:xfrm>
        <a:custGeom>
          <a:avLst/>
          <a:gdLst/>
          <a:ahLst/>
          <a:cxnLst/>
          <a:rect l="0" t="0" r="0" b="0"/>
          <a:pathLst>
            <a:path>
              <a:moveTo>
                <a:pt x="0" y="0"/>
              </a:moveTo>
              <a:lnTo>
                <a:pt x="0" y="298101"/>
              </a:lnTo>
              <a:lnTo>
                <a:pt x="2308188" y="298101"/>
              </a:lnTo>
              <a:lnTo>
                <a:pt x="2308188" y="596203"/>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9CBE-8CDC-4015-8508-12D173456FF7}">
      <dsp:nvSpPr>
        <dsp:cNvPr id="0" name=""/>
        <dsp:cNvSpPr/>
      </dsp:nvSpPr>
      <dsp:spPr>
        <a:xfrm>
          <a:off x="5880217" y="1850353"/>
          <a:ext cx="1724261"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itchFamily="34" charset="0"/>
              <a:cs typeface="Arial" pitchFamily="34" charset="0"/>
              <a:sym typeface="Arial" panose="020B0604020202020204" pitchFamily="34" charset="0"/>
            </a:rPr>
            <a:t>Three-phase model</a:t>
          </a:r>
        </a:p>
      </dsp:txBody>
      <dsp:txXfrm>
        <a:off x="5903310" y="1873446"/>
        <a:ext cx="1678075" cy="742266"/>
      </dsp:txXfrm>
    </dsp:sp>
    <dsp:sp modelId="{85F8B70D-AF06-44C5-817C-52FDD4200E85}">
      <dsp:nvSpPr>
        <dsp:cNvPr id="0" name=""/>
        <dsp:cNvSpPr/>
      </dsp:nvSpPr>
      <dsp:spPr>
        <a:xfrm>
          <a:off x="5204866" y="2638805"/>
          <a:ext cx="1537481" cy="510167"/>
        </a:xfrm>
        <a:custGeom>
          <a:avLst/>
          <a:gdLst/>
          <a:ahLst/>
          <a:cxnLst/>
          <a:rect l="0" t="0" r="0" b="0"/>
          <a:pathLst>
            <a:path>
              <a:moveTo>
                <a:pt x="1537481" y="0"/>
              </a:moveTo>
              <a:lnTo>
                <a:pt x="1537481" y="255083"/>
              </a:lnTo>
              <a:lnTo>
                <a:pt x="0" y="255083"/>
              </a:lnTo>
              <a:lnTo>
                <a:pt x="0" y="51016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4701C1-AA19-457B-A967-C159459EB1B8}">
      <dsp:nvSpPr>
        <dsp:cNvPr id="0" name=""/>
        <dsp:cNvSpPr/>
      </dsp:nvSpPr>
      <dsp:spPr>
        <a:xfrm>
          <a:off x="4613527" y="3148973"/>
          <a:ext cx="1182678"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A. Wiring</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4636620" y="3172066"/>
        <a:ext cx="1136492" cy="742266"/>
      </dsp:txXfrm>
    </dsp:sp>
    <dsp:sp modelId="{09F14095-C113-4619-98EE-243E6803F468}">
      <dsp:nvSpPr>
        <dsp:cNvPr id="0" name=""/>
        <dsp:cNvSpPr/>
      </dsp:nvSpPr>
      <dsp:spPr>
        <a:xfrm>
          <a:off x="6696628" y="2638805"/>
          <a:ext cx="91440" cy="510167"/>
        </a:xfrm>
        <a:custGeom>
          <a:avLst/>
          <a:gdLst/>
          <a:ahLst/>
          <a:cxnLst/>
          <a:rect l="0" t="0" r="0" b="0"/>
          <a:pathLst>
            <a:path>
              <a:moveTo>
                <a:pt x="45720" y="0"/>
              </a:moveTo>
              <a:lnTo>
                <a:pt x="45720" y="51016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957EA-2C82-423F-8055-8E0D61E4DD82}">
      <dsp:nvSpPr>
        <dsp:cNvPr id="0" name=""/>
        <dsp:cNvSpPr/>
      </dsp:nvSpPr>
      <dsp:spPr>
        <a:xfrm>
          <a:off x="6151009" y="3148973"/>
          <a:ext cx="1182678"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B. </a:t>
          </a: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sym typeface="+mn-ea"/>
            </a:rPr>
            <a:t>Replace </a:t>
          </a: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PC board</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6174102" y="3172066"/>
        <a:ext cx="1136492" cy="742266"/>
      </dsp:txXfrm>
    </dsp:sp>
    <dsp:sp modelId="{447DE137-0465-47A5-BC79-0104C1C3B37D}">
      <dsp:nvSpPr>
        <dsp:cNvPr id="0" name=""/>
        <dsp:cNvSpPr/>
      </dsp:nvSpPr>
      <dsp:spPr>
        <a:xfrm>
          <a:off x="6742348" y="2638805"/>
          <a:ext cx="1537481" cy="510167"/>
        </a:xfrm>
        <a:custGeom>
          <a:avLst/>
          <a:gdLst/>
          <a:ahLst/>
          <a:cxnLst/>
          <a:rect l="0" t="0" r="0" b="0"/>
          <a:pathLst>
            <a:path>
              <a:moveTo>
                <a:pt x="0" y="0"/>
              </a:moveTo>
              <a:lnTo>
                <a:pt x="0" y="255083"/>
              </a:lnTo>
              <a:lnTo>
                <a:pt x="1537481" y="255083"/>
              </a:lnTo>
              <a:lnTo>
                <a:pt x="1537481" y="510167"/>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5784C-51CE-4B93-87E9-C89A706F13A7}">
      <dsp:nvSpPr>
        <dsp:cNvPr id="0" name=""/>
        <dsp:cNvSpPr/>
      </dsp:nvSpPr>
      <dsp:spPr>
        <a:xfrm>
          <a:off x="7688490" y="3148973"/>
          <a:ext cx="1182678" cy="788452"/>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sym typeface="+mn-ea"/>
            </a:rPr>
            <a:t>C. Replace fan motor</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7711583" y="3172066"/>
        <a:ext cx="1136492" cy="7422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2132732" y="104106"/>
          <a:ext cx="3117981" cy="1074818"/>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FA</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anose="020B0604020202020204" pitchFamily="34" charset="0"/>
              <a:ea typeface="宋体" pitchFamily="2" charset="-122"/>
              <a:cs typeface="Arial" panose="020B0604020202020204" pitchFamily="34" charset="0"/>
            </a:rPr>
            <a:t>PFC module over current protection</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2164212" y="135586"/>
        <a:ext cx="3055021" cy="1011858"/>
      </dsp:txXfrm>
    </dsp:sp>
    <dsp:sp modelId="{A52AA3AE-2956-4AFB-A43D-026A15DDC17A}">
      <dsp:nvSpPr>
        <dsp:cNvPr id="0" name=""/>
        <dsp:cNvSpPr/>
      </dsp:nvSpPr>
      <dsp:spPr>
        <a:xfrm>
          <a:off x="1736178" y="1178924"/>
          <a:ext cx="1955544" cy="658667"/>
        </a:xfrm>
        <a:custGeom>
          <a:avLst/>
          <a:gdLst/>
          <a:ahLst/>
          <a:cxnLst/>
          <a:rect l="0" t="0" r="0" b="0"/>
          <a:pathLst>
            <a:path>
              <a:moveTo>
                <a:pt x="1955544" y="0"/>
              </a:moveTo>
              <a:lnTo>
                <a:pt x="1955544" y="329333"/>
              </a:lnTo>
              <a:lnTo>
                <a:pt x="0" y="329333"/>
              </a:lnTo>
              <a:lnTo>
                <a:pt x="0" y="658667"/>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80C-2C34-4D51-9B1D-2D7CF9198385}">
      <dsp:nvSpPr>
        <dsp:cNvPr id="0" name=""/>
        <dsp:cNvSpPr/>
      </dsp:nvSpPr>
      <dsp:spPr>
        <a:xfrm>
          <a:off x="633209" y="1837591"/>
          <a:ext cx="2205937" cy="71999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654297" y="1858679"/>
        <a:ext cx="2163761" cy="677823"/>
      </dsp:txXfrm>
    </dsp:sp>
    <dsp:sp modelId="{E7A61EDE-6A1A-4C88-8995-2868B8C6BBF1}">
      <dsp:nvSpPr>
        <dsp:cNvPr id="0" name=""/>
        <dsp:cNvSpPr/>
      </dsp:nvSpPr>
      <dsp:spPr>
        <a:xfrm>
          <a:off x="757154" y="2557591"/>
          <a:ext cx="979024" cy="649720"/>
        </a:xfrm>
        <a:custGeom>
          <a:avLst/>
          <a:gdLst/>
          <a:ahLst/>
          <a:cxnLst/>
          <a:rect l="0" t="0" r="0" b="0"/>
          <a:pathLst>
            <a:path>
              <a:moveTo>
                <a:pt x="979024" y="0"/>
              </a:moveTo>
              <a:lnTo>
                <a:pt x="979024" y="324860"/>
              </a:lnTo>
              <a:lnTo>
                <a:pt x="0" y="324860"/>
              </a:lnTo>
              <a:lnTo>
                <a:pt x="0" y="649720"/>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2E114-A9E1-4580-A47C-C761491DE65D}">
      <dsp:nvSpPr>
        <dsp:cNvPr id="0" name=""/>
        <dsp:cNvSpPr/>
      </dsp:nvSpPr>
      <dsp:spPr>
        <a:xfrm>
          <a:off x="4058" y="3207311"/>
          <a:ext cx="1506191" cy="71999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A. Power off and restart</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25146" y="3228399"/>
        <a:ext cx="1464015" cy="677823"/>
      </dsp:txXfrm>
    </dsp:sp>
    <dsp:sp modelId="{27285BAC-FD63-4578-B548-301F7C2E739E}">
      <dsp:nvSpPr>
        <dsp:cNvPr id="0" name=""/>
        <dsp:cNvSpPr/>
      </dsp:nvSpPr>
      <dsp:spPr>
        <a:xfrm>
          <a:off x="1736178" y="2557591"/>
          <a:ext cx="979024" cy="649720"/>
        </a:xfrm>
        <a:custGeom>
          <a:avLst/>
          <a:gdLst/>
          <a:ahLst/>
          <a:cxnLst/>
          <a:rect l="0" t="0" r="0" b="0"/>
          <a:pathLst>
            <a:path>
              <a:moveTo>
                <a:pt x="0" y="0"/>
              </a:moveTo>
              <a:lnTo>
                <a:pt x="0" y="324860"/>
              </a:lnTo>
              <a:lnTo>
                <a:pt x="979024" y="324860"/>
              </a:lnTo>
              <a:lnTo>
                <a:pt x="979024" y="649720"/>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5E60FC-7CE9-4B76-8EA6-D79A11DBECE2}">
      <dsp:nvSpPr>
        <dsp:cNvPr id="0" name=""/>
        <dsp:cNvSpPr/>
      </dsp:nvSpPr>
      <dsp:spPr>
        <a:xfrm>
          <a:off x="1962107" y="3207311"/>
          <a:ext cx="1506191" cy="71999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B. Replace Integrated board</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1983195" y="3228399"/>
        <a:ext cx="1464015" cy="677823"/>
      </dsp:txXfrm>
    </dsp:sp>
    <dsp:sp modelId="{5EAB87D1-30BB-4027-BC03-77878C11EEBF}">
      <dsp:nvSpPr>
        <dsp:cNvPr id="0" name=""/>
        <dsp:cNvSpPr/>
      </dsp:nvSpPr>
      <dsp:spPr>
        <a:xfrm>
          <a:off x="3691722" y="1178924"/>
          <a:ext cx="1960552" cy="658667"/>
        </a:xfrm>
        <a:custGeom>
          <a:avLst/>
          <a:gdLst/>
          <a:ahLst/>
          <a:cxnLst/>
          <a:rect l="0" t="0" r="0" b="0"/>
          <a:pathLst>
            <a:path>
              <a:moveTo>
                <a:pt x="0" y="0"/>
              </a:moveTo>
              <a:lnTo>
                <a:pt x="0" y="329333"/>
              </a:lnTo>
              <a:lnTo>
                <a:pt x="1960552" y="329333"/>
              </a:lnTo>
              <a:lnTo>
                <a:pt x="1960552" y="658667"/>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9CBE-8CDC-4015-8508-12D173456FF7}">
      <dsp:nvSpPr>
        <dsp:cNvPr id="0" name=""/>
        <dsp:cNvSpPr/>
      </dsp:nvSpPr>
      <dsp:spPr>
        <a:xfrm>
          <a:off x="4554314" y="1837591"/>
          <a:ext cx="2195921" cy="71999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itchFamily="34" charset="0"/>
              <a:cs typeface="Arial" pitchFamily="34" charset="0"/>
              <a:sym typeface="Arial" panose="020B0604020202020204" pitchFamily="34" charset="0"/>
            </a:rPr>
            <a:t>Three-phase model</a:t>
          </a:r>
        </a:p>
      </dsp:txBody>
      <dsp:txXfrm>
        <a:off x="4575402" y="1858679"/>
        <a:ext cx="2153745" cy="677823"/>
      </dsp:txXfrm>
    </dsp:sp>
    <dsp:sp modelId="{85F8B70D-AF06-44C5-817C-52FDD4200E85}">
      <dsp:nvSpPr>
        <dsp:cNvPr id="0" name=""/>
        <dsp:cNvSpPr/>
      </dsp:nvSpPr>
      <dsp:spPr>
        <a:xfrm>
          <a:off x="4673251" y="2557591"/>
          <a:ext cx="979024" cy="649720"/>
        </a:xfrm>
        <a:custGeom>
          <a:avLst/>
          <a:gdLst/>
          <a:ahLst/>
          <a:cxnLst/>
          <a:rect l="0" t="0" r="0" b="0"/>
          <a:pathLst>
            <a:path>
              <a:moveTo>
                <a:pt x="979024" y="0"/>
              </a:moveTo>
              <a:lnTo>
                <a:pt x="979024" y="324860"/>
              </a:lnTo>
              <a:lnTo>
                <a:pt x="0" y="324860"/>
              </a:lnTo>
              <a:lnTo>
                <a:pt x="0" y="649720"/>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4701C1-AA19-457B-A967-C159459EB1B8}">
      <dsp:nvSpPr>
        <dsp:cNvPr id="0" name=""/>
        <dsp:cNvSpPr/>
      </dsp:nvSpPr>
      <dsp:spPr>
        <a:xfrm>
          <a:off x="3920155" y="3207311"/>
          <a:ext cx="1506191" cy="71999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A. Power off and restart</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3941243" y="3228399"/>
        <a:ext cx="1464015" cy="677823"/>
      </dsp:txXfrm>
    </dsp:sp>
    <dsp:sp modelId="{09F14095-C113-4619-98EE-243E6803F468}">
      <dsp:nvSpPr>
        <dsp:cNvPr id="0" name=""/>
        <dsp:cNvSpPr/>
      </dsp:nvSpPr>
      <dsp:spPr>
        <a:xfrm>
          <a:off x="5652275" y="2557591"/>
          <a:ext cx="979024" cy="649720"/>
        </a:xfrm>
        <a:custGeom>
          <a:avLst/>
          <a:gdLst/>
          <a:ahLst/>
          <a:cxnLst/>
          <a:rect l="0" t="0" r="0" b="0"/>
          <a:pathLst>
            <a:path>
              <a:moveTo>
                <a:pt x="0" y="0"/>
              </a:moveTo>
              <a:lnTo>
                <a:pt x="0" y="324860"/>
              </a:lnTo>
              <a:lnTo>
                <a:pt x="979024" y="324860"/>
              </a:lnTo>
              <a:lnTo>
                <a:pt x="979024" y="649720"/>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957EA-2C82-423F-8055-8E0D61E4DD82}">
      <dsp:nvSpPr>
        <dsp:cNvPr id="0" name=""/>
        <dsp:cNvSpPr/>
      </dsp:nvSpPr>
      <dsp:spPr>
        <a:xfrm>
          <a:off x="5878204" y="3207311"/>
          <a:ext cx="1506191" cy="719999"/>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B. Replace I</a:t>
          </a:r>
          <a:r>
            <a:rPr kumimoji="0" lang="en-US" altLang="zh-CN" sz="1400" b="0" i="0" u="none" strike="noStrike" kern="1200" cap="none" normalizeH="0" baseline="0" dirty="0">
              <a:ln>
                <a:noFill/>
              </a:ln>
              <a:solidFill>
                <a:srgbClr val="0000FF"/>
              </a:solidFill>
              <a:effectLst/>
              <a:latin typeface="Arial" pitchFamily="34" charset="0"/>
              <a:ea typeface="+mn-ea"/>
              <a:cs typeface="Arial" pitchFamily="34" charset="0"/>
            </a:rPr>
            <a:t>nverter board</a:t>
          </a:r>
          <a:endParaRPr lang="en-US" altLang="zh-CN" sz="1400" b="0" kern="1200" dirty="0">
            <a:solidFill>
              <a:srgbClr val="0000FF"/>
            </a:solidFill>
            <a:latin typeface="Arial" pitchFamily="34" charset="0"/>
            <a:cs typeface="Arial" pitchFamily="34" charset="0"/>
            <a:sym typeface="Arial" panose="020B0604020202020204" pitchFamily="34" charset="0"/>
          </a:endParaRPr>
        </a:p>
      </dsp:txBody>
      <dsp:txXfrm>
        <a:off x="5899292" y="3228399"/>
        <a:ext cx="1464015" cy="6778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C482-3F65-4972-B195-6B13DBCF0A72}">
      <dsp:nvSpPr>
        <dsp:cNvPr id="0" name=""/>
        <dsp:cNvSpPr/>
      </dsp:nvSpPr>
      <dsp:spPr>
        <a:xfrm>
          <a:off x="1188801" y="0"/>
          <a:ext cx="3017140" cy="1040056"/>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rPr>
            <a:t>Display Fb</a:t>
          </a:r>
          <a:endParaRPr lang="zh-CN" altLang="zh-CN" sz="1400" b="1"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FF0000"/>
              </a:solidFill>
              <a:effectLst/>
              <a:latin typeface="Arial" panose="020B0604020202020204" pitchFamily="34" charset="0"/>
              <a:ea typeface="+mn-ea"/>
              <a:cs typeface="Arial" panose="020B0604020202020204" pitchFamily="34" charset="0"/>
            </a:rPr>
            <a:t>Capacitor no charging protection</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1219263" y="30462"/>
        <a:ext cx="2956216" cy="979132"/>
      </dsp:txXfrm>
    </dsp:sp>
    <dsp:sp modelId="{A52AA3AE-2956-4AFB-A43D-026A15DDC17A}">
      <dsp:nvSpPr>
        <dsp:cNvPr id="0" name=""/>
        <dsp:cNvSpPr/>
      </dsp:nvSpPr>
      <dsp:spPr>
        <a:xfrm>
          <a:off x="1416299" y="1040056"/>
          <a:ext cx="1281072" cy="589844"/>
        </a:xfrm>
        <a:custGeom>
          <a:avLst/>
          <a:gdLst/>
          <a:ahLst/>
          <a:cxnLst/>
          <a:rect l="0" t="0" r="0" b="0"/>
          <a:pathLst>
            <a:path>
              <a:moveTo>
                <a:pt x="1281072" y="0"/>
              </a:moveTo>
              <a:lnTo>
                <a:pt x="1281072" y="294922"/>
              </a:lnTo>
              <a:lnTo>
                <a:pt x="0" y="294922"/>
              </a:lnTo>
              <a:lnTo>
                <a:pt x="0" y="5898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80C-2C34-4D51-9B1D-2D7CF9198385}">
      <dsp:nvSpPr>
        <dsp:cNvPr id="0" name=""/>
        <dsp:cNvSpPr/>
      </dsp:nvSpPr>
      <dsp:spPr>
        <a:xfrm>
          <a:off x="349002" y="1629900"/>
          <a:ext cx="2134593"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1400" b="0" kern="1200" dirty="0">
            <a:solidFill>
              <a:srgbClr val="000000"/>
            </a:solidFill>
            <a:latin typeface="Arial" panose="020B0604020202020204" pitchFamily="34" charset="0"/>
            <a:cs typeface="Arial" panose="020B0604020202020204" pitchFamily="34" charset="0"/>
            <a:sym typeface="Arial" panose="020B0604020202020204" pitchFamily="34" charset="0"/>
          </a:endParaRPr>
        </a:p>
      </dsp:txBody>
      <dsp:txXfrm>
        <a:off x="369408" y="1650306"/>
        <a:ext cx="2093781" cy="655901"/>
      </dsp:txXfrm>
    </dsp:sp>
    <dsp:sp modelId="{27285BAC-FD63-4578-B548-301F7C2E739E}">
      <dsp:nvSpPr>
        <dsp:cNvPr id="0" name=""/>
        <dsp:cNvSpPr/>
      </dsp:nvSpPr>
      <dsp:spPr>
        <a:xfrm>
          <a:off x="1370579" y="2326614"/>
          <a:ext cx="91440" cy="238258"/>
        </a:xfrm>
        <a:custGeom>
          <a:avLst/>
          <a:gdLst/>
          <a:ahLst/>
          <a:cxnLst/>
          <a:rect l="0" t="0" r="0" b="0"/>
          <a:pathLst>
            <a:path>
              <a:moveTo>
                <a:pt x="45720" y="0"/>
              </a:moveTo>
              <a:lnTo>
                <a:pt x="45720" y="23825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5E60FC-7CE9-4B76-8EA6-D79A11DBECE2}">
      <dsp:nvSpPr>
        <dsp:cNvPr id="0" name=""/>
        <dsp:cNvSpPr/>
      </dsp:nvSpPr>
      <dsp:spPr>
        <a:xfrm>
          <a:off x="687560" y="2564873"/>
          <a:ext cx="1457478"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chemeClr val="tx1"/>
              </a:solidFill>
              <a:effectLst/>
              <a:latin typeface="Arial" pitchFamily="34" charset="0"/>
              <a:ea typeface="宋体" pitchFamily="2" charset="-122"/>
              <a:cs typeface="Arial" pitchFamily="34" charset="0"/>
            </a:rPr>
            <a:t>Replace Integrated board</a:t>
          </a:r>
          <a:endParaRPr lang="en-US" altLang="zh-CN" sz="1400" b="0" kern="1200" dirty="0">
            <a:solidFill>
              <a:srgbClr val="000000"/>
            </a:solidFill>
            <a:latin typeface="Arial" pitchFamily="34" charset="0"/>
            <a:cs typeface="Arial" pitchFamily="34" charset="0"/>
            <a:sym typeface="Arial" panose="020B0604020202020204" pitchFamily="34" charset="0"/>
          </a:endParaRPr>
        </a:p>
      </dsp:txBody>
      <dsp:txXfrm>
        <a:off x="707966" y="2585279"/>
        <a:ext cx="1416666" cy="655901"/>
      </dsp:txXfrm>
    </dsp:sp>
    <dsp:sp modelId="{5EAB87D1-30BB-4027-BC03-77878C11EEBF}">
      <dsp:nvSpPr>
        <dsp:cNvPr id="0" name=""/>
        <dsp:cNvSpPr/>
      </dsp:nvSpPr>
      <dsp:spPr>
        <a:xfrm>
          <a:off x="2697372" y="1040056"/>
          <a:ext cx="1285918" cy="589844"/>
        </a:xfrm>
        <a:custGeom>
          <a:avLst/>
          <a:gdLst/>
          <a:ahLst/>
          <a:cxnLst/>
          <a:rect l="0" t="0" r="0" b="0"/>
          <a:pathLst>
            <a:path>
              <a:moveTo>
                <a:pt x="0" y="0"/>
              </a:moveTo>
              <a:lnTo>
                <a:pt x="0" y="294922"/>
              </a:lnTo>
              <a:lnTo>
                <a:pt x="1285918" y="294922"/>
              </a:lnTo>
              <a:lnTo>
                <a:pt x="1285918" y="589844"/>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9CBE-8CDC-4015-8508-12D173456FF7}">
      <dsp:nvSpPr>
        <dsp:cNvPr id="0" name=""/>
        <dsp:cNvSpPr/>
      </dsp:nvSpPr>
      <dsp:spPr>
        <a:xfrm>
          <a:off x="2920839" y="1629900"/>
          <a:ext cx="2124901"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0" kern="1200" dirty="0">
              <a:solidFill>
                <a:srgbClr val="0000FF"/>
              </a:solidFill>
              <a:latin typeface="Arial" pitchFamily="34" charset="0"/>
              <a:cs typeface="Arial" pitchFamily="34" charset="0"/>
              <a:sym typeface="Arial" panose="020B0604020202020204" pitchFamily="34" charset="0"/>
            </a:rPr>
            <a:t>Three-phase model</a:t>
          </a:r>
        </a:p>
      </dsp:txBody>
      <dsp:txXfrm>
        <a:off x="2941245" y="1650306"/>
        <a:ext cx="2084089" cy="655901"/>
      </dsp:txXfrm>
    </dsp:sp>
    <dsp:sp modelId="{09F14095-C113-4619-98EE-243E6803F468}">
      <dsp:nvSpPr>
        <dsp:cNvPr id="0" name=""/>
        <dsp:cNvSpPr/>
      </dsp:nvSpPr>
      <dsp:spPr>
        <a:xfrm>
          <a:off x="3937570" y="2326614"/>
          <a:ext cx="91440" cy="238258"/>
        </a:xfrm>
        <a:custGeom>
          <a:avLst/>
          <a:gdLst/>
          <a:ahLst/>
          <a:cxnLst/>
          <a:rect l="0" t="0" r="0" b="0"/>
          <a:pathLst>
            <a:path>
              <a:moveTo>
                <a:pt x="45720" y="0"/>
              </a:moveTo>
              <a:lnTo>
                <a:pt x="45720" y="238258"/>
              </a:lnTo>
            </a:path>
          </a:pathLst>
        </a:custGeom>
        <a:noFill/>
        <a:ln w="15875"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957EA-2C82-423F-8055-8E0D61E4DD82}">
      <dsp:nvSpPr>
        <dsp:cNvPr id="0" name=""/>
        <dsp:cNvSpPr/>
      </dsp:nvSpPr>
      <dsp:spPr>
        <a:xfrm>
          <a:off x="3254551" y="2564873"/>
          <a:ext cx="1457478" cy="696713"/>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0" lang="en-US" altLang="zh-CN" sz="1400" b="0" i="0" u="none" strike="noStrike" kern="1200" cap="none" normalizeH="0" baseline="0" dirty="0">
              <a:ln>
                <a:noFill/>
              </a:ln>
              <a:solidFill>
                <a:srgbClr val="0000FF"/>
              </a:solidFill>
              <a:effectLst/>
              <a:latin typeface="Arial" pitchFamily="34" charset="0"/>
              <a:ea typeface="宋体" pitchFamily="2" charset="-122"/>
              <a:cs typeface="Arial" pitchFamily="34" charset="0"/>
            </a:rPr>
            <a:t>Replace Capacitors plate</a:t>
          </a:r>
        </a:p>
      </dsp:txBody>
      <dsp:txXfrm>
        <a:off x="3274957" y="2585279"/>
        <a:ext cx="1416666" cy="6559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4386" name="页眉占位符 144385"/>
          <p:cNvSpPr>
            <a:spLocks noGrp="1"/>
          </p:cNvSpPr>
          <p:nvPr>
            <p:ph type="hdr" sz="quarter"/>
          </p:nvPr>
        </p:nvSpPr>
        <p:spPr>
          <a:xfrm>
            <a:off x="0" y="0"/>
            <a:ext cx="2971800" cy="457200"/>
          </a:xfrm>
          <a:prstGeom prst="rect">
            <a:avLst/>
          </a:prstGeom>
          <a:noFill/>
          <a:ln w="9525">
            <a:noFill/>
          </a:ln>
        </p:spPr>
        <p:txBody>
          <a:bodyPr/>
          <a:lstStyle>
            <a:lvl1pPr>
              <a:defRPr sz="1200" b="0" noProof="1"/>
            </a:lvl1pPr>
          </a:lstStyle>
          <a:p>
            <a:pPr>
              <a:defRPr/>
            </a:pPr>
            <a:endParaRPr lang="zh-CN" altLang="en-US"/>
          </a:p>
        </p:txBody>
      </p:sp>
      <p:sp>
        <p:nvSpPr>
          <p:cNvPr id="144387" name="日期占位符 144386"/>
          <p:cNvSpPr>
            <a:spLocks noGrp="1"/>
          </p:cNvSpPr>
          <p:nvPr>
            <p:ph type="dt" sz="quarter" idx="1"/>
          </p:nvPr>
        </p:nvSpPr>
        <p:spPr>
          <a:xfrm>
            <a:off x="3884613" y="0"/>
            <a:ext cx="2971800" cy="457200"/>
          </a:xfrm>
          <a:prstGeom prst="rect">
            <a:avLst/>
          </a:prstGeom>
          <a:noFill/>
          <a:ln w="9525">
            <a:noFill/>
          </a:ln>
        </p:spPr>
        <p:txBody>
          <a:bodyPr/>
          <a:lstStyle>
            <a:lvl1pPr algn="r">
              <a:defRPr sz="1200" b="0" noProof="1"/>
            </a:lvl1pPr>
          </a:lstStyle>
          <a:p>
            <a:pPr>
              <a:defRPr/>
            </a:pPr>
            <a:endParaRPr lang="zh-CN" altLang="en-US"/>
          </a:p>
        </p:txBody>
      </p:sp>
      <p:sp>
        <p:nvSpPr>
          <p:cNvPr id="144388" name="页脚占位符 144387"/>
          <p:cNvSpPr>
            <a:spLocks noGrp="1"/>
          </p:cNvSpPr>
          <p:nvPr>
            <p:ph type="ftr" sz="quarter" idx="2"/>
          </p:nvPr>
        </p:nvSpPr>
        <p:spPr>
          <a:xfrm>
            <a:off x="0" y="8685213"/>
            <a:ext cx="2971800" cy="457200"/>
          </a:xfrm>
          <a:prstGeom prst="rect">
            <a:avLst/>
          </a:prstGeom>
          <a:noFill/>
          <a:ln w="9525">
            <a:noFill/>
          </a:ln>
        </p:spPr>
        <p:txBody>
          <a:bodyPr anchor="b"/>
          <a:lstStyle>
            <a:lvl1pPr>
              <a:defRPr sz="1200" b="0" noProof="1"/>
            </a:lvl1pPr>
          </a:lstStyle>
          <a:p>
            <a:pPr>
              <a:defRPr/>
            </a:pPr>
            <a:endParaRPr lang="zh-CN" altLang="en-US"/>
          </a:p>
        </p:txBody>
      </p:sp>
      <p:sp>
        <p:nvSpPr>
          <p:cNvPr id="144389" name="灯片编号占位符 144388"/>
          <p:cNvSpPr>
            <a:spLocks noGrp="1"/>
          </p:cNvSpPr>
          <p:nvPr>
            <p:ph type="sldNum" sz="quarter" idx="3"/>
          </p:nvPr>
        </p:nvSpPr>
        <p:spPr>
          <a:xfrm>
            <a:off x="3884613" y="8685213"/>
            <a:ext cx="2971800" cy="457200"/>
          </a:xfrm>
          <a:prstGeom prst="rect">
            <a:avLst/>
          </a:prstGeom>
          <a:noFill/>
          <a:ln w="9525">
            <a:noFill/>
          </a:ln>
        </p:spPr>
        <p:txBody>
          <a:bodyPr vert="horz" wrap="square" lIns="91440" tIns="45720" rIns="91440" bIns="45720" numCol="1" anchor="b" anchorCtr="0" compatLnSpc="1">
            <a:prstTxWarp prst="textNoShape">
              <a:avLst/>
            </a:prstTxWarp>
          </a:bodyPr>
          <a:lstStyle>
            <a:lvl1pPr algn="r">
              <a:defRPr sz="1200" b="0"/>
            </a:lvl1pPr>
          </a:lstStyle>
          <a:p>
            <a:pPr>
              <a:defRPr/>
            </a:pPr>
            <a:fld id="{8544F553-E8FE-42E3-BF28-9D3E5677B67E}" type="slidenum">
              <a:rPr lang="zh-CN" altLang="en-US"/>
              <a:pPr>
                <a:defRPr/>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a:lvl1pPr>
          </a:lstStyle>
          <a:p>
            <a:pPr>
              <a:defRPr/>
            </a:pPr>
            <a:fld id="{D991B7B0-FF49-48B6-8DB7-1F498DD6F576}" type="datetimeFigureOut">
              <a:rPr lang="zh-CN" altLang="en-US"/>
              <a:pPr>
                <a:defRPr/>
              </a:pPr>
              <a:t>2020/12/3</a:t>
            </a:fld>
            <a:endParaRPr lang="zh-CN" altLang="en-US"/>
          </a:p>
        </p:txBody>
      </p:sp>
      <p:sp>
        <p:nvSpPr>
          <p:cNvPr id="163844" name="幻灯片图像占位符 3"/>
          <p:cNvSpPr>
            <a:spLocks noGrp="1" noRot="1" noChangeAspect="1" noChangeArrowheads="1"/>
          </p:cNvSpPr>
          <p:nvPr>
            <p:ph type="sldImg" idx="4294967295"/>
          </p:nvPr>
        </p:nvSpPr>
        <p:spPr bwMode="auto">
          <a:xfrm>
            <a:off x="1200150" y="1143000"/>
            <a:ext cx="4457700" cy="3086100"/>
          </a:xfrm>
          <a:prstGeom prst="rect">
            <a:avLst/>
          </a:prstGeom>
          <a:noFill/>
          <a:ln w="12700">
            <a:solidFill>
              <a:srgbClr val="000000"/>
            </a:solidFill>
            <a:round/>
            <a:headEnd/>
            <a:tailEnd/>
          </a:ln>
        </p:spPr>
      </p:sp>
      <p:sp>
        <p:nvSpPr>
          <p:cNvPr id="3077" name="备注占位符 4"/>
          <p:cNvSpPr>
            <a:spLocks noGrp="1" noChangeArrowheads="1"/>
          </p:cNvSpPr>
          <p:nvPr>
            <p:ph type="body" sz="quarter" idx="4294967295"/>
          </p:nvPr>
        </p:nvSpPr>
        <p:spPr bwMode="auto">
          <a:xfrm>
            <a:off x="685800" y="4400550"/>
            <a:ext cx="5486400" cy="3600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noProof="1"/>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8429806-C659-415E-B1E9-82639D52881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422697" y="1300786"/>
            <a:ext cx="7060606" cy="2509213"/>
          </a:xfrm>
        </p:spPr>
        <p:txBody>
          <a:bodyPr anchor="b"/>
          <a:lstStyle>
            <a:lvl1pPr algn="ctr">
              <a:defRPr sz="4800"/>
            </a:lvl1pPr>
          </a:lstStyle>
          <a:p>
            <a:r>
              <a:rPr lang="zh-CN" altLang="en-US"/>
              <a:t>单击此处编辑母版标题样式</a:t>
            </a:r>
            <a:endParaRPr lang="en-US" dirty="0"/>
          </a:p>
        </p:txBody>
      </p:sp>
      <p:sp>
        <p:nvSpPr>
          <p:cNvPr id="3" name="Subtitle 2"/>
          <p:cNvSpPr>
            <a:spLocks noGrp="1"/>
          </p:cNvSpPr>
          <p:nvPr>
            <p:ph type="subTitle" idx="1"/>
          </p:nvPr>
        </p:nvSpPr>
        <p:spPr>
          <a:xfrm>
            <a:off x="1422697" y="3886200"/>
            <a:ext cx="706060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336ABB48-A070-4EAA-8802-FFC0407859C2}"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742458" y="4289374"/>
            <a:ext cx="8421101" cy="81161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962605" y="698261"/>
            <a:ext cx="7980807"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742442" y="5108728"/>
            <a:ext cx="8421117"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6" name="Date Placeholder 4"/>
          <p:cNvSpPr>
            <a:spLocks noGrp="1"/>
          </p:cNvSpPr>
          <p:nvPr>
            <p:ph type="dt" sz="half" idx="10"/>
          </p:nvPr>
        </p:nvSpPr>
        <p:spPr/>
        <p:txBody>
          <a:bodyPr/>
          <a:lstStyle>
            <a:lvl1pPr>
              <a:defRPr/>
            </a:lvl1pPr>
          </a:lstStyle>
          <a:p>
            <a:pPr>
              <a:defRPr/>
            </a:pPr>
            <a:endParaRPr lang="zh-CN" altLang="en-US"/>
          </a:p>
        </p:txBody>
      </p:sp>
      <p:sp>
        <p:nvSpPr>
          <p:cNvPr id="7" name="Footer Placeholder 5"/>
          <p:cNvSpPr>
            <a:spLocks noGrp="1"/>
          </p:cNvSpPr>
          <p:nvPr>
            <p:ph type="ftr" sz="quarter" idx="11"/>
          </p:nvPr>
        </p:nvSpPr>
        <p:spPr/>
        <p:txBody>
          <a:bodyPr/>
          <a:lstStyle>
            <a:lvl1pPr>
              <a:defRPr/>
            </a:lvl1pPr>
          </a:lstStyle>
          <a:p>
            <a:pPr>
              <a:defRPr/>
            </a:pP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8CBE0628-C28C-4282-ADB3-8AAE67141442}"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742442" y="609599"/>
            <a:ext cx="8421117" cy="3427245"/>
          </a:xfrm>
        </p:spPr>
        <p:txBody>
          <a:bodyPr/>
          <a:lstStyle>
            <a:lvl1pPr algn="ct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742442" y="4204821"/>
            <a:ext cx="8421117"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6" name="Date Placeholder 4"/>
          <p:cNvSpPr>
            <a:spLocks noGrp="1"/>
          </p:cNvSpPr>
          <p:nvPr>
            <p:ph type="dt" sz="half" idx="10"/>
          </p:nvPr>
        </p:nvSpPr>
        <p:spPr/>
        <p:txBody>
          <a:bodyPr/>
          <a:lstStyle>
            <a:lvl1pPr>
              <a:defRPr/>
            </a:lvl1pPr>
          </a:lstStyle>
          <a:p>
            <a:pPr>
              <a:defRPr/>
            </a:pPr>
            <a:endParaRPr lang="zh-CN" altLang="en-US"/>
          </a:p>
        </p:txBody>
      </p:sp>
      <p:sp>
        <p:nvSpPr>
          <p:cNvPr id="7" name="Footer Placeholder 5"/>
          <p:cNvSpPr>
            <a:spLocks noGrp="1"/>
          </p:cNvSpPr>
          <p:nvPr>
            <p:ph type="ftr" sz="quarter" idx="11"/>
          </p:nvPr>
        </p:nvSpPr>
        <p:spPr/>
        <p:txBody>
          <a:bodyPr/>
          <a:lstStyle>
            <a:lvl1pPr>
              <a:defRPr/>
            </a:lvl1pPr>
          </a:lstStyle>
          <a:p>
            <a:pPr>
              <a:defRPr/>
            </a:pP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A1FC840F-66C9-4B93-A28B-7E6A5FBC35CD}"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带描述的引言">
    <p:spTree>
      <p:nvGrpSpPr>
        <p:cNvPr id="1" name=""/>
        <p:cNvGrpSpPr/>
        <p:nvPr/>
      </p:nvGrpSpPr>
      <p:grpSpPr>
        <a:xfrm>
          <a:off x="0" y="0"/>
          <a:ext cx="0" cy="0"/>
          <a:chOff x="0" y="0"/>
          <a:chExt cx="0" cy="0"/>
        </a:xfrm>
      </p:grpSpPr>
      <p:sp>
        <p:nvSpPr>
          <p:cNvPr id="6" name="TextBox 5"/>
          <p:cNvSpPr txBox="1"/>
          <p:nvPr/>
        </p:nvSpPr>
        <p:spPr>
          <a:xfrm>
            <a:off x="814388" y="754063"/>
            <a:ext cx="4953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7" name="TextBox 6"/>
          <p:cNvSpPr txBox="1"/>
          <p:nvPr/>
        </p:nvSpPr>
        <p:spPr>
          <a:xfrm>
            <a:off x="8577263" y="2994025"/>
            <a:ext cx="4953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175047" y="609600"/>
            <a:ext cx="7558486" cy="2992904"/>
          </a:xfrm>
        </p:spPr>
        <p:txBody>
          <a:bodyP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398024" y="3610032"/>
            <a:ext cx="7111243"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742442" y="4372797"/>
            <a:ext cx="8421117"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8" name="Date Placeholder 4"/>
          <p:cNvSpPr>
            <a:spLocks noGrp="1"/>
          </p:cNvSpPr>
          <p:nvPr>
            <p:ph type="dt" sz="half" idx="14"/>
          </p:nvPr>
        </p:nvSpPr>
        <p:spPr/>
        <p:txBody>
          <a:bodyPr/>
          <a:lstStyle>
            <a:lvl1pPr>
              <a:defRPr/>
            </a:lvl1pPr>
          </a:lstStyle>
          <a:p>
            <a:pPr>
              <a:defRPr/>
            </a:pPr>
            <a:endParaRPr lang="zh-CN" altLang="en-US"/>
          </a:p>
        </p:txBody>
      </p:sp>
      <p:sp>
        <p:nvSpPr>
          <p:cNvPr id="9" name="Footer Placeholder 5"/>
          <p:cNvSpPr>
            <a:spLocks noGrp="1"/>
          </p:cNvSpPr>
          <p:nvPr>
            <p:ph type="ftr" sz="quarter" idx="15"/>
          </p:nvPr>
        </p:nvSpPr>
        <p:spPr/>
        <p:txBody>
          <a:bodyPr/>
          <a:lstStyle>
            <a:lvl1pPr>
              <a:defRPr/>
            </a:lvl1pPr>
          </a:lstStyle>
          <a:p>
            <a:pPr>
              <a:defRPr/>
            </a:pPr>
            <a:endParaRPr lang="zh-CN" altLang="en-US"/>
          </a:p>
        </p:txBody>
      </p:sp>
      <p:sp>
        <p:nvSpPr>
          <p:cNvPr id="10" name="Slide Number Placeholder 6"/>
          <p:cNvSpPr>
            <a:spLocks noGrp="1"/>
          </p:cNvSpPr>
          <p:nvPr>
            <p:ph type="sldNum" sz="quarter" idx="16"/>
          </p:nvPr>
        </p:nvSpPr>
        <p:spPr/>
        <p:txBody>
          <a:bodyPr/>
          <a:lstStyle>
            <a:lvl1pPr>
              <a:defRPr/>
            </a:lvl1pPr>
          </a:lstStyle>
          <a:p>
            <a:pPr>
              <a:defRPr/>
            </a:pPr>
            <a:fld id="{521B50AA-2378-40AC-8D0A-696E9D95BA91}" type="slidenum">
              <a:rPr lang="zh-CN" alt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742442" y="2138722"/>
            <a:ext cx="8421117" cy="2511835"/>
          </a:xfrm>
        </p:spPr>
        <p:txBody>
          <a:bodyPr anchor="b"/>
          <a:lstStyle>
            <a:lvl1pPr algn="ct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742442" y="4662335"/>
            <a:ext cx="8421117"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6" name="Date Placeholder 4"/>
          <p:cNvSpPr>
            <a:spLocks noGrp="1"/>
          </p:cNvSpPr>
          <p:nvPr>
            <p:ph type="dt" sz="half" idx="10"/>
          </p:nvPr>
        </p:nvSpPr>
        <p:spPr/>
        <p:txBody>
          <a:bodyPr/>
          <a:lstStyle>
            <a:lvl1pPr>
              <a:defRPr/>
            </a:lvl1pPr>
          </a:lstStyle>
          <a:p>
            <a:pPr>
              <a:defRPr/>
            </a:pPr>
            <a:endParaRPr lang="zh-CN" altLang="en-US"/>
          </a:p>
        </p:txBody>
      </p:sp>
      <p:sp>
        <p:nvSpPr>
          <p:cNvPr id="7" name="Footer Placeholder 5"/>
          <p:cNvSpPr>
            <a:spLocks noGrp="1"/>
          </p:cNvSpPr>
          <p:nvPr>
            <p:ph type="ftr" sz="quarter" idx="11"/>
          </p:nvPr>
        </p:nvSpPr>
        <p:spPr/>
        <p:txBody>
          <a:bodyPr/>
          <a:lstStyle>
            <a:lvl1pPr>
              <a:defRPr/>
            </a:lvl1pPr>
          </a:lstStyle>
          <a:p>
            <a:pPr>
              <a:defRPr/>
            </a:pP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3B0543FA-F104-45A8-82A8-CFC683E05240}" type="slidenum">
              <a:rPr lang="zh-CN" altLang="en-US"/>
              <a:pPr>
                <a:defRPr/>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742442" y="609600"/>
            <a:ext cx="8421117" cy="1605094"/>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742441" y="2367093"/>
            <a:ext cx="268041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742441" y="2943356"/>
            <a:ext cx="268041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3617566" y="2367093"/>
            <a:ext cx="267436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3608596" y="2943356"/>
            <a:ext cx="2683973"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6478305" y="2367093"/>
            <a:ext cx="2685254"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6478305" y="2943356"/>
            <a:ext cx="2685254"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Date Placeholder 2"/>
          <p:cNvSpPr>
            <a:spLocks noGrp="1"/>
          </p:cNvSpPr>
          <p:nvPr>
            <p:ph type="dt" sz="half" idx="18"/>
          </p:nvPr>
        </p:nvSpPr>
        <p:spPr/>
        <p:txBody>
          <a:bodyPr/>
          <a:lstStyle>
            <a:lvl1pPr>
              <a:defRPr/>
            </a:lvl1pPr>
          </a:lstStyle>
          <a:p>
            <a:pPr>
              <a:defRPr/>
            </a:pPr>
            <a:endParaRPr lang="zh-CN" altLang="en-US"/>
          </a:p>
        </p:txBody>
      </p:sp>
      <p:sp>
        <p:nvSpPr>
          <p:cNvPr id="16" name="Footer Placeholder 3"/>
          <p:cNvSpPr>
            <a:spLocks noGrp="1"/>
          </p:cNvSpPr>
          <p:nvPr>
            <p:ph type="ftr" sz="quarter" idx="19"/>
          </p:nvPr>
        </p:nvSpPr>
        <p:spPr/>
        <p:txBody>
          <a:bodyPr/>
          <a:lstStyle>
            <a:lvl1pPr>
              <a:defRPr/>
            </a:lvl1pPr>
          </a:lstStyle>
          <a:p>
            <a:pPr>
              <a:defRPr/>
            </a:pPr>
            <a:endParaRPr lang="zh-CN" altLang="en-US"/>
          </a:p>
        </p:txBody>
      </p:sp>
      <p:sp>
        <p:nvSpPr>
          <p:cNvPr id="17" name="Slide Number Placeholder 4"/>
          <p:cNvSpPr>
            <a:spLocks noGrp="1"/>
          </p:cNvSpPr>
          <p:nvPr>
            <p:ph type="sldNum" sz="quarter" idx="20"/>
          </p:nvPr>
        </p:nvSpPr>
        <p:spPr/>
        <p:txBody>
          <a:bodyPr/>
          <a:lstStyle>
            <a:lvl1pPr>
              <a:defRPr/>
            </a:lvl1pPr>
          </a:lstStyle>
          <a:p>
            <a:pPr>
              <a:defRPr/>
            </a:pPr>
            <a:fld id="{2265DA08-B0A5-4CEF-87C2-46A1014E80EA}"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742442" y="610772"/>
            <a:ext cx="8421117" cy="1603922"/>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742442" y="4204820"/>
            <a:ext cx="2678332"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742442" y="2367093"/>
            <a:ext cx="2678332"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noProof="0"/>
              <a:t>单击图标添加图片</a:t>
            </a:r>
            <a:endParaRPr lang="en-US" noProof="0" dirty="0"/>
          </a:p>
        </p:txBody>
      </p:sp>
      <p:sp>
        <p:nvSpPr>
          <p:cNvPr id="21" name="Text Placeholder 3"/>
          <p:cNvSpPr>
            <a:spLocks noGrp="1"/>
          </p:cNvSpPr>
          <p:nvPr>
            <p:ph type="body" sz="half" idx="18"/>
          </p:nvPr>
        </p:nvSpPr>
        <p:spPr>
          <a:xfrm>
            <a:off x="742442" y="4781082"/>
            <a:ext cx="2678332"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3609742" y="4204820"/>
            <a:ext cx="2682735"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3608595" y="2367093"/>
            <a:ext cx="268397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noProof="0"/>
              <a:t>单击图标添加图片</a:t>
            </a:r>
            <a:endParaRPr lang="en-US" noProof="0" dirty="0"/>
          </a:p>
        </p:txBody>
      </p:sp>
      <p:sp>
        <p:nvSpPr>
          <p:cNvPr id="24" name="Text Placeholder 3"/>
          <p:cNvSpPr>
            <a:spLocks noGrp="1"/>
          </p:cNvSpPr>
          <p:nvPr>
            <p:ph type="body" sz="half" idx="19"/>
          </p:nvPr>
        </p:nvSpPr>
        <p:spPr>
          <a:xfrm>
            <a:off x="3608595" y="4781081"/>
            <a:ext cx="268397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6478305" y="4204820"/>
            <a:ext cx="2681803"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6478305" y="2367093"/>
            <a:ext cx="268525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noProof="0"/>
              <a:t>单击图标添加图片</a:t>
            </a:r>
            <a:endParaRPr lang="en-US" noProof="0" dirty="0"/>
          </a:p>
        </p:txBody>
      </p:sp>
      <p:sp>
        <p:nvSpPr>
          <p:cNvPr id="27" name="Text Placeholder 3"/>
          <p:cNvSpPr>
            <a:spLocks noGrp="1"/>
          </p:cNvSpPr>
          <p:nvPr>
            <p:ph type="body" sz="half" idx="20"/>
          </p:nvPr>
        </p:nvSpPr>
        <p:spPr>
          <a:xfrm>
            <a:off x="6478203" y="4781079"/>
            <a:ext cx="2685356"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3" name="Date Placeholder 2"/>
          <p:cNvSpPr>
            <a:spLocks noGrp="1"/>
          </p:cNvSpPr>
          <p:nvPr>
            <p:ph type="dt" sz="half" idx="23"/>
          </p:nvPr>
        </p:nvSpPr>
        <p:spPr/>
        <p:txBody>
          <a:bodyPr/>
          <a:lstStyle>
            <a:lvl1pPr>
              <a:defRPr/>
            </a:lvl1pPr>
          </a:lstStyle>
          <a:p>
            <a:pPr>
              <a:defRPr/>
            </a:pPr>
            <a:endParaRPr lang="zh-CN" altLang="en-US"/>
          </a:p>
        </p:txBody>
      </p:sp>
      <p:sp>
        <p:nvSpPr>
          <p:cNvPr id="14" name="Footer Placeholder 3"/>
          <p:cNvSpPr>
            <a:spLocks noGrp="1"/>
          </p:cNvSpPr>
          <p:nvPr>
            <p:ph type="ftr" sz="quarter" idx="24"/>
          </p:nvPr>
        </p:nvSpPr>
        <p:spPr/>
        <p:txBody>
          <a:bodyPr/>
          <a:lstStyle>
            <a:lvl1pPr>
              <a:defRPr/>
            </a:lvl1pPr>
          </a:lstStyle>
          <a:p>
            <a:pPr>
              <a:defRPr/>
            </a:pPr>
            <a:endParaRPr lang="zh-CN" altLang="en-US"/>
          </a:p>
        </p:txBody>
      </p:sp>
      <p:sp>
        <p:nvSpPr>
          <p:cNvPr id="15" name="Slide Number Placeholder 4"/>
          <p:cNvSpPr>
            <a:spLocks noGrp="1"/>
          </p:cNvSpPr>
          <p:nvPr>
            <p:ph type="sldNum" sz="quarter" idx="25"/>
          </p:nvPr>
        </p:nvSpPr>
        <p:spPr/>
        <p:txBody>
          <a:bodyPr/>
          <a:lstStyle>
            <a:lvl1pPr>
              <a:defRPr/>
            </a:lvl1pPr>
          </a:lstStyle>
          <a:p>
            <a:pPr>
              <a:defRPr/>
            </a:pPr>
            <a:fld id="{424F861F-D6C1-4B56-9F8B-AAA557628B78}"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1" name="Vertical Text Placeholder 2"/>
          <p:cNvSpPr>
            <a:spLocks noGrp="1"/>
          </p:cNvSpPr>
          <p:nvPr>
            <p:ph type="body" orient="vert" sz="quarter" idx="13"/>
          </p:nvPr>
        </p:nvSpPr>
        <p:spPr>
          <a:xfrm>
            <a:off x="742442" y="2367094"/>
            <a:ext cx="8421117" cy="342410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p:cNvSpPr>
            <a:spLocks noGrp="1"/>
          </p:cNvSpPr>
          <p:nvPr>
            <p:ph type="dt" sz="half" idx="14"/>
          </p:nvPr>
        </p:nvSpPr>
        <p:spPr/>
        <p:txBody>
          <a:bodyPr/>
          <a:lstStyle>
            <a:lvl1pPr>
              <a:defRPr/>
            </a:lvl1pPr>
          </a:lstStyle>
          <a:p>
            <a:pPr>
              <a:defRPr/>
            </a:pPr>
            <a:endParaRPr lang="zh-CN" altLang="en-US"/>
          </a:p>
        </p:txBody>
      </p:sp>
      <p:sp>
        <p:nvSpPr>
          <p:cNvPr id="6" name="Footer Placeholder 4"/>
          <p:cNvSpPr>
            <a:spLocks noGrp="1"/>
          </p:cNvSpPr>
          <p:nvPr>
            <p:ph type="ftr" sz="quarter" idx="15"/>
          </p:nvPr>
        </p:nvSpPr>
        <p:spPr/>
        <p:txBody>
          <a:bodyPr/>
          <a:lstStyle>
            <a:lvl1pPr>
              <a:defRPr/>
            </a:lvl1pPr>
          </a:lstStyle>
          <a:p>
            <a:pPr>
              <a:defRPr/>
            </a:pPr>
            <a:endParaRPr lang="zh-CN" altLang="en-US"/>
          </a:p>
        </p:txBody>
      </p:sp>
      <p:sp>
        <p:nvSpPr>
          <p:cNvPr id="7" name="Slide Number Placeholder 5"/>
          <p:cNvSpPr>
            <a:spLocks noGrp="1"/>
          </p:cNvSpPr>
          <p:nvPr>
            <p:ph type="sldNum" sz="quarter" idx="16"/>
          </p:nvPr>
        </p:nvSpPr>
        <p:spPr/>
        <p:txBody>
          <a:bodyPr/>
          <a:lstStyle>
            <a:lvl1pPr>
              <a:defRPr/>
            </a:lvl1pPr>
          </a:lstStyle>
          <a:p>
            <a:pPr>
              <a:defRPr/>
            </a:pPr>
            <a:fld id="{DD3ED873-CB05-40C9-BE4B-4F5C1DC6E589}"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609602"/>
            <a:ext cx="2074577" cy="5181599"/>
          </a:xfrm>
        </p:spPr>
        <p:txBody>
          <a:bodyPr vert="eaVert"/>
          <a:lstStyle>
            <a:lvl1pPr algn="l">
              <a:defRPr/>
            </a:lvl1pPr>
          </a:lstStyle>
          <a:p>
            <a:r>
              <a:rPr lang="zh-CN" altLang="en-US"/>
              <a:t>单击此处编辑母版标题样式</a:t>
            </a:r>
            <a:endParaRPr lang="en-US" dirty="0"/>
          </a:p>
        </p:txBody>
      </p:sp>
      <p:sp>
        <p:nvSpPr>
          <p:cNvPr id="8" name="Vertical Text Placeholder 2"/>
          <p:cNvSpPr>
            <a:spLocks noGrp="1"/>
          </p:cNvSpPr>
          <p:nvPr>
            <p:ph type="body" orient="vert" sz="quarter" idx="13"/>
          </p:nvPr>
        </p:nvSpPr>
        <p:spPr>
          <a:xfrm>
            <a:off x="742442" y="609602"/>
            <a:ext cx="6222713" cy="51815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p:cNvSpPr>
            <a:spLocks noGrp="1"/>
          </p:cNvSpPr>
          <p:nvPr>
            <p:ph type="dt" sz="half" idx="14"/>
          </p:nvPr>
        </p:nvSpPr>
        <p:spPr/>
        <p:txBody>
          <a:bodyPr/>
          <a:lstStyle>
            <a:lvl1pPr>
              <a:defRPr/>
            </a:lvl1pPr>
          </a:lstStyle>
          <a:p>
            <a:pPr>
              <a:defRPr/>
            </a:pPr>
            <a:endParaRPr lang="zh-CN" altLang="en-US"/>
          </a:p>
        </p:txBody>
      </p:sp>
      <p:sp>
        <p:nvSpPr>
          <p:cNvPr id="6" name="Footer Placeholder 4"/>
          <p:cNvSpPr>
            <a:spLocks noGrp="1"/>
          </p:cNvSpPr>
          <p:nvPr>
            <p:ph type="ftr" sz="quarter" idx="15"/>
          </p:nvPr>
        </p:nvSpPr>
        <p:spPr/>
        <p:txBody>
          <a:bodyPr/>
          <a:lstStyle>
            <a:lvl1pPr>
              <a:defRPr/>
            </a:lvl1pPr>
          </a:lstStyle>
          <a:p>
            <a:pPr>
              <a:defRPr/>
            </a:pPr>
            <a:endParaRPr lang="zh-CN" altLang="en-US"/>
          </a:p>
        </p:txBody>
      </p:sp>
      <p:sp>
        <p:nvSpPr>
          <p:cNvPr id="7" name="Slide Number Placeholder 5"/>
          <p:cNvSpPr>
            <a:spLocks noGrp="1"/>
          </p:cNvSpPr>
          <p:nvPr>
            <p:ph type="sldNum" sz="quarter" idx="16"/>
          </p:nvPr>
        </p:nvSpPr>
        <p:spPr/>
        <p:txBody>
          <a:bodyPr/>
          <a:lstStyle>
            <a:lvl1pPr>
              <a:defRPr/>
            </a:lvl1pPr>
          </a:lstStyle>
          <a:p>
            <a:pPr>
              <a:defRPr/>
            </a:pPr>
            <a:fld id="{56FEE9DE-34E5-4D66-8E5B-7EB07CDD82F4}"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95300" y="274638"/>
            <a:ext cx="8915400" cy="585152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Date Placeholder 3"/>
          <p:cNvSpPr>
            <a:spLocks noGrp="1"/>
          </p:cNvSpPr>
          <p:nvPr>
            <p:ph type="dt" sz="half" idx="10"/>
          </p:nvPr>
        </p:nvSpPr>
        <p:spPr/>
        <p:txBody>
          <a:bodyPr/>
          <a:lstStyle>
            <a:lvl1pPr>
              <a:defRPr/>
            </a:lvl1pPr>
          </a:lstStyle>
          <a:p>
            <a:pPr>
              <a:defRPr/>
            </a:pPr>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4AA5DDC7-4C6A-47BF-9C25-F04B6A21B879}"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表格占位符 2"/>
          <p:cNvSpPr>
            <a:spLocks noGrp="1"/>
          </p:cNvSpPr>
          <p:nvPr>
            <p:ph type="tbl" idx="1"/>
          </p:nvPr>
        </p:nvSpPr>
        <p:spPr/>
        <p:txBody>
          <a:bodyPr/>
          <a:lstStyle/>
          <a:p>
            <a:pPr lvl="0"/>
            <a:endParaRPr lang="zh-CN" altLang="en-US" noProof="1"/>
          </a:p>
        </p:txBody>
      </p:sp>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A3A31EA0-39D6-41DF-B897-613DDC56B74A}"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742441" y="2367093"/>
            <a:ext cx="8420609" cy="34241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3"/>
          <p:cNvSpPr>
            <a:spLocks noGrp="1"/>
          </p:cNvSpPr>
          <p:nvPr>
            <p:ph type="dt" sz="half" idx="14"/>
          </p:nvPr>
        </p:nvSpPr>
        <p:spPr/>
        <p:txBody>
          <a:bodyPr/>
          <a:lstStyle>
            <a:lvl1pPr>
              <a:defRPr/>
            </a:lvl1pPr>
          </a:lstStyle>
          <a:p>
            <a:pPr>
              <a:defRPr/>
            </a:pPr>
            <a:endParaRPr lang="zh-CN" altLang="en-US"/>
          </a:p>
        </p:txBody>
      </p:sp>
      <p:sp>
        <p:nvSpPr>
          <p:cNvPr id="6" name="Footer Placeholder 4"/>
          <p:cNvSpPr>
            <a:spLocks noGrp="1"/>
          </p:cNvSpPr>
          <p:nvPr>
            <p:ph type="ftr" sz="quarter" idx="15"/>
          </p:nvPr>
        </p:nvSpPr>
        <p:spPr/>
        <p:txBody>
          <a:bodyPr/>
          <a:lstStyle>
            <a:lvl1pPr>
              <a:defRPr/>
            </a:lvl1pPr>
          </a:lstStyle>
          <a:p>
            <a:pPr>
              <a:defRPr/>
            </a:pPr>
            <a:endParaRPr lang="zh-CN" altLang="en-US"/>
          </a:p>
        </p:txBody>
      </p:sp>
      <p:sp>
        <p:nvSpPr>
          <p:cNvPr id="7" name="Slide Number Placeholder 5"/>
          <p:cNvSpPr>
            <a:spLocks noGrp="1"/>
          </p:cNvSpPr>
          <p:nvPr>
            <p:ph type="sldNum" sz="quarter" idx="16"/>
          </p:nvPr>
        </p:nvSpPr>
        <p:spPr/>
        <p:txBody>
          <a:bodyPr/>
          <a:lstStyle>
            <a:lvl1pPr>
              <a:defRPr/>
            </a:lvl1pPr>
          </a:lstStyle>
          <a:p>
            <a:pPr>
              <a:defRPr/>
            </a:pPr>
            <a:fld id="{A6909B90-8886-435A-88EF-A23E8AC1F97B}"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42441" y="828563"/>
            <a:ext cx="8410799" cy="2736819"/>
          </a:xfrm>
        </p:spPr>
        <p:txBody>
          <a:bodyPr anchor="b"/>
          <a:lstStyle>
            <a:lvl1pPr>
              <a:defRPr sz="4000"/>
            </a:lvl1pPr>
          </a:lstStyle>
          <a:p>
            <a:r>
              <a:rPr lang="zh-CN" altLang="en-US"/>
              <a:t>单击此处编辑母版标题样式</a:t>
            </a:r>
            <a:endParaRPr lang="en-US" dirty="0"/>
          </a:p>
        </p:txBody>
      </p:sp>
      <p:sp>
        <p:nvSpPr>
          <p:cNvPr id="3" name="Text Placeholder 2"/>
          <p:cNvSpPr>
            <a:spLocks noGrp="1"/>
          </p:cNvSpPr>
          <p:nvPr>
            <p:ph type="body" idx="1"/>
          </p:nvPr>
        </p:nvSpPr>
        <p:spPr>
          <a:xfrm>
            <a:off x="742441" y="3657458"/>
            <a:ext cx="8410799"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65EF681-1DAA-47D3-85D7-10FD86A92857}"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4" name="Title 1"/>
          <p:cNvSpPr>
            <a:spLocks noGrp="1"/>
          </p:cNvSpPr>
          <p:nvPr>
            <p:ph type="title"/>
          </p:nvPr>
        </p:nvSpPr>
        <p:spPr>
          <a:xfrm>
            <a:off x="742443" y="618518"/>
            <a:ext cx="8421116" cy="1596177"/>
          </a:xfrm>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742441" y="2367093"/>
            <a:ext cx="4148646" cy="34241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3"/>
          <p:cNvSpPr>
            <a:spLocks noGrp="1"/>
          </p:cNvSpPr>
          <p:nvPr>
            <p:ph sz="quarter" idx="14"/>
          </p:nvPr>
        </p:nvSpPr>
        <p:spPr>
          <a:xfrm>
            <a:off x="5014912" y="2367093"/>
            <a:ext cx="4148138" cy="34241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Date Placeholder 4"/>
          <p:cNvSpPr>
            <a:spLocks noGrp="1"/>
          </p:cNvSpPr>
          <p:nvPr>
            <p:ph type="dt" sz="half" idx="15"/>
          </p:nvPr>
        </p:nvSpPr>
        <p:spPr/>
        <p:txBody>
          <a:bodyPr/>
          <a:lstStyle>
            <a:lvl1pPr>
              <a:defRPr/>
            </a:lvl1pPr>
          </a:lstStyle>
          <a:p>
            <a:pPr>
              <a:defRPr/>
            </a:pPr>
            <a:endParaRPr lang="zh-CN" altLang="en-US"/>
          </a:p>
        </p:txBody>
      </p:sp>
      <p:sp>
        <p:nvSpPr>
          <p:cNvPr id="7" name="Footer Placeholder 5"/>
          <p:cNvSpPr>
            <a:spLocks noGrp="1"/>
          </p:cNvSpPr>
          <p:nvPr>
            <p:ph type="ftr" sz="quarter" idx="16"/>
          </p:nvPr>
        </p:nvSpPr>
        <p:spPr/>
        <p:txBody>
          <a:bodyPr/>
          <a:lstStyle>
            <a:lvl1pPr>
              <a:defRPr/>
            </a:lvl1pPr>
          </a:lstStyle>
          <a:p>
            <a:pPr>
              <a:defRPr/>
            </a:pPr>
            <a:endParaRPr lang="zh-CN" altLang="en-US"/>
          </a:p>
        </p:txBody>
      </p:sp>
      <p:sp>
        <p:nvSpPr>
          <p:cNvPr id="8" name="Slide Number Placeholder 6"/>
          <p:cNvSpPr>
            <a:spLocks noGrp="1"/>
          </p:cNvSpPr>
          <p:nvPr>
            <p:ph type="sldNum" sz="quarter" idx="17"/>
          </p:nvPr>
        </p:nvSpPr>
        <p:spPr/>
        <p:txBody>
          <a:bodyPr/>
          <a:lstStyle>
            <a:lvl1pPr>
              <a:defRPr/>
            </a:lvl1pPr>
          </a:lstStyle>
          <a:p>
            <a:pPr>
              <a:defRPr/>
            </a:pPr>
            <a:fld id="{02AEBE4F-5EF0-4456-920A-51BEC77E9024}"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4" name="Title 1"/>
          <p:cNvSpPr>
            <a:spLocks noGrp="1"/>
          </p:cNvSpPr>
          <p:nvPr>
            <p:ph type="title"/>
          </p:nvPr>
        </p:nvSpPr>
        <p:spPr>
          <a:xfrm>
            <a:off x="742443" y="618518"/>
            <a:ext cx="8421116" cy="159617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31391" y="2371018"/>
            <a:ext cx="3959698"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Content Placeholder 3"/>
          <p:cNvSpPr>
            <a:spLocks noGrp="1"/>
          </p:cNvSpPr>
          <p:nvPr>
            <p:ph sz="quarter" idx="13"/>
          </p:nvPr>
        </p:nvSpPr>
        <p:spPr>
          <a:xfrm>
            <a:off x="742442" y="3051013"/>
            <a:ext cx="4148647" cy="274018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5197094" y="2371018"/>
            <a:ext cx="3966466"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3" name="Content Placeholder 5"/>
          <p:cNvSpPr>
            <a:spLocks noGrp="1"/>
          </p:cNvSpPr>
          <p:nvPr>
            <p:ph sz="quarter" idx="14"/>
          </p:nvPr>
        </p:nvSpPr>
        <p:spPr>
          <a:xfrm>
            <a:off x="5014913" y="3051013"/>
            <a:ext cx="4148138" cy="274018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6"/>
          <p:cNvSpPr>
            <a:spLocks noGrp="1"/>
          </p:cNvSpPr>
          <p:nvPr>
            <p:ph type="dt" sz="half" idx="15"/>
          </p:nvPr>
        </p:nvSpPr>
        <p:spPr/>
        <p:txBody>
          <a:bodyPr/>
          <a:lstStyle>
            <a:lvl1pPr>
              <a:defRPr/>
            </a:lvl1pPr>
          </a:lstStyle>
          <a:p>
            <a:pPr>
              <a:defRPr/>
            </a:pPr>
            <a:endParaRPr lang="zh-CN" altLang="en-US"/>
          </a:p>
        </p:txBody>
      </p:sp>
      <p:sp>
        <p:nvSpPr>
          <p:cNvPr id="9" name="Footer Placeholder 7"/>
          <p:cNvSpPr>
            <a:spLocks noGrp="1"/>
          </p:cNvSpPr>
          <p:nvPr>
            <p:ph type="ftr" sz="quarter" idx="16"/>
          </p:nvPr>
        </p:nvSpPr>
        <p:spPr/>
        <p:txBody>
          <a:bodyPr/>
          <a:lstStyle>
            <a:lvl1pPr>
              <a:defRPr/>
            </a:lvl1pPr>
          </a:lstStyle>
          <a:p>
            <a:pPr>
              <a:defRPr/>
            </a:pPr>
            <a:endParaRPr lang="zh-CN" altLang="en-US"/>
          </a:p>
        </p:txBody>
      </p:sp>
      <p:sp>
        <p:nvSpPr>
          <p:cNvPr id="10" name="Slide Number Placeholder 8"/>
          <p:cNvSpPr>
            <a:spLocks noGrp="1"/>
          </p:cNvSpPr>
          <p:nvPr>
            <p:ph type="sldNum" sz="quarter" idx="17"/>
          </p:nvPr>
        </p:nvSpPr>
        <p:spPr/>
        <p:txBody>
          <a:bodyPr/>
          <a:lstStyle>
            <a:lvl1pPr>
              <a:defRPr/>
            </a:lvl1pPr>
          </a:lstStyle>
          <a:p>
            <a:pPr>
              <a:defRPr/>
            </a:pPr>
            <a:fld id="{4D84ACA2-7796-4DDA-AC9D-AB1CADC175F5}"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2"/>
          <p:cNvSpPr>
            <a:spLocks noGrp="1"/>
          </p:cNvSpPr>
          <p:nvPr>
            <p:ph type="dt" sz="half" idx="10"/>
          </p:nvPr>
        </p:nvSpPr>
        <p:spPr/>
        <p:txBody>
          <a:bodyPr/>
          <a:lstStyle>
            <a:lvl1pPr>
              <a:defRPr/>
            </a:lvl1pPr>
          </a:lstStyle>
          <a:p>
            <a:pPr>
              <a:defRPr/>
            </a:pPr>
            <a:endParaRPr lang="zh-CN" altLang="en-US"/>
          </a:p>
        </p:txBody>
      </p:sp>
      <p:sp>
        <p:nvSpPr>
          <p:cNvPr id="5" name="Footer Placeholder 3"/>
          <p:cNvSpPr>
            <a:spLocks noGrp="1"/>
          </p:cNvSpPr>
          <p:nvPr>
            <p:ph type="ftr" sz="quarter" idx="11"/>
          </p:nvPr>
        </p:nvSpPr>
        <p:spPr/>
        <p:txBody>
          <a:bodyPr/>
          <a:lstStyle>
            <a:lvl1pPr>
              <a:defRPr/>
            </a:lvl1pPr>
          </a:lstStyle>
          <a:p>
            <a:pPr>
              <a:defRPr/>
            </a:pPr>
            <a:endParaRPr lang="zh-CN" altLang="en-US"/>
          </a:p>
        </p:txBody>
      </p:sp>
      <p:sp>
        <p:nvSpPr>
          <p:cNvPr id="6" name="Slide Number Placeholder 4"/>
          <p:cNvSpPr>
            <a:spLocks noGrp="1"/>
          </p:cNvSpPr>
          <p:nvPr>
            <p:ph type="sldNum" sz="quarter" idx="12"/>
          </p:nvPr>
        </p:nvSpPr>
        <p:spPr/>
        <p:txBody>
          <a:bodyPr/>
          <a:lstStyle>
            <a:lvl1pPr>
              <a:defRPr/>
            </a:lvl1pPr>
          </a:lstStyle>
          <a:p>
            <a:pPr>
              <a:defRPr/>
            </a:pPr>
            <a:fld id="{7D681368-270B-419D-9690-88FFFA07F954}"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a:lvl1pPr>
          </a:lstStyle>
          <a:p>
            <a:pPr>
              <a:defRPr/>
            </a:pPr>
            <a:endParaRPr lang="zh-CN" altLang="en-US"/>
          </a:p>
        </p:txBody>
      </p:sp>
      <p:sp>
        <p:nvSpPr>
          <p:cNvPr id="4" name="Footer Placeholder 2"/>
          <p:cNvSpPr>
            <a:spLocks noGrp="1"/>
          </p:cNvSpPr>
          <p:nvPr>
            <p:ph type="ftr" sz="quarter" idx="11"/>
          </p:nvPr>
        </p:nvSpPr>
        <p:spPr/>
        <p:txBody>
          <a:bodyPr/>
          <a:lstStyle>
            <a:lvl1pPr>
              <a:defRPr/>
            </a:lvl1pPr>
          </a:lstStyle>
          <a:p>
            <a:pPr>
              <a:defRPr/>
            </a:pP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46386AB1-DB53-4B20-B5AB-10D1919DBA86}"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42442" y="609600"/>
            <a:ext cx="3197747" cy="2023252"/>
          </a:xfrm>
        </p:spPr>
        <p:txBody>
          <a:bodyPr anchor="b"/>
          <a:lstStyle>
            <a:lvl1pPr algn="ctr">
              <a:defRPr sz="3200"/>
            </a:lvl1pPr>
          </a:lstStyle>
          <a:p>
            <a:r>
              <a:rPr lang="zh-CN" altLang="en-US"/>
              <a:t>单击此处编辑母版标题样式</a:t>
            </a:r>
            <a:endParaRPr lang="en-US" dirty="0"/>
          </a:p>
        </p:txBody>
      </p:sp>
      <p:sp>
        <p:nvSpPr>
          <p:cNvPr id="10" name="Content Placeholder 2"/>
          <p:cNvSpPr>
            <a:spLocks noGrp="1"/>
          </p:cNvSpPr>
          <p:nvPr>
            <p:ph sz="quarter" idx="13"/>
          </p:nvPr>
        </p:nvSpPr>
        <p:spPr>
          <a:xfrm>
            <a:off x="4125926" y="609601"/>
            <a:ext cx="5037632" cy="518159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742442" y="2632852"/>
            <a:ext cx="319774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6" name="Date Placeholder 4"/>
          <p:cNvSpPr>
            <a:spLocks noGrp="1"/>
          </p:cNvSpPr>
          <p:nvPr>
            <p:ph type="dt" sz="half" idx="14"/>
          </p:nvPr>
        </p:nvSpPr>
        <p:spPr/>
        <p:txBody>
          <a:bodyPr/>
          <a:lstStyle>
            <a:lvl1pPr>
              <a:defRPr/>
            </a:lvl1pPr>
          </a:lstStyle>
          <a:p>
            <a:pPr>
              <a:defRPr/>
            </a:pPr>
            <a:endParaRPr lang="zh-CN" altLang="en-US"/>
          </a:p>
        </p:txBody>
      </p:sp>
      <p:sp>
        <p:nvSpPr>
          <p:cNvPr id="7" name="Footer Placeholder 5"/>
          <p:cNvSpPr>
            <a:spLocks noGrp="1"/>
          </p:cNvSpPr>
          <p:nvPr>
            <p:ph type="ftr" sz="quarter" idx="15"/>
          </p:nvPr>
        </p:nvSpPr>
        <p:spPr/>
        <p:txBody>
          <a:bodyPr/>
          <a:lstStyle>
            <a:lvl1pPr>
              <a:defRPr/>
            </a:lvl1pPr>
          </a:lstStyle>
          <a:p>
            <a:pPr>
              <a:defRPr/>
            </a:pPr>
            <a:endParaRPr lang="zh-CN" altLang="en-US"/>
          </a:p>
        </p:txBody>
      </p:sp>
      <p:sp>
        <p:nvSpPr>
          <p:cNvPr id="8" name="Slide Number Placeholder 6"/>
          <p:cNvSpPr>
            <a:spLocks noGrp="1"/>
          </p:cNvSpPr>
          <p:nvPr>
            <p:ph type="sldNum" sz="quarter" idx="16"/>
          </p:nvPr>
        </p:nvSpPr>
        <p:spPr/>
        <p:txBody>
          <a:bodyPr/>
          <a:lstStyle>
            <a:lvl1pPr>
              <a:defRPr/>
            </a:lvl1pPr>
          </a:lstStyle>
          <a:p>
            <a:pPr>
              <a:defRPr/>
            </a:pPr>
            <a:fld id="{4D103647-04D1-45DD-99A5-33B8DBE98BF2}"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42442" y="609600"/>
            <a:ext cx="4822162" cy="2023254"/>
          </a:xfrm>
        </p:spPr>
        <p:txBody>
          <a:bodyPr anchor="b"/>
          <a:lstStyle>
            <a:lvl1pPr algn="ct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032653" y="609601"/>
            <a:ext cx="264497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742458" y="2632852"/>
            <a:ext cx="4822146"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6" name="Date Placeholder 4"/>
          <p:cNvSpPr>
            <a:spLocks noGrp="1"/>
          </p:cNvSpPr>
          <p:nvPr>
            <p:ph type="dt" sz="half" idx="10"/>
          </p:nvPr>
        </p:nvSpPr>
        <p:spPr/>
        <p:txBody>
          <a:bodyPr/>
          <a:lstStyle>
            <a:lvl1pPr>
              <a:defRPr/>
            </a:lvl1pPr>
          </a:lstStyle>
          <a:p>
            <a:pPr>
              <a:defRPr/>
            </a:pPr>
            <a:endParaRPr lang="zh-CN" altLang="en-US"/>
          </a:p>
        </p:txBody>
      </p:sp>
      <p:sp>
        <p:nvSpPr>
          <p:cNvPr id="7" name="Footer Placeholder 5"/>
          <p:cNvSpPr>
            <a:spLocks noGrp="1"/>
          </p:cNvSpPr>
          <p:nvPr>
            <p:ph type="ftr" sz="quarter" idx="11"/>
          </p:nvPr>
        </p:nvSpPr>
        <p:spPr/>
        <p:txBody>
          <a:bodyPr/>
          <a:lstStyle>
            <a:lvl1pPr>
              <a:defRPr/>
            </a:lvl1pPr>
          </a:lstStyle>
          <a:p>
            <a:pPr>
              <a:defRPr/>
            </a:pP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584D9F34-ED95-4B38-A2D5-AEFAD5C1E76F}"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DROBO-FS\QuickDrops\JB\PPTX NG\Droplets\LightingOverlay.png"/>
          <p:cNvPicPr>
            <a:picLocks noChangeAspect="1" noChangeArrowheads="1"/>
          </p:cNvPicPr>
          <p:nvPr/>
        </p:nvPicPr>
        <p:blipFill>
          <a:blip r:embed="rId21" cstate="print"/>
          <a:srcRect/>
          <a:stretch>
            <a:fillRect/>
          </a:stretch>
        </p:blipFill>
        <p:spPr bwMode="auto">
          <a:xfrm>
            <a:off x="0" y="0"/>
            <a:ext cx="9906000" cy="6858000"/>
          </a:xfrm>
          <a:prstGeom prst="rect">
            <a:avLst/>
          </a:prstGeom>
          <a:noFill/>
          <a:ln w="9525">
            <a:noFill/>
            <a:miter lim="800000"/>
            <a:headEnd/>
            <a:tailEnd/>
          </a:ln>
        </p:spPr>
      </p:pic>
      <p:sp>
        <p:nvSpPr>
          <p:cNvPr id="2" name="Title Placeholder 1"/>
          <p:cNvSpPr>
            <a:spLocks noGrp="1"/>
          </p:cNvSpPr>
          <p:nvPr>
            <p:ph type="title"/>
          </p:nvPr>
        </p:nvSpPr>
        <p:spPr>
          <a:xfrm>
            <a:off x="742950" y="619125"/>
            <a:ext cx="8420100" cy="159543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42950" y="2366963"/>
            <a:ext cx="8420100" cy="34242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38875" y="5883275"/>
            <a:ext cx="222885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zh-CN" altLang="en-US"/>
          </a:p>
        </p:txBody>
      </p:sp>
      <p:sp>
        <p:nvSpPr>
          <p:cNvPr id="5" name="Footer Placeholder 4"/>
          <p:cNvSpPr>
            <a:spLocks noGrp="1"/>
          </p:cNvSpPr>
          <p:nvPr>
            <p:ph type="ftr" sz="quarter" idx="3"/>
          </p:nvPr>
        </p:nvSpPr>
        <p:spPr>
          <a:xfrm>
            <a:off x="742950" y="5883275"/>
            <a:ext cx="5421313"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zh-CN" altLang="en-US"/>
          </a:p>
        </p:txBody>
      </p:sp>
      <p:sp>
        <p:nvSpPr>
          <p:cNvPr id="6" name="Slide Number Placeholder 5"/>
          <p:cNvSpPr>
            <a:spLocks noGrp="1"/>
          </p:cNvSpPr>
          <p:nvPr>
            <p:ph type="sldNum" sz="quarter" idx="4"/>
          </p:nvPr>
        </p:nvSpPr>
        <p:spPr>
          <a:xfrm>
            <a:off x="8542338" y="5883275"/>
            <a:ext cx="620712" cy="365125"/>
          </a:xfrm>
          <a:prstGeom prst="rect">
            <a:avLst/>
          </a:prstGeom>
        </p:spPr>
        <p:txBody>
          <a:bodyPr vert="horz" lIns="91440" tIns="45720" rIns="91440" bIns="45720" rtlCol="0" anchor="ctr"/>
          <a:lstStyle>
            <a:lvl1pPr algn="r">
              <a:defRPr sz="1000">
                <a:solidFill>
                  <a:schemeClr val="tx1"/>
                </a:solidFill>
              </a:defRPr>
            </a:lvl1pPr>
          </a:lstStyle>
          <a:p>
            <a:pPr>
              <a:defRPr/>
            </a:pPr>
            <a:fld id="{DAFB1555-C1DD-476A-B604-D68260C2FC8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 id="2147484342" r:id="rId16"/>
    <p:sldLayoutId id="2147484343" r:id="rId17"/>
    <p:sldLayoutId id="2147484344" r:id="rId18"/>
    <p:sldLayoutId id="2147484345" r:id="rId19"/>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a:ea typeface="宋体" pitchFamily="2" charset="-122"/>
        </a:defRPr>
      </a:lvl2pPr>
      <a:lvl3pPr algn="ctr" rtl="0" eaLnBrk="0" fontAlgn="base" hangingPunct="0">
        <a:lnSpc>
          <a:spcPct val="90000"/>
        </a:lnSpc>
        <a:spcBef>
          <a:spcPct val="0"/>
        </a:spcBef>
        <a:spcAft>
          <a:spcPct val="0"/>
        </a:spcAft>
        <a:defRPr sz="3600">
          <a:solidFill>
            <a:schemeClr val="tx1"/>
          </a:solidFill>
          <a:latin typeface="Tw Cen MT"/>
          <a:ea typeface="宋体" pitchFamily="2" charset="-122"/>
        </a:defRPr>
      </a:lvl3pPr>
      <a:lvl4pPr algn="ctr" rtl="0" eaLnBrk="0" fontAlgn="base" hangingPunct="0">
        <a:lnSpc>
          <a:spcPct val="90000"/>
        </a:lnSpc>
        <a:spcBef>
          <a:spcPct val="0"/>
        </a:spcBef>
        <a:spcAft>
          <a:spcPct val="0"/>
        </a:spcAft>
        <a:defRPr sz="3600">
          <a:solidFill>
            <a:schemeClr val="tx1"/>
          </a:solidFill>
          <a:latin typeface="Tw Cen MT"/>
          <a:ea typeface="宋体" pitchFamily="2" charset="-122"/>
        </a:defRPr>
      </a:lvl4pPr>
      <a:lvl5pPr algn="ctr" rtl="0" eaLnBrk="0" fontAlgn="base" hangingPunct="0">
        <a:lnSpc>
          <a:spcPct val="90000"/>
        </a:lnSpc>
        <a:spcBef>
          <a:spcPct val="0"/>
        </a:spcBef>
        <a:spcAft>
          <a:spcPct val="0"/>
        </a:spcAft>
        <a:defRPr sz="3600">
          <a:solidFill>
            <a:schemeClr val="tx1"/>
          </a:solidFill>
          <a:latin typeface="Tw Cen MT"/>
          <a:ea typeface="宋体" pitchFamily="2" charset="-122"/>
        </a:defRPr>
      </a:lvl5pPr>
      <a:lvl6pPr marL="457200" algn="ctr" rtl="0" fontAlgn="base">
        <a:lnSpc>
          <a:spcPct val="90000"/>
        </a:lnSpc>
        <a:spcBef>
          <a:spcPct val="0"/>
        </a:spcBef>
        <a:spcAft>
          <a:spcPct val="0"/>
        </a:spcAft>
        <a:defRPr sz="3600">
          <a:solidFill>
            <a:schemeClr val="tx1"/>
          </a:solidFill>
          <a:latin typeface="Tw Cen MT"/>
          <a:ea typeface="宋体" pitchFamily="2" charset="-122"/>
        </a:defRPr>
      </a:lvl6pPr>
      <a:lvl7pPr marL="914400" algn="ctr" rtl="0" fontAlgn="base">
        <a:lnSpc>
          <a:spcPct val="90000"/>
        </a:lnSpc>
        <a:spcBef>
          <a:spcPct val="0"/>
        </a:spcBef>
        <a:spcAft>
          <a:spcPct val="0"/>
        </a:spcAft>
        <a:defRPr sz="3600">
          <a:solidFill>
            <a:schemeClr val="tx1"/>
          </a:solidFill>
          <a:latin typeface="Tw Cen MT"/>
          <a:ea typeface="宋体" pitchFamily="2" charset="-122"/>
        </a:defRPr>
      </a:lvl7pPr>
      <a:lvl8pPr marL="1371600" algn="ctr" rtl="0" fontAlgn="base">
        <a:lnSpc>
          <a:spcPct val="90000"/>
        </a:lnSpc>
        <a:spcBef>
          <a:spcPct val="0"/>
        </a:spcBef>
        <a:spcAft>
          <a:spcPct val="0"/>
        </a:spcAft>
        <a:defRPr sz="3600">
          <a:solidFill>
            <a:schemeClr val="tx1"/>
          </a:solidFill>
          <a:latin typeface="Tw Cen MT"/>
          <a:ea typeface="宋体" pitchFamily="2" charset="-122"/>
        </a:defRPr>
      </a:lvl8pPr>
      <a:lvl9pPr marL="1828800" algn="ctr" rtl="0" fontAlgn="base">
        <a:lnSpc>
          <a:spcPct val="90000"/>
        </a:lnSpc>
        <a:spcBef>
          <a:spcPct val="0"/>
        </a:spcBef>
        <a:spcAft>
          <a:spcPct val="0"/>
        </a:spcAft>
        <a:defRPr sz="3600">
          <a:solidFill>
            <a:schemeClr val="tx1"/>
          </a:solidFill>
          <a:latin typeface="Tw Cen MT"/>
          <a:ea typeface="宋体"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4.jpeg"/></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85.jpeg"/></Relationships>
</file>

<file path=ppt/slides/_rels/slide15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0.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0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4.wmf"/><Relationship Id="rId5" Type="http://schemas.openxmlformats.org/officeDocument/2006/relationships/oleObject" Target="../embeddings/oleObject1.bin"/><Relationship Id="rId4" Type="http://schemas.openxmlformats.org/officeDocument/2006/relationships/image" Target="../media/image106.emf"/></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4.wmf"/><Relationship Id="rId5" Type="http://schemas.openxmlformats.org/officeDocument/2006/relationships/oleObject" Target="../embeddings/oleObject1.bin"/><Relationship Id="rId4" Type="http://schemas.openxmlformats.org/officeDocument/2006/relationships/image" Target="../media/image106.emf"/></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684412" y="2571744"/>
            <a:ext cx="6537176" cy="954107"/>
          </a:xfrm>
          <a:prstGeom prst="rect">
            <a:avLst/>
          </a:prstGeom>
          <a:noFill/>
        </p:spPr>
        <p:txBody>
          <a:bodyPr wrap="square" rtlCol="0" anchor="ctr">
            <a:spAutoFit/>
          </a:bodyPr>
          <a:lstStyle/>
          <a:p>
            <a:pPr algn="ctr"/>
            <a:r>
              <a:rPr lang="en-US" altLang="zh-CN" sz="2800" dirty="0">
                <a:cs typeface="Arial" panose="020B0604020202020204" pitchFamily="34" charset="0"/>
                <a:sym typeface="Arial" panose="020B0604020202020204" pitchFamily="34" charset="0"/>
              </a:rPr>
              <a:t>Technical service manual for Aqua-X series (Inverter&amp;R32)</a:t>
            </a:r>
            <a:endParaRPr lang="zh-CN" altLang="en-US" sz="2800" dirty="0">
              <a:cs typeface="Arial" panose="020B0604020202020204" pitchFamily="34" charset="0"/>
              <a:sym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43020">
            <a:extLst>
              <a:ext uri="{FF2B5EF4-FFF2-40B4-BE49-F238E27FC236}">
                <a16:creationId xmlns:a16="http://schemas.microsoft.com/office/drawing/2014/main" id="{BFA255DE-0419-41C9-B8C2-0F3CFBDB8A4B}"/>
              </a:ext>
            </a:extLst>
          </p:cNvPr>
          <p:cNvSpPr>
            <a:spLocks noChangeArrowheads="1"/>
          </p:cNvSpPr>
          <p:nvPr/>
        </p:nvSpPr>
        <p:spPr bwMode="auto">
          <a:xfrm>
            <a:off x="776288" y="333375"/>
            <a:ext cx="8420100" cy="719138"/>
          </a:xfrm>
          <a:prstGeom prst="rect">
            <a:avLst/>
          </a:prstGeom>
          <a:noFill/>
          <a:ln w="9525">
            <a:noFill/>
            <a:miter lim="800000"/>
            <a:headEnd/>
            <a:tailEnd/>
          </a:ln>
        </p:spPr>
        <p:txBody>
          <a:bodyPr anchor="ctr"/>
          <a:lstStyle/>
          <a:p>
            <a:pPr algn="ctr" eaLnBrk="1" hangingPunct="1"/>
            <a:r>
              <a:rPr lang="en-US" altLang="zh-CN" sz="2800" dirty="0">
                <a:cs typeface="Arial" panose="020B0604020202020204" pitchFamily="34" charset="0"/>
                <a:sym typeface="Arial" panose="020B0604020202020204" pitchFamily="34" charset="0"/>
              </a:rPr>
              <a:t>F1 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73E2B178-1E16-406C-AD5B-C09FC7D456D5}"/>
              </a:ext>
            </a:extLst>
          </p:cNvPr>
          <p:cNvGraphicFramePr/>
          <p:nvPr>
            <p:extLst>
              <p:ext uri="{D42A27DB-BD31-4B8C-83A1-F6EECF244321}">
                <p14:modId xmlns:p14="http://schemas.microsoft.com/office/powerpoint/2010/main" val="447858355"/>
              </p:ext>
            </p:extLst>
          </p:nvPr>
        </p:nvGraphicFramePr>
        <p:xfrm>
          <a:off x="1033748" y="816165"/>
          <a:ext cx="7838504" cy="5225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4">
            <a:extLst>
              <a:ext uri="{FF2B5EF4-FFF2-40B4-BE49-F238E27FC236}">
                <a16:creationId xmlns:a16="http://schemas.microsoft.com/office/drawing/2014/main" id="{6A69EB3B-310C-4816-9517-A13C2A1FA79E}"/>
              </a:ext>
            </a:extLst>
          </p:cNvPr>
          <p:cNvSpPr>
            <a:spLocks noChangeArrowheads="1"/>
          </p:cNvSpPr>
          <p:nvPr/>
        </p:nvSpPr>
        <p:spPr bwMode="auto">
          <a:xfrm>
            <a:off x="560388" y="5805488"/>
            <a:ext cx="8767762" cy="369887"/>
          </a:xfrm>
          <a:prstGeom prst="rect">
            <a:avLst/>
          </a:prstGeom>
          <a:noFill/>
          <a:ln w="9525">
            <a:noFill/>
            <a:miter lim="800000"/>
            <a:headEnd/>
            <a:tailEnd/>
          </a:ln>
        </p:spPr>
        <p:txBody>
          <a:bodyPr wrap="none">
            <a:spAutoFit/>
          </a:bodyPr>
          <a:lstStyle/>
          <a:p>
            <a:pPr eaLnBrk="1" hangingPunct="1"/>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14099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文本框 1"/>
          <p:cNvSpPr txBox="1">
            <a:spLocks noChangeArrowheads="1"/>
          </p:cNvSpPr>
          <p:nvPr/>
        </p:nvSpPr>
        <p:spPr bwMode="auto">
          <a:xfrm>
            <a:off x="704850" y="404813"/>
            <a:ext cx="5289550" cy="641350"/>
          </a:xfrm>
          <a:prstGeom prst="rect">
            <a:avLst/>
          </a:prstGeom>
          <a:noFill/>
          <a:ln w="9525">
            <a:noFill/>
            <a:miter lim="800000"/>
            <a:headEnd/>
            <a:tailEnd/>
          </a:ln>
        </p:spPr>
        <p:txBody>
          <a:bodyPr wrap="none">
            <a:spAutoFit/>
          </a:bodyPr>
          <a:lstStyle/>
          <a:p>
            <a:r>
              <a:rPr lang="en-US" altLang="zh-CN" sz="3600">
                <a:cs typeface="Arial" panose="020B0604020202020204" pitchFamily="34" charset="0"/>
                <a:sym typeface="Arial" panose="020B0604020202020204" pitchFamily="34" charset="0"/>
              </a:rPr>
              <a:t>3. Water system failure </a:t>
            </a:r>
            <a:endParaRPr lang="zh-CN" altLang="en-US" sz="3600">
              <a:cs typeface="Arial" panose="020B0604020202020204" pitchFamily="34" charset="0"/>
              <a:sym typeface="Arial" panose="020B060402020202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2820101930"/>
              </p:ext>
            </p:extLst>
          </p:nvPr>
        </p:nvGraphicFramePr>
        <p:xfrm>
          <a:off x="776288" y="1412875"/>
          <a:ext cx="6840537" cy="2089151"/>
        </p:xfrm>
        <a:graphic>
          <a:graphicData uri="http://schemas.openxmlformats.org/drawingml/2006/table">
            <a:tbl>
              <a:tblPr/>
              <a:tblGrid>
                <a:gridCol w="892175">
                  <a:extLst>
                    <a:ext uri="{9D8B030D-6E8A-4147-A177-3AD203B41FA5}">
                      <a16:colId xmlns:a16="http://schemas.microsoft.com/office/drawing/2014/main" val="20000"/>
                    </a:ext>
                  </a:extLst>
                </a:gridCol>
                <a:gridCol w="3078162">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tblGrid>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Error code</a:t>
                      </a:r>
                      <a:endParaRPr kumimoji="0" lang="zh-CN" altLang="en-US"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Description</a:t>
                      </a:r>
                      <a:endParaRPr kumimoji="0" lang="zh-CN" altLang="en-US" sz="1000" b="1" i="0" u="none" strike="noStrike" cap="none" normalizeH="0" baseline="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Solution</a:t>
                      </a:r>
                      <a:endParaRPr kumimoji="0" lang="zh-CN" altLang="en-US" sz="1000" b="1" i="0" u="none" strike="noStrike" cap="none" normalizeH="0" baseline="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477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E7</a:t>
                      </a:r>
                      <a:endParaRPr kumimoji="0" lang="zh-CN" altLang="en-US" sz="1800" b="1" i="0" u="none" strike="noStrike" cap="none" normalizeH="0" baseline="0" dirty="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Water outlet temp too high or too low protection</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A. </a:t>
                      </a:r>
                      <a:r>
                        <a:rPr kumimoji="0" lang="en-GB" altLang="zh-CN"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Water outlet temp</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B. Water pump</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C. Water outlet temp sensor</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D. Replace Integrated board/</a:t>
                      </a:r>
                      <a:r>
                        <a:rPr kumimoji="0" lang="en-US" altLang="zh-CN" sz="1200" b="0" i="0" u="none" strike="noStrike" cap="none" normalizeH="0" baseline="0" dirty="0">
                          <a:ln>
                            <a:noFill/>
                          </a:ln>
                          <a:solidFill>
                            <a:srgbClr val="0000FF"/>
                          </a:solidFill>
                          <a:effectLst/>
                          <a:latin typeface="Arial" pitchFamily="34" charset="0"/>
                          <a:ea typeface="宋体" pitchFamily="2" charset="-122"/>
                          <a:cs typeface="Arial" panose="020B0604020202020204" pitchFamily="34" charset="0"/>
                          <a:sym typeface="Arial" panose="020B0604020202020204" pitchFamily="34" charset="0"/>
                        </a:rPr>
                        <a:t>PC board (for three-phase models)</a:t>
                      </a:r>
                      <a:endParaRPr kumimoji="0" lang="zh-CN" altLang="en-US" sz="1200" b="0" i="0" u="none" strike="noStrike" cap="none" normalizeH="0" baseline="0" dirty="0">
                        <a:ln>
                          <a:noFill/>
                        </a:ln>
                        <a:solidFill>
                          <a:srgbClr val="0000FF"/>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546CF0C-DE68-439B-A607-453C77BE93A2}"/>
              </a:ext>
            </a:extLst>
          </p:cNvPr>
          <p:cNvSpPr txBox="1">
            <a:spLocks noChangeArrowheads="1"/>
          </p:cNvSpPr>
          <p:nvPr/>
        </p:nvSpPr>
        <p:spPr>
          <a:xfrm>
            <a:off x="0" y="476250"/>
            <a:ext cx="9906000" cy="792163"/>
          </a:xfrm>
          <a:prstGeom prst="rect">
            <a:avLst/>
          </a:prstGeom>
        </p:spPr>
        <p:txBody>
          <a:bodyPr anchor="ctr">
            <a:normAutofit/>
          </a:bodyP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a:ea typeface="宋体" pitchFamily="2" charset="-122"/>
              </a:defRPr>
            </a:lvl2pPr>
            <a:lvl3pPr algn="ctr" rtl="0" eaLnBrk="0" fontAlgn="base" hangingPunct="0">
              <a:lnSpc>
                <a:spcPct val="90000"/>
              </a:lnSpc>
              <a:spcBef>
                <a:spcPct val="0"/>
              </a:spcBef>
              <a:spcAft>
                <a:spcPct val="0"/>
              </a:spcAft>
              <a:defRPr sz="3600">
                <a:solidFill>
                  <a:schemeClr val="tx1"/>
                </a:solidFill>
                <a:latin typeface="Tw Cen MT"/>
                <a:ea typeface="宋体" pitchFamily="2" charset="-122"/>
              </a:defRPr>
            </a:lvl3pPr>
            <a:lvl4pPr algn="ctr" rtl="0" eaLnBrk="0" fontAlgn="base" hangingPunct="0">
              <a:lnSpc>
                <a:spcPct val="90000"/>
              </a:lnSpc>
              <a:spcBef>
                <a:spcPct val="0"/>
              </a:spcBef>
              <a:spcAft>
                <a:spcPct val="0"/>
              </a:spcAft>
              <a:defRPr sz="3600">
                <a:solidFill>
                  <a:schemeClr val="tx1"/>
                </a:solidFill>
                <a:latin typeface="Tw Cen MT"/>
                <a:ea typeface="宋体" pitchFamily="2" charset="-122"/>
              </a:defRPr>
            </a:lvl4pPr>
            <a:lvl5pPr algn="ctr" rtl="0" eaLnBrk="0" fontAlgn="base" hangingPunct="0">
              <a:lnSpc>
                <a:spcPct val="90000"/>
              </a:lnSpc>
              <a:spcBef>
                <a:spcPct val="0"/>
              </a:spcBef>
              <a:spcAft>
                <a:spcPct val="0"/>
              </a:spcAft>
              <a:defRPr sz="3600">
                <a:solidFill>
                  <a:schemeClr val="tx1"/>
                </a:solidFill>
                <a:latin typeface="Tw Cen MT"/>
                <a:ea typeface="宋体" pitchFamily="2" charset="-122"/>
              </a:defRPr>
            </a:lvl5pPr>
            <a:lvl6pPr marL="457200" algn="ctr" rtl="0" fontAlgn="base">
              <a:lnSpc>
                <a:spcPct val="90000"/>
              </a:lnSpc>
              <a:spcBef>
                <a:spcPct val="0"/>
              </a:spcBef>
              <a:spcAft>
                <a:spcPct val="0"/>
              </a:spcAft>
              <a:defRPr sz="3600">
                <a:solidFill>
                  <a:schemeClr val="tx1"/>
                </a:solidFill>
                <a:latin typeface="Tw Cen MT"/>
                <a:ea typeface="宋体" pitchFamily="2" charset="-122"/>
              </a:defRPr>
            </a:lvl6pPr>
            <a:lvl7pPr marL="914400" algn="ctr" rtl="0" fontAlgn="base">
              <a:lnSpc>
                <a:spcPct val="90000"/>
              </a:lnSpc>
              <a:spcBef>
                <a:spcPct val="0"/>
              </a:spcBef>
              <a:spcAft>
                <a:spcPct val="0"/>
              </a:spcAft>
              <a:defRPr sz="3600">
                <a:solidFill>
                  <a:schemeClr val="tx1"/>
                </a:solidFill>
                <a:latin typeface="Tw Cen MT"/>
                <a:ea typeface="宋体" pitchFamily="2" charset="-122"/>
              </a:defRPr>
            </a:lvl7pPr>
            <a:lvl8pPr marL="1371600" algn="ctr" rtl="0" fontAlgn="base">
              <a:lnSpc>
                <a:spcPct val="90000"/>
              </a:lnSpc>
              <a:spcBef>
                <a:spcPct val="0"/>
              </a:spcBef>
              <a:spcAft>
                <a:spcPct val="0"/>
              </a:spcAft>
              <a:defRPr sz="3600">
                <a:solidFill>
                  <a:schemeClr val="tx1"/>
                </a:solidFill>
                <a:latin typeface="Tw Cen MT"/>
                <a:ea typeface="宋体" pitchFamily="2" charset="-122"/>
              </a:defRPr>
            </a:lvl8pPr>
            <a:lvl9pPr marL="1828800" algn="ctr" rtl="0" fontAlgn="base">
              <a:lnSpc>
                <a:spcPct val="90000"/>
              </a:lnSpc>
              <a:spcBef>
                <a:spcPct val="0"/>
              </a:spcBef>
              <a:spcAft>
                <a:spcPct val="0"/>
              </a:spcAft>
              <a:defRPr sz="3600">
                <a:solidFill>
                  <a:schemeClr val="tx1"/>
                </a:solidFill>
                <a:latin typeface="Tw Cen MT"/>
                <a:ea typeface="宋体" pitchFamily="2" charset="-122"/>
              </a:defRPr>
            </a:lvl9pPr>
          </a:lstStyle>
          <a:p>
            <a:pPr eaLnBrk="1" fontAlgn="auto" hangingPunct="1">
              <a:spcAft>
                <a:spcPts val="0"/>
              </a:spcAft>
              <a:buFontTx/>
              <a:defRPr/>
            </a:pPr>
            <a:r>
              <a:rPr lang="en-US" altLang="zh-CN" sz="2800" b="1" dirty="0">
                <a:latin typeface="Arial" panose="020B0604020202020204" pitchFamily="34" charset="0"/>
                <a:ea typeface="微软雅黑" panose="020B0503020204020204" pitchFamily="34" charset="-122"/>
                <a:cs typeface="Arial" pitchFamily="34" charset="0"/>
                <a:sym typeface="Arial" panose="020B0604020202020204" pitchFamily="34" charset="0"/>
              </a:rPr>
              <a:t>E7</a:t>
            </a:r>
            <a:r>
              <a:rPr lang="zh-CN" altLang="en-US" sz="2800" b="1" dirty="0">
                <a:latin typeface="Arial" panose="020B0604020202020204" pitchFamily="34" charset="0"/>
                <a:ea typeface="微软雅黑" panose="020B0503020204020204" pitchFamily="34" charset="-122"/>
                <a:cs typeface="Arial" pitchFamily="34" charset="0"/>
                <a:sym typeface="Arial" panose="020B0604020202020204" pitchFamily="34" charset="0"/>
              </a:rPr>
              <a:t> </a:t>
            </a:r>
            <a:r>
              <a:rPr lang="en-GB" altLang="zh-CN" sz="2800" b="1" dirty="0">
                <a:latin typeface="Arial" panose="020B0604020202020204" pitchFamily="34" charset="0"/>
                <a:ea typeface="微软雅黑" panose="020B0503020204020204" pitchFamily="34" charset="-122"/>
                <a:cs typeface="Arial" pitchFamily="34" charset="0"/>
                <a:sym typeface="Arial" panose="020B0604020202020204" pitchFamily="34" charset="0"/>
              </a:rPr>
              <a:t>solution</a:t>
            </a:r>
            <a:endParaRPr lang="zh-CN" altLang="en-US" sz="2800" b="1"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3BE813DA-B558-4136-BABB-F14A286BE146}"/>
              </a:ext>
            </a:extLst>
          </p:cNvPr>
          <p:cNvGraphicFramePr/>
          <p:nvPr>
            <p:extLst>
              <p:ext uri="{D42A27DB-BD31-4B8C-83A1-F6EECF244321}">
                <p14:modId xmlns:p14="http://schemas.microsoft.com/office/powerpoint/2010/main" val="4018412082"/>
              </p:ext>
            </p:extLst>
          </p:nvPr>
        </p:nvGraphicFramePr>
        <p:xfrm>
          <a:off x="560512" y="1227666"/>
          <a:ext cx="8856984" cy="4865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3">
            <a:extLst>
              <a:ext uri="{FF2B5EF4-FFF2-40B4-BE49-F238E27FC236}">
                <a16:creationId xmlns:a16="http://schemas.microsoft.com/office/drawing/2014/main" id="{8FC272AE-7113-49AE-87ED-2079E40CC304}"/>
              </a:ext>
            </a:extLst>
          </p:cNvPr>
          <p:cNvSpPr>
            <a:spLocks noChangeArrowheads="1"/>
          </p:cNvSpPr>
          <p:nvPr/>
        </p:nvSpPr>
        <p:spPr bwMode="auto">
          <a:xfrm>
            <a:off x="488950" y="5517232"/>
            <a:ext cx="9072563" cy="369887"/>
          </a:xfrm>
          <a:prstGeom prst="rect">
            <a:avLst/>
          </a:prstGeom>
          <a:noFill/>
          <a:ln w="9525">
            <a:noFill/>
            <a:miter lim="800000"/>
            <a:headEnd/>
            <a:tailEnd/>
          </a:ln>
          <a:effectLst/>
        </p:spPr>
        <p:txBody>
          <a:bodyPr>
            <a:spAutoFit/>
          </a:bodyPr>
          <a:lstStyle/>
          <a:p>
            <a:pPr>
              <a:defRPr/>
            </a:pPr>
            <a:r>
              <a:rPr lang="en-US" altLang="zh-CN" b="0" dirty="0">
                <a:solidFill>
                  <a:srgbClr val="FF0000"/>
                </a:solidFill>
                <a:ea typeface="微软雅黑" panose="020B0503020204020204" pitchFamily="34" charset="-122"/>
                <a:cs typeface="Arial" pitchFamily="34" charset="0"/>
                <a:sym typeface="Arial" panose="020B0604020202020204" pitchFamily="34" charset="0"/>
              </a:rPr>
              <a:t>Warning: When conducting below operation, heat pump must be powered off !</a:t>
            </a:r>
          </a:p>
        </p:txBody>
      </p:sp>
    </p:spTree>
    <p:extLst>
      <p:ext uri="{BB962C8B-B14F-4D97-AF65-F5344CB8AC3E}">
        <p14:creationId xmlns:p14="http://schemas.microsoft.com/office/powerpoint/2010/main" val="8206083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文本框 6"/>
          <p:cNvSpPr txBox="1">
            <a:spLocks noChangeArrowheads="1"/>
          </p:cNvSpPr>
          <p:nvPr/>
        </p:nvSpPr>
        <p:spPr bwMode="auto">
          <a:xfrm>
            <a:off x="742950" y="381000"/>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1: Check if water outlet temp is in normal range.</a:t>
            </a:r>
            <a:endParaRPr lang="zh-CN" altLang="en-US" b="0" dirty="0">
              <a:cs typeface="Arial" panose="020B0604020202020204" pitchFamily="34" charset="0"/>
              <a:sym typeface="Arial" panose="020B0604020202020204" pitchFamily="34" charset="0"/>
            </a:endParaRPr>
          </a:p>
        </p:txBody>
      </p:sp>
      <p:sp>
        <p:nvSpPr>
          <p:cNvPr id="103427" name="文本框 3"/>
          <p:cNvSpPr txBox="1">
            <a:spLocks noChangeArrowheads="1"/>
          </p:cNvSpPr>
          <p:nvPr/>
        </p:nvSpPr>
        <p:spPr bwMode="auto">
          <a:xfrm>
            <a:off x="908050" y="5410200"/>
            <a:ext cx="7281863"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water temp is normal, go to step 2. </a:t>
            </a:r>
            <a:endParaRPr lang="zh-CN" altLang="en-US" b="0" dirty="0">
              <a:cs typeface="Arial" panose="020B0604020202020204" pitchFamily="34" charset="0"/>
              <a:sym typeface="Arial" panose="020B0604020202020204" pitchFamily="34" charset="0"/>
            </a:endParaRPr>
          </a:p>
        </p:txBody>
      </p:sp>
      <p:sp>
        <p:nvSpPr>
          <p:cNvPr id="103428" name="矩形 3"/>
          <p:cNvSpPr>
            <a:spLocks noChangeArrowheads="1"/>
          </p:cNvSpPr>
          <p:nvPr/>
        </p:nvSpPr>
        <p:spPr bwMode="auto">
          <a:xfrm>
            <a:off x="825500" y="1219200"/>
            <a:ext cx="7924800" cy="1587500"/>
          </a:xfrm>
          <a:prstGeom prst="rect">
            <a:avLst/>
          </a:prstGeom>
          <a:noFill/>
          <a:ln w="9525">
            <a:noFill/>
            <a:miter lim="800000"/>
            <a:headEnd/>
            <a:tailEnd/>
          </a:ln>
        </p:spPr>
        <p:txBody>
          <a:bodyPr>
            <a:spAutoFit/>
          </a:bodyPr>
          <a:lstStyle/>
          <a:p>
            <a:pPr>
              <a:lnSpc>
                <a:spcPct val="90000"/>
              </a:lnSpc>
            </a:pPr>
            <a:r>
              <a:rPr lang="en-US" altLang="zh-CN" b="0" dirty="0">
                <a:cs typeface="Arial" panose="020B0604020202020204" pitchFamily="34" charset="0"/>
                <a:sym typeface="Arial" panose="020B0604020202020204" pitchFamily="34" charset="0"/>
              </a:rPr>
              <a:t>If the water outlet temp is too big(heating), or too small (cooling)</a:t>
            </a:r>
          </a:p>
          <a:p>
            <a:pPr>
              <a:lnSpc>
                <a:spcPct val="90000"/>
              </a:lnSpc>
              <a:buFontTx/>
              <a:buNone/>
            </a:pPr>
            <a:endParaRPr lang="en-US" altLang="zh-CN" b="0" dirty="0">
              <a:cs typeface="Arial" panose="020B0604020202020204" pitchFamily="34" charset="0"/>
              <a:sym typeface="Arial" panose="020B0604020202020204" pitchFamily="34" charset="0"/>
            </a:endParaRPr>
          </a:p>
          <a:p>
            <a:pPr>
              <a:lnSpc>
                <a:spcPct val="90000"/>
              </a:lnSpc>
              <a:buFontTx/>
              <a:buNone/>
            </a:pPr>
            <a:r>
              <a:rPr lang="en-US" altLang="zh-CN" b="0" dirty="0">
                <a:cs typeface="Arial" panose="020B0604020202020204" pitchFamily="34" charset="0"/>
                <a:sym typeface="Arial" panose="020B0604020202020204" pitchFamily="34" charset="0"/>
              </a:rPr>
              <a:t>Water outlet temp</a:t>
            </a:r>
            <a:r>
              <a:rPr lang="zh-CN" altLang="en-US" b="0" dirty="0">
                <a:cs typeface="Arial" panose="020B0604020202020204" pitchFamily="34" charset="0"/>
                <a:sym typeface="Arial" panose="020B0604020202020204" pitchFamily="34" charset="0"/>
              </a:rPr>
              <a:t>≤</a:t>
            </a:r>
            <a:r>
              <a:rPr lang="en-US" altLang="zh-CN" b="0" dirty="0">
                <a:cs typeface="Arial" panose="020B0604020202020204" pitchFamily="34" charset="0"/>
                <a:sym typeface="Arial" panose="020B0604020202020204" pitchFamily="34" charset="0"/>
              </a:rPr>
              <a:t> 2 ℃, when cooling</a:t>
            </a:r>
            <a:endParaRPr lang="zh-CN" altLang="en-US" b="0" dirty="0">
              <a:cs typeface="Arial" panose="020B0604020202020204" pitchFamily="34" charset="0"/>
              <a:sym typeface="Arial" panose="020B0604020202020204" pitchFamily="34" charset="0"/>
            </a:endParaRPr>
          </a:p>
          <a:p>
            <a:pPr>
              <a:lnSpc>
                <a:spcPct val="90000"/>
              </a:lnSpc>
              <a:buFontTx/>
              <a:buNone/>
            </a:pPr>
            <a:endParaRPr lang="zh-CN" altLang="en-US" b="0" dirty="0">
              <a:cs typeface="Arial" panose="020B0604020202020204" pitchFamily="34" charset="0"/>
              <a:sym typeface="Arial" panose="020B0604020202020204" pitchFamily="34" charset="0"/>
            </a:endParaRPr>
          </a:p>
          <a:p>
            <a:pPr>
              <a:lnSpc>
                <a:spcPct val="90000"/>
              </a:lnSpc>
            </a:pPr>
            <a:r>
              <a:rPr lang="en-US" altLang="zh-CN" b="0" dirty="0">
                <a:cs typeface="Arial" panose="020B0604020202020204" pitchFamily="34" charset="0"/>
                <a:sym typeface="Arial" panose="020B0604020202020204" pitchFamily="34" charset="0"/>
              </a:rPr>
              <a:t>Water outlet temp</a:t>
            </a:r>
            <a:r>
              <a:rPr lang="zh-CN" altLang="en-US" b="0" dirty="0">
                <a:cs typeface="Arial" panose="020B0604020202020204" pitchFamily="34" charset="0"/>
                <a:sym typeface="Arial" panose="020B0604020202020204" pitchFamily="34" charset="0"/>
              </a:rPr>
              <a:t>≥</a:t>
            </a:r>
            <a:r>
              <a:rPr lang="en-US" altLang="zh-CN" b="0" dirty="0">
                <a:cs typeface="Arial" panose="020B0604020202020204" pitchFamily="34" charset="0"/>
                <a:sym typeface="Arial" panose="020B0604020202020204" pitchFamily="34" charset="0"/>
              </a:rPr>
              <a:t> 55 ℃, when heating</a:t>
            </a:r>
            <a:endParaRPr lang="zh-CN" altLang="en-US" b="0" dirty="0">
              <a:cs typeface="Arial" panose="020B0604020202020204" pitchFamily="34" charset="0"/>
              <a:sym typeface="Arial" panose="020B0604020202020204" pitchFamily="34" charset="0"/>
            </a:endParaRPr>
          </a:p>
          <a:p>
            <a:pPr>
              <a:lnSpc>
                <a:spcPct val="90000"/>
              </a:lnSpc>
              <a:buFontTx/>
              <a:buNone/>
            </a:pPr>
            <a:endParaRPr lang="en-US" altLang="zh-CN" b="0" dirty="0">
              <a:cs typeface="Arial" panose="020B0604020202020204" pitchFamily="34" charset="0"/>
              <a:sym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文本框 6"/>
          <p:cNvSpPr txBox="1">
            <a:spLocks noChangeArrowheads="1"/>
          </p:cNvSpPr>
          <p:nvPr/>
        </p:nvSpPr>
        <p:spPr bwMode="auto">
          <a:xfrm>
            <a:off x="742950" y="381000"/>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Check if water pump is working normally.</a:t>
            </a:r>
            <a:endParaRPr lang="zh-CN" altLang="en-US" b="0" dirty="0">
              <a:cs typeface="Arial" panose="020B0604020202020204" pitchFamily="34" charset="0"/>
              <a:sym typeface="Arial" panose="020B0604020202020204" pitchFamily="34" charset="0"/>
            </a:endParaRPr>
          </a:p>
        </p:txBody>
      </p:sp>
      <p:sp>
        <p:nvSpPr>
          <p:cNvPr id="104451" name="文本框 3"/>
          <p:cNvSpPr txBox="1">
            <a:spLocks noChangeArrowheads="1"/>
          </p:cNvSpPr>
          <p:nvPr/>
        </p:nvSpPr>
        <p:spPr bwMode="auto">
          <a:xfrm>
            <a:off x="908050" y="5410200"/>
            <a:ext cx="7281863"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water flow volume is normal, go to step 3. </a:t>
            </a:r>
            <a:endParaRPr lang="zh-CN" altLang="en-US" b="0" dirty="0">
              <a:cs typeface="Arial" panose="020B0604020202020204" pitchFamily="34" charset="0"/>
              <a:sym typeface="Arial" panose="020B0604020202020204" pitchFamily="34" charset="0"/>
            </a:endParaRPr>
          </a:p>
        </p:txBody>
      </p:sp>
      <p:sp>
        <p:nvSpPr>
          <p:cNvPr id="104452" name="矩形 3"/>
          <p:cNvSpPr>
            <a:spLocks noChangeArrowheads="1"/>
          </p:cNvSpPr>
          <p:nvPr/>
        </p:nvSpPr>
        <p:spPr bwMode="auto">
          <a:xfrm>
            <a:off x="825500" y="1219200"/>
            <a:ext cx="7924800" cy="1754188"/>
          </a:xfrm>
          <a:prstGeom prst="rect">
            <a:avLst/>
          </a:prstGeom>
          <a:noFill/>
          <a:ln w="9525">
            <a:noFill/>
            <a:miter lim="800000"/>
            <a:headEnd/>
            <a:tailEnd/>
          </a:ln>
        </p:spPr>
        <p:txBody>
          <a:bodyPr>
            <a:spAutoFit/>
          </a:bodyPr>
          <a:lstStyle/>
          <a:p>
            <a:r>
              <a:rPr lang="en-US" altLang="zh-CN" b="0" dirty="0">
                <a:ea typeface="微软雅黑" panose="020B0503020204020204" pitchFamily="34" charset="-122"/>
                <a:cs typeface="Arial" pitchFamily="34" charset="0"/>
                <a:sym typeface="Arial" panose="020B0604020202020204" pitchFamily="34" charset="0"/>
              </a:rPr>
              <a:t>Water pump</a:t>
            </a:r>
            <a:r>
              <a:rPr lang="zh-CN" altLang="en-US" b="0" dirty="0">
                <a:ea typeface="微软雅黑" panose="020B0503020204020204" pitchFamily="34" charset="-122"/>
                <a:cs typeface="Arial" pitchFamily="34" charset="0"/>
                <a:sym typeface="Arial" panose="020B0604020202020204" pitchFamily="34" charset="0"/>
              </a:rPr>
              <a:t>：</a:t>
            </a:r>
          </a:p>
          <a:p>
            <a:endParaRPr lang="en-US" altLang="zh-CN" b="0" dirty="0">
              <a:ea typeface="微软雅黑" panose="020B0503020204020204" pitchFamily="34" charset="-122"/>
              <a:cs typeface="Arial" pitchFamily="34" charset="0"/>
              <a:sym typeface="Arial" panose="020B0604020202020204" pitchFamily="34" charset="0"/>
            </a:endParaRPr>
          </a:p>
          <a:p>
            <a:r>
              <a:rPr lang="en-US" altLang="zh-CN" b="0" dirty="0">
                <a:ea typeface="微软雅黑" panose="020B0503020204020204" pitchFamily="34" charset="-122"/>
                <a:cs typeface="Arial" pitchFamily="34" charset="0"/>
                <a:sym typeface="Arial" panose="020B0604020202020204" pitchFamily="34" charset="0"/>
              </a:rPr>
              <a:t>A. Check if water pump is running well.</a:t>
            </a:r>
          </a:p>
          <a:p>
            <a:r>
              <a:rPr lang="en-US" altLang="zh-CN" b="0" dirty="0">
                <a:ea typeface="微软雅黑" panose="020B0503020204020204" pitchFamily="34" charset="-122"/>
                <a:cs typeface="Arial" pitchFamily="34" charset="0"/>
                <a:sym typeface="Arial" panose="020B0604020202020204" pitchFamily="34" charset="0"/>
              </a:rPr>
              <a:t>B. Check if water flow is sufficient.</a:t>
            </a:r>
          </a:p>
          <a:p>
            <a:r>
              <a:rPr lang="en-US" altLang="zh-CN" b="0" dirty="0">
                <a:ea typeface="微软雅黑" panose="020B0503020204020204" pitchFamily="34" charset="-122"/>
                <a:cs typeface="Arial" pitchFamily="34" charset="0"/>
                <a:sym typeface="Arial" panose="020B0604020202020204" pitchFamily="34" charset="0"/>
              </a:rPr>
              <a:t>C. Check if water pump is blocked.</a:t>
            </a:r>
          </a:p>
          <a:p>
            <a:r>
              <a:rPr lang="en-US" altLang="zh-CN" b="0" dirty="0">
                <a:ea typeface="微软雅黑" panose="020B0503020204020204" pitchFamily="34" charset="-122"/>
                <a:cs typeface="Arial" pitchFamily="34" charset="0"/>
                <a:sym typeface="Arial" panose="020B0604020202020204" pitchFamily="34" charset="0"/>
              </a:rPr>
              <a:t>D. Check if water pump valve is fully opened.</a:t>
            </a:r>
            <a:endParaRPr lang="zh-CN" altLang="en-US" b="0" dirty="0">
              <a:ea typeface="微软雅黑" panose="020B0503020204020204" pitchFamily="34" charset="-122"/>
              <a:cs typeface="Arial" pitchFamily="34" charset="0"/>
              <a:sym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文本框 6"/>
          <p:cNvSpPr txBox="1">
            <a:spLocks noChangeArrowheads="1"/>
          </p:cNvSpPr>
          <p:nvPr/>
        </p:nvSpPr>
        <p:spPr bwMode="auto">
          <a:xfrm>
            <a:off x="495300" y="152400"/>
            <a:ext cx="8667750" cy="646113"/>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3: </a:t>
            </a:r>
            <a:r>
              <a:rPr lang="en-GB" altLang="zh-CN" b="0" dirty="0">
                <a:cs typeface="Arial" panose="020B0604020202020204" pitchFamily="34" charset="0"/>
                <a:sym typeface="Arial" panose="020B0604020202020204" pitchFamily="34" charset="0"/>
              </a:rPr>
              <a:t>Check </a:t>
            </a:r>
            <a:r>
              <a:rPr lang="en-US" altLang="zh-CN" b="0" dirty="0">
                <a:cs typeface="Arial" panose="020B0604020202020204" pitchFamily="34" charset="0"/>
                <a:sym typeface="Arial" panose="020B0604020202020204" pitchFamily="34" charset="0"/>
              </a:rPr>
              <a:t>if</a:t>
            </a:r>
            <a:r>
              <a:rPr lang="en-GB" altLang="zh-CN"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water outlet temp sensor is well connected, if well connected, replace sensor.</a:t>
            </a:r>
            <a:endParaRPr lang="zh-CN" altLang="en-US" b="0" dirty="0">
              <a:cs typeface="Arial" panose="020B0604020202020204" pitchFamily="34" charset="0"/>
              <a:sym typeface="Arial" panose="020B0604020202020204" pitchFamily="34" charset="0"/>
            </a:endParaRPr>
          </a:p>
        </p:txBody>
      </p:sp>
      <p:grpSp>
        <p:nvGrpSpPr>
          <p:cNvPr id="3" name="组合 2">
            <a:extLst>
              <a:ext uri="{FF2B5EF4-FFF2-40B4-BE49-F238E27FC236}">
                <a16:creationId xmlns:a16="http://schemas.microsoft.com/office/drawing/2014/main" id="{76E24E56-420F-4928-AB43-FC83DCA39722}"/>
              </a:ext>
            </a:extLst>
          </p:cNvPr>
          <p:cNvGrpSpPr/>
          <p:nvPr/>
        </p:nvGrpSpPr>
        <p:grpSpPr>
          <a:xfrm>
            <a:off x="653264" y="798513"/>
            <a:ext cx="3485912" cy="4623927"/>
            <a:chOff x="739984" y="1255990"/>
            <a:chExt cx="3485912" cy="4623927"/>
          </a:xfrm>
        </p:grpSpPr>
        <p:pic>
          <p:nvPicPr>
            <p:cNvPr id="52225" name="Picture 1"/>
            <p:cNvPicPr>
              <a:picLocks noChangeAspect="1" noChangeArrowheads="1"/>
            </p:cNvPicPr>
            <p:nvPr/>
          </p:nvPicPr>
          <p:blipFill>
            <a:blip r:embed="rId2" cstate="print"/>
            <a:srcRect/>
            <a:stretch>
              <a:fillRect/>
            </a:stretch>
          </p:blipFill>
          <p:spPr bwMode="auto">
            <a:xfrm>
              <a:off x="739984" y="1255990"/>
              <a:ext cx="3485912" cy="4000528"/>
            </a:xfrm>
            <a:prstGeom prst="rect">
              <a:avLst/>
            </a:prstGeom>
            <a:noFill/>
            <a:ln w="9525">
              <a:noFill/>
              <a:miter lim="800000"/>
              <a:headEnd/>
              <a:tailEnd/>
            </a:ln>
            <a:effectLst/>
          </p:spPr>
        </p:pic>
        <p:sp>
          <p:nvSpPr>
            <p:cNvPr id="18" name="矩形 17"/>
            <p:cNvSpPr/>
            <p:nvPr/>
          </p:nvSpPr>
          <p:spPr>
            <a:xfrm>
              <a:off x="1881166" y="2786058"/>
              <a:ext cx="1143008" cy="11430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0" name="直接箭头连接符 19"/>
            <p:cNvCxnSpPr>
              <a:cxnSpLocks/>
              <a:endCxn id="105478" idx="0"/>
            </p:cNvCxnSpPr>
            <p:nvPr/>
          </p:nvCxnSpPr>
          <p:spPr>
            <a:xfrm>
              <a:off x="2381232" y="3929066"/>
              <a:ext cx="61016" cy="164307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5478" name="Text Box 13"/>
            <p:cNvSpPr txBox="1">
              <a:spLocks noChangeArrowheads="1"/>
            </p:cNvSpPr>
            <p:nvPr/>
          </p:nvSpPr>
          <p:spPr bwMode="auto">
            <a:xfrm>
              <a:off x="791248" y="5572140"/>
              <a:ext cx="3302000" cy="307777"/>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Water outlet temp sensor (brown label)</a:t>
              </a:r>
            </a:p>
          </p:txBody>
        </p:sp>
      </p:grpSp>
      <p:sp>
        <p:nvSpPr>
          <p:cNvPr id="105479" name="文本框 3"/>
          <p:cNvSpPr txBox="1">
            <a:spLocks noChangeArrowheads="1"/>
          </p:cNvSpPr>
          <p:nvPr/>
        </p:nvSpPr>
        <p:spPr bwMode="auto">
          <a:xfrm>
            <a:off x="660400" y="6172200"/>
            <a:ext cx="3549650" cy="338138"/>
          </a:xfrm>
          <a:prstGeom prst="rect">
            <a:avLst/>
          </a:prstGeom>
          <a:noFill/>
          <a:ln w="9525">
            <a:noFill/>
            <a:miter lim="800000"/>
            <a:headEnd/>
            <a:tailEnd/>
          </a:ln>
        </p:spPr>
        <p:txBody>
          <a:bodyPr>
            <a:spAutoFit/>
          </a:bodyPr>
          <a:lstStyle/>
          <a:p>
            <a:pPr>
              <a:spcBef>
                <a:spcPct val="50000"/>
              </a:spcBef>
            </a:pPr>
            <a:r>
              <a:rPr lang="en-US" altLang="zh-CN" sz="1600" b="0" dirty="0">
                <a:cs typeface="Arial" panose="020B0604020202020204" pitchFamily="34" charset="0"/>
                <a:sym typeface="Arial" panose="020B0604020202020204" pitchFamily="34" charset="0"/>
              </a:rPr>
              <a:t>If well connected, go to step 4. </a:t>
            </a:r>
            <a:endParaRPr lang="zh-CN" altLang="en-US" sz="1600" b="0" dirty="0">
              <a:cs typeface="Arial" panose="020B0604020202020204" pitchFamily="34" charset="0"/>
              <a:sym typeface="Arial" panose="020B0604020202020204" pitchFamily="34" charset="0"/>
            </a:endParaRPr>
          </a:p>
        </p:txBody>
      </p:sp>
      <p:grpSp>
        <p:nvGrpSpPr>
          <p:cNvPr id="4" name="组合 3">
            <a:extLst>
              <a:ext uri="{FF2B5EF4-FFF2-40B4-BE49-F238E27FC236}">
                <a16:creationId xmlns:a16="http://schemas.microsoft.com/office/drawing/2014/main" id="{80F2BB03-9444-4975-B3D5-E8734FABD507}"/>
              </a:ext>
            </a:extLst>
          </p:cNvPr>
          <p:cNvGrpSpPr/>
          <p:nvPr/>
        </p:nvGrpSpPr>
        <p:grpSpPr>
          <a:xfrm>
            <a:off x="4376936" y="764704"/>
            <a:ext cx="4423489" cy="5760874"/>
            <a:chOff x="5084244" y="676911"/>
            <a:chExt cx="4423489" cy="5760874"/>
          </a:xfrm>
        </p:grpSpPr>
        <p:grpSp>
          <p:nvGrpSpPr>
            <p:cNvPr id="2" name="组合 1">
              <a:extLst>
                <a:ext uri="{FF2B5EF4-FFF2-40B4-BE49-F238E27FC236}">
                  <a16:creationId xmlns:a16="http://schemas.microsoft.com/office/drawing/2014/main" id="{5A37CD93-8B10-4C56-B201-D43DAC4A40AA}"/>
                </a:ext>
              </a:extLst>
            </p:cNvPr>
            <p:cNvGrpSpPr/>
            <p:nvPr/>
          </p:nvGrpSpPr>
          <p:grpSpPr>
            <a:xfrm rot="16200000">
              <a:off x="5784877" y="-23722"/>
              <a:ext cx="2638915" cy="4040181"/>
              <a:chOff x="5765854" y="1643049"/>
              <a:chExt cx="3187674" cy="4880332"/>
            </a:xfrm>
          </p:grpSpPr>
          <p:pic>
            <p:nvPicPr>
              <p:cNvPr id="15" name="Picture 1"/>
              <p:cNvPicPr>
                <a:picLocks noChangeAspect="1" noChangeArrowheads="1"/>
              </p:cNvPicPr>
              <p:nvPr/>
            </p:nvPicPr>
            <p:blipFill>
              <a:blip r:embed="rId3" cstate="print"/>
              <a:srcRect/>
              <a:stretch>
                <a:fillRect/>
              </a:stretch>
            </p:blipFill>
            <p:spPr bwMode="auto">
              <a:xfrm rot="16200000">
                <a:off x="5048883" y="2618736"/>
                <a:ext cx="4880332" cy="2928958"/>
              </a:xfrm>
              <a:prstGeom prst="rect">
                <a:avLst/>
              </a:prstGeom>
              <a:noFill/>
              <a:ln w="9525">
                <a:noFill/>
                <a:miter lim="800000"/>
                <a:headEnd/>
                <a:tailEnd/>
              </a:ln>
              <a:effectLst/>
            </p:spPr>
          </p:pic>
          <p:sp>
            <p:nvSpPr>
              <p:cNvPr id="10" name="椭圆 94214"/>
              <p:cNvSpPr>
                <a:spLocks noChangeArrowheads="1"/>
              </p:cNvSpPr>
              <p:nvPr/>
            </p:nvSpPr>
            <p:spPr bwMode="auto">
              <a:xfrm rot="10800000">
                <a:off x="6479546" y="2285992"/>
                <a:ext cx="201646" cy="214147"/>
              </a:xfrm>
              <a:prstGeom prst="ellipse">
                <a:avLst/>
              </a:prstGeom>
              <a:noFill/>
              <a:ln w="28575">
                <a:solidFill>
                  <a:srgbClr val="FF0000"/>
                </a:solidFill>
                <a:round/>
                <a:headEnd/>
                <a:tailEnd/>
              </a:ln>
            </p:spPr>
            <p:txBody>
              <a:bodyPr/>
              <a:lstStyle/>
              <a:p>
                <a:endParaRPr lang="zh-CN" altLang="en-US" b="0">
                  <a:cs typeface="Arial" panose="020B0604020202020204" pitchFamily="34" charset="0"/>
                  <a:sym typeface="Arial" panose="020B0604020202020204" pitchFamily="34" charset="0"/>
                </a:endParaRPr>
              </a:p>
            </p:txBody>
          </p:sp>
          <p:sp>
            <p:nvSpPr>
              <p:cNvPr id="11" name="直接连接符 94215"/>
              <p:cNvSpPr>
                <a:spLocks noChangeShapeType="1"/>
              </p:cNvSpPr>
              <p:nvPr/>
            </p:nvSpPr>
            <p:spPr bwMode="auto">
              <a:xfrm rot="10800000" flipV="1">
                <a:off x="5765854" y="2500141"/>
                <a:ext cx="788893" cy="1736338"/>
              </a:xfrm>
              <a:prstGeom prst="line">
                <a:avLst/>
              </a:prstGeom>
              <a:noFill/>
              <a:ln w="28575">
                <a:solidFill>
                  <a:srgbClr val="FF0000"/>
                </a:solidFill>
                <a:round/>
                <a:headEnd/>
                <a:tailEnd type="triangle" w="med" len="med"/>
              </a:ln>
            </p:spPr>
            <p:txBody>
              <a:bodyPr/>
              <a:lstStyle/>
              <a:p>
                <a:endParaRPr lang="zh-CN" altLang="en-US" b="0" dirty="0">
                  <a:cs typeface="Arial" panose="020B0604020202020204" pitchFamily="34" charset="0"/>
                  <a:sym typeface="Arial" panose="020B0604020202020204" pitchFamily="34" charset="0"/>
                </a:endParaRPr>
              </a:p>
            </p:txBody>
          </p:sp>
        </p:grpSp>
        <p:sp>
          <p:nvSpPr>
            <p:cNvPr id="12" name="文本框 94216"/>
            <p:cNvSpPr txBox="1">
              <a:spLocks noChangeArrowheads="1"/>
            </p:cNvSpPr>
            <p:nvPr/>
          </p:nvSpPr>
          <p:spPr bwMode="auto">
            <a:xfrm>
              <a:off x="5084245" y="3269199"/>
              <a:ext cx="4423488" cy="307777"/>
            </a:xfrm>
            <a:prstGeom prst="rect">
              <a:avLst/>
            </a:prstGeom>
            <a:noFill/>
            <a:ln w="9525">
              <a:noFill/>
              <a:miter lim="800000"/>
              <a:headEnd/>
              <a:tailEnd/>
            </a:ln>
          </p:spPr>
          <p:txBody>
            <a:bodyPr wrap="square">
              <a:spAutoFit/>
            </a:bodyPr>
            <a:lstStyle/>
            <a:p>
              <a:pPr algn="ctr">
                <a:spcBef>
                  <a:spcPct val="50000"/>
                </a:spcBef>
                <a:defRPr/>
              </a:pPr>
              <a:r>
                <a:rPr lang="en-US" altLang="zh-CN" sz="1400" b="0" dirty="0">
                  <a:cs typeface="Arial" panose="020B0604020202020204" pitchFamily="34" charset="0"/>
                  <a:sym typeface="Arial" panose="020B0604020202020204" pitchFamily="34" charset="0"/>
                </a:rPr>
                <a:t>Water outlet temp sensor terminal: AIN2</a:t>
              </a:r>
              <a:r>
                <a:rPr lang="zh-CN" altLang="en-US" sz="1400" b="0" dirty="0">
                  <a:cs typeface="Arial" panose="020B0604020202020204" pitchFamily="34" charset="0"/>
                  <a:sym typeface="Arial" panose="020B0604020202020204" pitchFamily="34" charset="0"/>
                </a:rPr>
                <a:t> </a:t>
              </a:r>
              <a:r>
                <a:rPr lang="en-GB" altLang="zh-CN" sz="1400" b="0" dirty="0">
                  <a:cs typeface="Arial" panose="020B0604020202020204" pitchFamily="34" charset="0"/>
                  <a:sym typeface="Arial" panose="020B0604020202020204" pitchFamily="34" charset="0"/>
                </a:rPr>
                <a:t>(</a:t>
              </a:r>
              <a:r>
                <a:rPr lang="en-US" altLang="zh-CN" sz="1400" b="0" dirty="0">
                  <a:cs typeface="Arial" panose="020B0604020202020204" pitchFamily="34" charset="0"/>
                  <a:sym typeface="Arial" panose="020B0604020202020204" pitchFamily="34" charset="0"/>
                </a:rPr>
                <a:t>Brown</a:t>
              </a:r>
              <a:r>
                <a:rPr lang="en-GB" altLang="zh-CN" sz="1400" b="0" dirty="0">
                  <a:cs typeface="Arial" panose="020B0604020202020204" pitchFamily="34" charset="0"/>
                  <a:sym typeface="Arial" panose="020B0604020202020204" pitchFamily="34" charset="0"/>
                </a:rPr>
                <a:t>)</a:t>
              </a:r>
              <a:endParaRPr lang="zh-CN" altLang="en-US" sz="1400" b="0" dirty="0">
                <a:cs typeface="Arial" panose="020B0604020202020204" pitchFamily="34" charset="0"/>
                <a:sym typeface="Arial" panose="020B0604020202020204" pitchFamily="34" charset="0"/>
              </a:endParaRPr>
            </a:p>
          </p:txBody>
        </p:sp>
        <p:grpSp>
          <p:nvGrpSpPr>
            <p:cNvPr id="14" name="组合 13">
              <a:extLst>
                <a:ext uri="{FF2B5EF4-FFF2-40B4-BE49-F238E27FC236}">
                  <a16:creationId xmlns:a16="http://schemas.microsoft.com/office/drawing/2014/main" id="{F6BD1956-3CC6-4B45-80E9-B394FBF96669}"/>
                </a:ext>
              </a:extLst>
            </p:cNvPr>
            <p:cNvGrpSpPr/>
            <p:nvPr/>
          </p:nvGrpSpPr>
          <p:grpSpPr>
            <a:xfrm>
              <a:off x="5155119" y="3542175"/>
              <a:ext cx="3603637" cy="2895610"/>
              <a:chOff x="5524504" y="1500174"/>
              <a:chExt cx="3603637" cy="2895610"/>
            </a:xfrm>
          </p:grpSpPr>
          <p:pic>
            <p:nvPicPr>
              <p:cNvPr id="16" name="Picture 8">
                <a:extLst>
                  <a:ext uri="{FF2B5EF4-FFF2-40B4-BE49-F238E27FC236}">
                    <a16:creationId xmlns:a16="http://schemas.microsoft.com/office/drawing/2014/main" id="{A565EFB0-3A1E-4381-87D8-0B3B41BD55B9}"/>
                  </a:ext>
                </a:extLst>
              </p:cNvPr>
              <p:cNvPicPr>
                <a:picLocks noChangeAspect="1" noChangeArrowheads="1"/>
              </p:cNvPicPr>
              <p:nvPr/>
            </p:nvPicPr>
            <p:blipFill>
              <a:blip r:embed="rId4" cstate="print"/>
              <a:srcRect/>
              <a:stretch>
                <a:fillRect/>
              </a:stretch>
            </p:blipFill>
            <p:spPr bwMode="auto">
              <a:xfrm>
                <a:off x="5524504" y="1714488"/>
                <a:ext cx="3603637" cy="2681296"/>
              </a:xfrm>
              <a:prstGeom prst="rect">
                <a:avLst/>
              </a:prstGeom>
              <a:noFill/>
              <a:ln w="9525">
                <a:noFill/>
                <a:miter lim="800000"/>
                <a:headEnd/>
                <a:tailEnd/>
              </a:ln>
            </p:spPr>
          </p:pic>
          <p:sp>
            <p:nvSpPr>
              <p:cNvPr id="17" name="椭圆 94214">
                <a:extLst>
                  <a:ext uri="{FF2B5EF4-FFF2-40B4-BE49-F238E27FC236}">
                    <a16:creationId xmlns:a16="http://schemas.microsoft.com/office/drawing/2014/main" id="{5EF23056-D53D-4033-AFBF-07A33A555C13}"/>
                  </a:ext>
                </a:extLst>
              </p:cNvPr>
              <p:cNvSpPr>
                <a:spLocks noChangeArrowheads="1"/>
              </p:cNvSpPr>
              <p:nvPr/>
            </p:nvSpPr>
            <p:spPr bwMode="auto">
              <a:xfrm rot="10800000">
                <a:off x="7340216" y="1785926"/>
                <a:ext cx="201646" cy="214147"/>
              </a:xfrm>
              <a:prstGeom prst="ellipse">
                <a:avLst/>
              </a:prstGeom>
              <a:noFill/>
              <a:ln w="28575">
                <a:solidFill>
                  <a:srgbClr val="FF0000"/>
                </a:solidFill>
                <a:round/>
                <a:headEnd/>
                <a:tailEnd/>
              </a:ln>
            </p:spPr>
            <p:txBody>
              <a:bodyPr/>
              <a:lstStyle/>
              <a:p>
                <a:endParaRPr lang="zh-CN" altLang="en-US" b="0">
                  <a:ea typeface="微软雅黑" panose="020B0503020204020204" pitchFamily="34" charset="-122"/>
                  <a:sym typeface="Arial" panose="020B0604020202020204" pitchFamily="34" charset="0"/>
                </a:endParaRPr>
              </a:p>
            </p:txBody>
          </p:sp>
          <p:sp>
            <p:nvSpPr>
              <p:cNvPr id="19" name="直接连接符 94215">
                <a:extLst>
                  <a:ext uri="{FF2B5EF4-FFF2-40B4-BE49-F238E27FC236}">
                    <a16:creationId xmlns:a16="http://schemas.microsoft.com/office/drawing/2014/main" id="{277B795D-3F76-4A5A-9D41-993927857716}"/>
                  </a:ext>
                </a:extLst>
              </p:cNvPr>
              <p:cNvSpPr>
                <a:spLocks noChangeShapeType="1"/>
              </p:cNvSpPr>
              <p:nvPr/>
            </p:nvSpPr>
            <p:spPr bwMode="auto">
              <a:xfrm rot="10800000" flipH="1">
                <a:off x="7453330" y="1500174"/>
                <a:ext cx="109939" cy="302520"/>
              </a:xfrm>
              <a:prstGeom prst="line">
                <a:avLst/>
              </a:prstGeom>
              <a:noFill/>
              <a:ln w="28575">
                <a:solidFill>
                  <a:srgbClr val="FF0000"/>
                </a:solidFill>
                <a:round/>
                <a:headEnd/>
                <a:tailEnd type="triangle" w="med" len="med"/>
              </a:ln>
            </p:spPr>
            <p:txBody>
              <a:bodyPr/>
              <a:lstStyle/>
              <a:p>
                <a:endParaRPr lang="zh-CN" altLang="en-US" b="0">
                  <a:ea typeface="微软雅黑" panose="020B0503020204020204" pitchFamily="34" charset="-122"/>
                  <a:sym typeface="Arial" panose="020B0604020202020204" pitchFamily="34" charset="0"/>
                </a:endParaRPr>
              </a:p>
            </p:txBody>
          </p:sp>
        </p:grpSp>
      </p:grpSp>
      <p:sp>
        <p:nvSpPr>
          <p:cNvPr id="5" name="文本框 4">
            <a:extLst>
              <a:ext uri="{FF2B5EF4-FFF2-40B4-BE49-F238E27FC236}">
                <a16:creationId xmlns:a16="http://schemas.microsoft.com/office/drawing/2014/main" id="{86732888-D92B-44CD-B2B2-18CE056E9239}"/>
              </a:ext>
            </a:extLst>
          </p:cNvPr>
          <p:cNvSpPr txBox="1"/>
          <p:nvPr/>
        </p:nvSpPr>
        <p:spPr>
          <a:xfrm>
            <a:off x="8387636" y="1708420"/>
            <a:ext cx="1518364" cy="369332"/>
          </a:xfrm>
          <a:prstGeom prst="rect">
            <a:avLst/>
          </a:prstGeom>
          <a:noFill/>
        </p:spPr>
        <p:txBody>
          <a:bodyPr wrap="none" rtlCol="0">
            <a:spAutoFit/>
          </a:bodyPr>
          <a:lstStyle/>
          <a:p>
            <a:r>
              <a:rPr lang="en-US" altLang="zh-CN" b="0" dirty="0"/>
              <a:t>Single phase</a:t>
            </a:r>
            <a:endParaRPr lang="zh-CN" altLang="en-US" b="0" dirty="0"/>
          </a:p>
        </p:txBody>
      </p:sp>
      <p:sp>
        <p:nvSpPr>
          <p:cNvPr id="22" name="文本框 21">
            <a:extLst>
              <a:ext uri="{FF2B5EF4-FFF2-40B4-BE49-F238E27FC236}">
                <a16:creationId xmlns:a16="http://schemas.microsoft.com/office/drawing/2014/main" id="{FC6F3208-B27D-4846-8726-3F8FF8EC8F60}"/>
              </a:ext>
            </a:extLst>
          </p:cNvPr>
          <p:cNvSpPr txBox="1"/>
          <p:nvPr/>
        </p:nvSpPr>
        <p:spPr>
          <a:xfrm>
            <a:off x="8193360" y="4899219"/>
            <a:ext cx="1518364" cy="369332"/>
          </a:xfrm>
          <a:prstGeom prst="rect">
            <a:avLst/>
          </a:prstGeom>
          <a:noFill/>
        </p:spPr>
        <p:txBody>
          <a:bodyPr wrap="square">
            <a:spAutoFit/>
          </a:bodyPr>
          <a:lstStyle/>
          <a:p>
            <a:r>
              <a:rPr lang="en-US" altLang="zh-CN" b="0" dirty="0">
                <a:solidFill>
                  <a:srgbClr val="0000FF"/>
                </a:solidFill>
              </a:rPr>
              <a:t>Three-phase</a:t>
            </a:r>
            <a:endParaRPr lang="zh-CN" altLang="en-US" b="0" dirty="0">
              <a:solidFill>
                <a:srgbClr val="0000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502" name="文本框 6"/>
          <p:cNvSpPr txBox="1">
            <a:spLocks noChangeArrowheads="1"/>
          </p:cNvSpPr>
          <p:nvPr/>
        </p:nvSpPr>
        <p:spPr bwMode="auto">
          <a:xfrm>
            <a:off x="495300" y="381000"/>
            <a:ext cx="589786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4:  Replace Integrated board. </a:t>
            </a:r>
            <a:endParaRPr lang="zh-CN" altLang="en-US" b="0" dirty="0">
              <a:cs typeface="Arial" panose="020B0604020202020204" pitchFamily="34" charset="0"/>
              <a:sym typeface="Arial" panose="020B0604020202020204" pitchFamily="34" charset="0"/>
            </a:endParaRPr>
          </a:p>
        </p:txBody>
      </p:sp>
      <p:grpSp>
        <p:nvGrpSpPr>
          <p:cNvPr id="2" name="组合 1">
            <a:extLst>
              <a:ext uri="{FF2B5EF4-FFF2-40B4-BE49-F238E27FC236}">
                <a16:creationId xmlns:a16="http://schemas.microsoft.com/office/drawing/2014/main" id="{DAF65748-DBEC-448E-9FBA-850AFEE77A51}"/>
              </a:ext>
            </a:extLst>
          </p:cNvPr>
          <p:cNvGrpSpPr/>
          <p:nvPr/>
        </p:nvGrpSpPr>
        <p:grpSpPr>
          <a:xfrm>
            <a:off x="530432" y="764295"/>
            <a:ext cx="7201120" cy="2603949"/>
            <a:chOff x="1238224" y="1571612"/>
            <a:chExt cx="9590744" cy="3468045"/>
          </a:xfrm>
        </p:grpSpPr>
        <p:pic>
          <p:nvPicPr>
            <p:cNvPr id="8" name="Picture 1"/>
            <p:cNvPicPr>
              <a:picLocks noChangeAspect="1" noChangeArrowheads="1"/>
            </p:cNvPicPr>
            <p:nvPr/>
          </p:nvPicPr>
          <p:blipFill>
            <a:blip r:embed="rId2" cstate="print"/>
            <a:srcRect/>
            <a:stretch>
              <a:fillRect/>
            </a:stretch>
          </p:blipFill>
          <p:spPr bwMode="auto">
            <a:xfrm>
              <a:off x="1238224" y="1571612"/>
              <a:ext cx="7572428" cy="3468045"/>
            </a:xfrm>
            <a:prstGeom prst="rect">
              <a:avLst/>
            </a:prstGeom>
            <a:noFill/>
            <a:ln w="9525">
              <a:noFill/>
              <a:miter lim="800000"/>
              <a:headEnd/>
              <a:tailEnd/>
            </a:ln>
            <a:effectLst/>
          </p:spPr>
        </p:pic>
        <p:sp>
          <p:nvSpPr>
            <p:cNvPr id="9" name="矩形 8"/>
            <p:cNvSpPr/>
            <p:nvPr/>
          </p:nvSpPr>
          <p:spPr>
            <a:xfrm>
              <a:off x="4238620" y="2000240"/>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0" name="直接箭头连接符 9"/>
            <p:cNvCxnSpPr>
              <a:cxnSpLocks/>
              <a:endCxn id="12" idx="1"/>
            </p:cNvCxnSpPr>
            <p:nvPr/>
          </p:nvCxnSpPr>
          <p:spPr>
            <a:xfrm flipV="1">
              <a:off x="7953396" y="3235230"/>
              <a:ext cx="1133700" cy="8661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
            <p:cNvSpPr txBox="1">
              <a:spLocks noChangeArrowheads="1"/>
            </p:cNvSpPr>
            <p:nvPr/>
          </p:nvSpPr>
          <p:spPr bwMode="auto">
            <a:xfrm>
              <a:off x="9087096" y="2939764"/>
              <a:ext cx="1741872"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grpSp>
      <p:grpSp>
        <p:nvGrpSpPr>
          <p:cNvPr id="11" name="组合 10">
            <a:extLst>
              <a:ext uri="{FF2B5EF4-FFF2-40B4-BE49-F238E27FC236}">
                <a16:creationId xmlns:a16="http://schemas.microsoft.com/office/drawing/2014/main" id="{AFA8521F-7ED8-4D8B-88E5-88B1B92D7F06}"/>
              </a:ext>
            </a:extLst>
          </p:cNvPr>
          <p:cNvGrpSpPr/>
          <p:nvPr/>
        </p:nvGrpSpPr>
        <p:grpSpPr>
          <a:xfrm>
            <a:off x="523792" y="3715436"/>
            <a:ext cx="7103114" cy="2946230"/>
            <a:chOff x="165100" y="1843089"/>
            <a:chExt cx="9575800" cy="3971850"/>
          </a:xfrm>
        </p:grpSpPr>
        <p:pic>
          <p:nvPicPr>
            <p:cNvPr id="13" name="Picture 2">
              <a:extLst>
                <a:ext uri="{FF2B5EF4-FFF2-40B4-BE49-F238E27FC236}">
                  <a16:creationId xmlns:a16="http://schemas.microsoft.com/office/drawing/2014/main" id="{D058258D-0D90-4C1D-A9D2-9C5A2AE2FE13}"/>
                </a:ext>
              </a:extLst>
            </p:cNvPr>
            <p:cNvPicPr>
              <a:picLocks noChangeAspect="1" noChangeArrowheads="1"/>
            </p:cNvPicPr>
            <p:nvPr/>
          </p:nvPicPr>
          <p:blipFill>
            <a:blip r:embed="rId3" cstate="print"/>
            <a:srcRect l="5512" r="3150"/>
            <a:stretch>
              <a:fillRect/>
            </a:stretch>
          </p:blipFill>
          <p:spPr bwMode="auto">
            <a:xfrm>
              <a:off x="165100" y="1843089"/>
              <a:ext cx="9575800" cy="3171825"/>
            </a:xfrm>
            <a:prstGeom prst="rect">
              <a:avLst/>
            </a:prstGeom>
            <a:noFill/>
            <a:ln w="9525">
              <a:noFill/>
              <a:miter lim="800000"/>
              <a:headEnd/>
              <a:tailEnd/>
            </a:ln>
          </p:spPr>
        </p:pic>
        <p:sp>
          <p:nvSpPr>
            <p:cNvPr id="14" name="矩形 13">
              <a:extLst>
                <a:ext uri="{FF2B5EF4-FFF2-40B4-BE49-F238E27FC236}">
                  <a16:creationId xmlns:a16="http://schemas.microsoft.com/office/drawing/2014/main" id="{B38BB3FA-692E-4BE8-AF99-4AEF271FB3DC}"/>
                </a:ext>
              </a:extLst>
            </p:cNvPr>
            <p:cNvSpPr/>
            <p:nvPr/>
          </p:nvSpPr>
          <p:spPr>
            <a:xfrm>
              <a:off x="660400" y="3048000"/>
              <a:ext cx="18161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
              <a:extLst>
                <a:ext uri="{FF2B5EF4-FFF2-40B4-BE49-F238E27FC236}">
                  <a16:creationId xmlns:a16="http://schemas.microsoft.com/office/drawing/2014/main" id="{8404F4A9-B820-4DF5-B5C1-D0EB08EA5855}"/>
                </a:ext>
              </a:extLst>
            </p:cNvPr>
            <p:cNvSpPr txBox="1">
              <a:spLocks noChangeArrowheads="1"/>
            </p:cNvSpPr>
            <p:nvPr/>
          </p:nvSpPr>
          <p:spPr bwMode="auto">
            <a:xfrm>
              <a:off x="991202" y="5317038"/>
              <a:ext cx="1762474" cy="497901"/>
            </a:xfrm>
            <a:prstGeom prst="rect">
              <a:avLst/>
            </a:prstGeom>
            <a:noFill/>
            <a:ln w="9525">
              <a:noFill/>
              <a:miter lim="800000"/>
              <a:headEnd/>
              <a:tailEnd/>
            </a:ln>
          </p:spPr>
          <p:txBody>
            <a:bodyPr wrap="square">
              <a:spAutoFit/>
            </a:bodyPr>
            <a:lstStyle/>
            <a:p>
              <a:pPr algn="ctr"/>
              <a:r>
                <a:rPr lang="en-US" altLang="zh-CN" b="0" dirty="0">
                  <a:ea typeface="微软雅黑" panose="020B0503020204020204" pitchFamily="34" charset="-122"/>
                  <a:sym typeface="Arial" panose="020B0604020202020204" pitchFamily="34" charset="0"/>
                </a:rPr>
                <a:t>PC board</a:t>
              </a:r>
              <a:endParaRPr lang="zh-CN" altLang="en-US" b="0" dirty="0">
                <a:ea typeface="微软雅黑" panose="020B0503020204020204" pitchFamily="34" charset="-122"/>
                <a:sym typeface="Arial" panose="020B0604020202020204" pitchFamily="34" charset="0"/>
              </a:endParaRPr>
            </a:p>
          </p:txBody>
        </p:sp>
        <p:cxnSp>
          <p:nvCxnSpPr>
            <p:cNvPr id="16" name="直接箭头连接符 15">
              <a:extLst>
                <a:ext uri="{FF2B5EF4-FFF2-40B4-BE49-F238E27FC236}">
                  <a16:creationId xmlns:a16="http://schemas.microsoft.com/office/drawing/2014/main" id="{EB6741DC-9C2F-4552-AAA8-AC804AE1124C}"/>
                </a:ext>
              </a:extLst>
            </p:cNvPr>
            <p:cNvCxnSpPr>
              <a:cxnSpLocks/>
              <a:stCxn id="14" idx="2"/>
              <a:endCxn id="15" idx="0"/>
            </p:cNvCxnSpPr>
            <p:nvPr/>
          </p:nvCxnSpPr>
          <p:spPr>
            <a:xfrm>
              <a:off x="1568449" y="4800600"/>
              <a:ext cx="303990" cy="5164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文本框 3"/>
          <p:cNvSpPr txBox="1">
            <a:spLocks noChangeArrowheads="1"/>
          </p:cNvSpPr>
          <p:nvPr/>
        </p:nvSpPr>
        <p:spPr bwMode="auto">
          <a:xfrm>
            <a:off x="488950" y="188913"/>
            <a:ext cx="7920038" cy="523220"/>
          </a:xfrm>
          <a:prstGeom prst="rect">
            <a:avLst/>
          </a:prstGeom>
          <a:noFill/>
          <a:ln w="9525">
            <a:noFill/>
            <a:miter lim="800000"/>
            <a:headEnd/>
            <a:tailEnd/>
          </a:ln>
        </p:spPr>
        <p:txBody>
          <a:bodyPr>
            <a:spAutoFit/>
          </a:bodyPr>
          <a:lstStyle/>
          <a:p>
            <a:r>
              <a:rPr lang="en-US" altLang="zh-CN" sz="2800" dirty="0">
                <a:cs typeface="Arial" panose="020B0604020202020204" pitchFamily="34" charset="0"/>
                <a:sym typeface="Arial" panose="020B0604020202020204" pitchFamily="34" charset="0"/>
              </a:rPr>
              <a:t>4. Temperature sensor failure</a:t>
            </a:r>
            <a:endParaRPr lang="zh-CN" altLang="en-US" sz="2800" dirty="0">
              <a:cs typeface="Arial" panose="020B0604020202020204" pitchFamily="34" charset="0"/>
              <a:sym typeface="Arial" panose="020B0604020202020204" pitchFamily="34" charset="0"/>
            </a:endParaRPr>
          </a:p>
        </p:txBody>
      </p:sp>
      <p:graphicFrame>
        <p:nvGraphicFramePr>
          <p:cNvPr id="68672" name="Group 64"/>
          <p:cNvGraphicFramePr>
            <a:graphicFrameLocks noGrp="1"/>
          </p:cNvGraphicFramePr>
          <p:nvPr>
            <p:extLst>
              <p:ext uri="{D42A27DB-BD31-4B8C-83A1-F6EECF244321}">
                <p14:modId xmlns:p14="http://schemas.microsoft.com/office/powerpoint/2010/main" val="1284054139"/>
              </p:ext>
            </p:extLst>
          </p:nvPr>
        </p:nvGraphicFramePr>
        <p:xfrm>
          <a:off x="647910" y="764704"/>
          <a:ext cx="8610180" cy="5715040"/>
        </p:xfrm>
        <a:graphic>
          <a:graphicData uri="http://schemas.openxmlformats.org/drawingml/2006/table">
            <a:tbl>
              <a:tblPr/>
              <a:tblGrid>
                <a:gridCol w="1241509">
                  <a:extLst>
                    <a:ext uri="{9D8B030D-6E8A-4147-A177-3AD203B41FA5}">
                      <a16:colId xmlns:a16="http://schemas.microsoft.com/office/drawing/2014/main" val="20000"/>
                    </a:ext>
                  </a:extLst>
                </a:gridCol>
                <a:gridCol w="3954520">
                  <a:extLst>
                    <a:ext uri="{9D8B030D-6E8A-4147-A177-3AD203B41FA5}">
                      <a16:colId xmlns:a16="http://schemas.microsoft.com/office/drawing/2014/main" val="20001"/>
                    </a:ext>
                  </a:extLst>
                </a:gridCol>
                <a:gridCol w="3414151">
                  <a:extLst>
                    <a:ext uri="{9D8B030D-6E8A-4147-A177-3AD203B41FA5}">
                      <a16:colId xmlns:a16="http://schemas.microsoft.com/office/drawing/2014/main" val="20002"/>
                    </a:ext>
                  </a:extLst>
                </a:gridCol>
              </a:tblGrid>
              <a:tr h="2624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Error code</a:t>
                      </a:r>
                      <a:endParaRPr kumimoji="0" lang="zh-CN" altLang="en-US"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Description</a:t>
                      </a:r>
                      <a:endParaRPr kumimoji="0" lang="zh-CN" altLang="en-US"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Solution</a:t>
                      </a:r>
                      <a:endParaRPr kumimoji="0" lang="zh-CN" altLang="en-US" sz="1000" b="1"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14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P1</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Water inlet temp sensor failure</a:t>
                      </a:r>
                      <a:endParaRPr kumimoji="0" lang="zh-CN" altLang="en-US" sz="1400" b="0" i="0" u="none" strike="noStrike" cap="none" normalizeH="0" baseline="0" dirty="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A. Wiring</a:t>
                      </a:r>
                      <a:endParaRPr kumimoji="0" lang="zh-CN" altLang="en-US" sz="16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B. Replace temp sensor </a:t>
                      </a:r>
                      <a:endParaRPr kumimoji="0" lang="zh-CN" altLang="en-US" sz="16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C. Replace Integrated board/</a:t>
                      </a:r>
                      <a:r>
                        <a:rPr kumimoji="0" lang="en-US" altLang="zh-CN" sz="1600" b="0" i="0" u="none" strike="noStrike" cap="none" normalizeH="0" baseline="0" dirty="0">
                          <a:ln>
                            <a:noFill/>
                          </a:ln>
                          <a:solidFill>
                            <a:srgbClr val="0000FF"/>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PC board</a:t>
                      </a:r>
                      <a:endParaRPr kumimoji="0" lang="zh-CN" altLang="en-US" sz="1600" b="0" i="0" u="none" strike="noStrike" cap="none" normalizeH="0" baseline="0" dirty="0">
                        <a:ln>
                          <a:noFill/>
                        </a:ln>
                        <a:solidFill>
                          <a:srgbClr val="0000FF"/>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6341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P2</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Water outlet temp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zh-CN" altLang="en-US"/>
                    </a:p>
                  </a:txBody>
                  <a:tcPr/>
                </a:tc>
                <a:extLst>
                  <a:ext uri="{0D108BD9-81ED-4DB2-BD59-A6C34878D82A}">
                    <a16:rowId xmlns:a16="http://schemas.microsoft.com/office/drawing/2014/main" val="10002"/>
                  </a:ext>
                </a:extLst>
              </a:tr>
              <a:tr h="63248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P3</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Gas exhaust temp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zh-CN" altLang="en-US"/>
                    </a:p>
                  </a:txBody>
                  <a:tcPr/>
                </a:tc>
                <a:extLst>
                  <a:ext uri="{0D108BD9-81ED-4DB2-BD59-A6C34878D82A}">
                    <a16:rowId xmlns:a16="http://schemas.microsoft.com/office/drawing/2014/main" val="10003"/>
                  </a:ext>
                </a:extLst>
              </a:tr>
              <a:tr h="6357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P4</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Evaporator coil pipe temp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zh-CN" altLang="en-US"/>
                    </a:p>
                  </a:txBody>
                  <a:tcPr/>
                </a:tc>
                <a:extLst>
                  <a:ext uri="{0D108BD9-81ED-4DB2-BD59-A6C34878D82A}">
                    <a16:rowId xmlns:a16="http://schemas.microsoft.com/office/drawing/2014/main" val="10004"/>
                  </a:ext>
                </a:extLst>
              </a:tr>
              <a:tr h="63248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P5</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Gas return temp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zh-CN" altLang="en-US"/>
                    </a:p>
                  </a:txBody>
                  <a:tcPr/>
                </a:tc>
                <a:extLst>
                  <a:ext uri="{0D108BD9-81ED-4DB2-BD59-A6C34878D82A}">
                    <a16:rowId xmlns:a16="http://schemas.microsoft.com/office/drawing/2014/main" val="10005"/>
                  </a:ext>
                </a:extLst>
              </a:tr>
              <a:tr h="63412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P6</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Cooling coil pipe temp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zh-CN" altLang="en-US"/>
                    </a:p>
                  </a:txBody>
                  <a:tcPr/>
                </a:tc>
                <a:extLst>
                  <a:ext uri="{0D108BD9-81ED-4DB2-BD59-A6C34878D82A}">
                    <a16:rowId xmlns:a16="http://schemas.microsoft.com/office/drawing/2014/main" val="10006"/>
                  </a:ext>
                </a:extLst>
              </a:tr>
              <a:tr h="62014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P7</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Ambient temp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endParaRPr lang="zh-CN" altLang="en-US"/>
                    </a:p>
                  </a:txBody>
                  <a:tcPr/>
                </a:tc>
                <a:extLst>
                  <a:ext uri="{0D108BD9-81ED-4DB2-BD59-A6C34878D82A}">
                    <a16:rowId xmlns:a16="http://schemas.microsoft.com/office/drawing/2014/main" val="10007"/>
                  </a:ext>
                </a:extLst>
              </a:tr>
              <a:tr h="62014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P8</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Cooling plate temp sensor failure</a:t>
                      </a:r>
                      <a:endParaRPr kumimoji="0" lang="zh-CN" altLang="en-US" sz="1400" b="0" i="0" u="none" strike="noStrike" cap="none" normalizeH="0" baseline="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Replace Integrated board/</a:t>
                      </a:r>
                      <a:r>
                        <a:rPr kumimoji="0" lang="en-US" altLang="zh-CN" sz="1400" b="0" i="0" u="none" strike="noStrike" cap="none" normalizeH="0" baseline="0" dirty="0">
                          <a:ln>
                            <a:noFill/>
                          </a:ln>
                          <a:solidFill>
                            <a:srgbClr val="0000FF"/>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Inverter board</a:t>
                      </a:r>
                      <a:endParaRPr kumimoji="0" lang="zh-CN" altLang="en-US" sz="1400" b="0" i="0" u="none" strike="noStrike" cap="none" normalizeH="0" baseline="0" dirty="0">
                        <a:ln>
                          <a:noFill/>
                        </a:ln>
                        <a:solidFill>
                          <a:srgbClr val="0000FF"/>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317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pitchFamily="34" charset="0"/>
                          <a:ea typeface="宋体" pitchFamily="2" charset="-122"/>
                          <a:cs typeface="Arial" panose="020B0604020202020204" pitchFamily="34" charset="0"/>
                          <a:sym typeface="Arial" panose="020B0604020202020204" pitchFamily="34" charset="0"/>
                        </a:rPr>
                        <a:t>P9</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Current sensor failure</a:t>
                      </a:r>
                      <a:endParaRPr kumimoji="0" lang="zh-CN" altLang="en-US"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pitchFamily="34" charset="0"/>
                          <a:ea typeface="宋体" pitchFamily="2" charset="-122"/>
                          <a:cs typeface="Arial" panose="020B0604020202020204" pitchFamily="34" charset="0"/>
                          <a:sym typeface="Arial" panose="020B0604020202020204" pitchFamily="34" charset="0"/>
                        </a:rPr>
                        <a:t>Replace Integrated board/</a:t>
                      </a:r>
                      <a:r>
                        <a:rPr kumimoji="0" lang="en-US" altLang="zh-CN" sz="1400" b="0" i="0" u="none" strike="noStrike" cap="none" normalizeH="0" baseline="0" dirty="0">
                          <a:ln>
                            <a:noFill/>
                          </a:ln>
                          <a:solidFill>
                            <a:srgbClr val="0000FF"/>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Inverter board</a:t>
                      </a:r>
                      <a:endParaRPr kumimoji="0" lang="zh-CN" altLang="en-US" sz="1400" b="0" i="0" u="none" strike="noStrike" cap="none" normalizeH="0" baseline="0" dirty="0">
                        <a:ln>
                          <a:noFill/>
                        </a:ln>
                        <a:solidFill>
                          <a:srgbClr val="0000FF"/>
                        </a:solidFill>
                        <a:effectLst/>
                        <a:latin typeface="Arial" pitchFamily="34" charset="0"/>
                        <a:ea typeface="宋体" pitchFamily="2" charset="-122"/>
                        <a:cs typeface="Arial" panose="020B0604020202020204"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标题 45057"/>
          <p:cNvSpPr>
            <a:spLocks noGrp="1" noChangeArrowheads="1"/>
          </p:cNvSpPr>
          <p:nvPr>
            <p:ph type="title"/>
          </p:nvPr>
        </p:nvSpPr>
        <p:spPr>
          <a:xfrm>
            <a:off x="523875" y="785813"/>
            <a:ext cx="8915400" cy="560387"/>
          </a:xfrm>
        </p:spPr>
        <p:txBody>
          <a:bodyPr>
            <a:normAutofit/>
          </a:bodyPr>
          <a:lstStyle/>
          <a:p>
            <a:pPr algn="l" eaLnBrk="1" fontAlgn="auto" hangingPunct="1">
              <a:spcAft>
                <a:spcPts val="0"/>
              </a:spcAft>
              <a:defRPr/>
            </a:pPr>
            <a:r>
              <a:rPr lang="en-US" altLang="zh-CN" sz="2800" cap="none" dirty="0">
                <a:latin typeface="Arial" panose="020B0604020202020204" pitchFamily="34" charset="0"/>
                <a:cs typeface="Arial" panose="020B0604020202020204" pitchFamily="34" charset="0"/>
                <a:sym typeface="Arial" panose="020B0604020202020204" pitchFamily="34" charset="0"/>
              </a:rPr>
              <a:t>Temp sensor error code</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69635" name="文本占位符 45058"/>
          <p:cNvSpPr>
            <a:spLocks noGrp="1" noChangeArrowheads="1"/>
          </p:cNvSpPr>
          <p:nvPr>
            <p:ph sz="quarter" idx="13"/>
          </p:nvPr>
        </p:nvSpPr>
        <p:spPr>
          <a:xfrm>
            <a:off x="495300" y="2036763"/>
            <a:ext cx="8915400" cy="3178175"/>
          </a:xfrm>
        </p:spPr>
        <p:txBody>
          <a:bodyPr>
            <a:normAutofit fontScale="92500" lnSpcReduction="20000"/>
          </a:bodyPr>
          <a:lstStyle/>
          <a:p>
            <a:pPr eaLnBrk="1" fontAlgn="auto" hangingPunct="1">
              <a:lnSpc>
                <a:spcPct val="90000"/>
              </a:lnSpc>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P1—AIN1  inlet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r>
              <a:rPr lang="en-US" altLang="zh-CN" sz="1800" cap="none" dirty="0">
                <a:latin typeface="Arial" panose="020B0604020202020204" pitchFamily="34" charset="0"/>
                <a:cs typeface="Arial" panose="020B0604020202020204" pitchFamily="34" charset="0"/>
                <a:sym typeface="Arial" panose="020B0604020202020204" pitchFamily="34" charset="0"/>
              </a:rPr>
              <a:t>Blue</a:t>
            </a:r>
            <a:r>
              <a:rPr lang="zh-CN" altLang="en-US" sz="1800" cap="none" dirty="0">
                <a:latin typeface="Arial" panose="020B0604020202020204" pitchFamily="34" charset="0"/>
                <a:cs typeface="Arial" panose="020B0604020202020204" pitchFamily="34" charset="0"/>
                <a:sym typeface="Arial" panose="020B0604020202020204" pitchFamily="34" charset="0"/>
              </a:rPr>
              <a:t>）</a:t>
            </a:r>
          </a:p>
          <a:p>
            <a:pPr eaLnBrk="1" fontAlgn="auto" hangingPunct="1">
              <a:lnSpc>
                <a:spcPct val="90000"/>
              </a:lnSpc>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P2—AIN2  outlet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Brown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p>
          <a:p>
            <a:pPr eaLnBrk="1" fontAlgn="auto" hangingPunct="1">
              <a:lnSpc>
                <a:spcPct val="90000"/>
              </a:lnSpc>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P3—AIN5  gas exhaust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Red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p>
          <a:p>
            <a:pPr eaLnBrk="1" fontAlgn="auto" hangingPunct="1">
              <a:lnSpc>
                <a:spcPct val="90000"/>
              </a:lnSpc>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P4—AIN3  evaporator coil pipe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White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endParaRPr lang="en-US" altLang="zh-CN" sz="1800" cap="none" dirty="0">
              <a:latin typeface="Arial" pitchFamily="34" charset="0"/>
              <a:cs typeface="Arial" pitchFamily="34" charset="0"/>
              <a:sym typeface="Arial" panose="020B0604020202020204" pitchFamily="34" charset="0"/>
            </a:endParaRPr>
          </a:p>
          <a:p>
            <a:pPr eaLnBrk="1" fontAlgn="auto" hangingPunct="1">
              <a:lnSpc>
                <a:spcPct val="90000"/>
              </a:lnSpc>
              <a:spcAft>
                <a:spcPts val="0"/>
              </a:spcAft>
              <a:defRPr/>
            </a:pPr>
            <a:r>
              <a:rPr lang="en-US" altLang="zh-CN" sz="1800" cap="none" dirty="0">
                <a:latin typeface="Arial" pitchFamily="34" charset="0"/>
                <a:cs typeface="Arial" pitchFamily="34" charset="0"/>
                <a:sym typeface="Arial" panose="020B0604020202020204" pitchFamily="34" charset="0"/>
              </a:rPr>
              <a:t>P5—AIN6  gas return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Black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p>
          <a:p>
            <a:pPr eaLnBrk="1" fontAlgn="auto" hangingPunct="1">
              <a:lnSpc>
                <a:spcPct val="90000"/>
              </a:lnSpc>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P6—AIN4  cooling coil pipe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Green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endParaRPr lang="en-US" altLang="zh-CN" sz="1800" cap="none" dirty="0">
              <a:latin typeface="Arial" pitchFamily="34" charset="0"/>
              <a:cs typeface="Arial" pitchFamily="34" charset="0"/>
              <a:sym typeface="Arial" panose="020B0604020202020204" pitchFamily="34" charset="0"/>
            </a:endParaRPr>
          </a:p>
          <a:p>
            <a:pPr eaLnBrk="1" fontAlgn="auto" hangingPunct="1">
              <a:lnSpc>
                <a:spcPct val="90000"/>
              </a:lnSpc>
              <a:spcAft>
                <a:spcPts val="0"/>
              </a:spcAft>
              <a:defRPr/>
            </a:pPr>
            <a:r>
              <a:rPr lang="en-US" altLang="zh-CN" sz="1800" cap="none" dirty="0">
                <a:latin typeface="Arial" pitchFamily="34" charset="0"/>
                <a:cs typeface="Arial" pitchFamily="34" charset="0"/>
                <a:sym typeface="Arial" panose="020B0604020202020204" pitchFamily="34" charset="0"/>
              </a:rPr>
              <a:t>P7—AIN7  ambient temp sensor </a:t>
            </a:r>
            <a:r>
              <a:rPr lang="zh-CN" altLang="en-US"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Yellow </a:t>
            </a:r>
            <a:r>
              <a:rPr lang="zh-CN" altLang="en-US" sz="1800" cap="none" dirty="0">
                <a:latin typeface="Arial" panose="020B0604020202020204" pitchFamily="34" charset="0"/>
                <a:cs typeface="Arial" panose="020B0604020202020204" pitchFamily="34" charset="0"/>
                <a:sym typeface="Arial" panose="020B0604020202020204" pitchFamily="34" charset="0"/>
              </a:rPr>
              <a:t>）</a:t>
            </a:r>
          </a:p>
          <a:p>
            <a:pPr eaLnBrk="1" fontAlgn="auto" hangingPunct="1">
              <a:lnSpc>
                <a:spcPct val="90000"/>
              </a:lnSpc>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P8—on inverter board</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a:p>
            <a:pPr eaLnBrk="1" fontAlgn="auto" hangingPunct="1">
              <a:lnSpc>
                <a:spcPct val="90000"/>
              </a:lnSpc>
              <a:spcAft>
                <a:spcPts val="0"/>
              </a:spcAft>
              <a:defRPr/>
            </a:pPr>
            <a:r>
              <a:rPr lang="en-US" altLang="zh-CN" sz="1800" cap="none" dirty="0">
                <a:latin typeface="Arial" pitchFamily="34" charset="0"/>
                <a:cs typeface="Arial" pitchFamily="34" charset="0"/>
                <a:sym typeface="Arial" panose="020B0604020202020204" pitchFamily="34" charset="0"/>
              </a:rPr>
              <a:t>P9— on inverter board(single phase) </a:t>
            </a:r>
          </a:p>
          <a:p>
            <a:pPr eaLnBrk="1" fontAlgn="auto" hangingPunct="1">
              <a:lnSpc>
                <a:spcPct val="90000"/>
              </a:lnSpc>
              <a:spcAft>
                <a:spcPts val="0"/>
              </a:spcAft>
              <a:defRPr/>
            </a:pPr>
            <a:r>
              <a:rPr lang="en-US" altLang="zh-CN" sz="1800" cap="none" dirty="0">
                <a:latin typeface="Arial" pitchFamily="34" charset="0"/>
                <a:cs typeface="Arial" pitchFamily="34" charset="0"/>
                <a:sym typeface="Arial" panose="020B0604020202020204" pitchFamily="34" charset="0"/>
              </a:rPr>
              <a:t>     or power filter plate (3phase)</a:t>
            </a:r>
            <a:endParaRPr lang="zh-CN" altLang="en-US" sz="1800" cap="none" dirty="0">
              <a:latin typeface="Arial" pitchFamily="34" charset="0"/>
              <a:cs typeface="Arial" pitchFamily="34" charset="0"/>
              <a:sym typeface="Arial" panose="020B0604020202020204" pitchFamily="34" charset="0"/>
            </a:endParaRPr>
          </a:p>
          <a:p>
            <a:pPr eaLnBrk="1" fontAlgn="auto" hangingPunct="1">
              <a:lnSpc>
                <a:spcPct val="90000"/>
              </a:lnSpc>
              <a:spcAft>
                <a:spcPts val="0"/>
              </a:spcAft>
              <a:defRPr/>
            </a:pPr>
            <a:endParaRPr lang="zh-CN" altLang="en-US" sz="1800" cap="none" dirty="0">
              <a:latin typeface="Arial" pitchFamily="34" charset="0"/>
              <a:cs typeface="Arial" pitchFamily="34" charset="0"/>
              <a:sym typeface="Arial" panose="020B0604020202020204" pitchFamily="34" charset="0"/>
            </a:endParaRPr>
          </a:p>
        </p:txBody>
      </p:sp>
      <p:sp>
        <p:nvSpPr>
          <p:cNvPr id="108548" name="文本框 1"/>
          <p:cNvSpPr txBox="1">
            <a:spLocks noChangeArrowheads="1"/>
          </p:cNvSpPr>
          <p:nvPr/>
        </p:nvSpPr>
        <p:spPr bwMode="auto">
          <a:xfrm>
            <a:off x="560388" y="1484313"/>
            <a:ext cx="899477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The color of plug on sensor should be match with the color of plug on Integrated board</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41312482-322C-4E80-8232-00342434FE65}"/>
              </a:ext>
            </a:extLst>
          </p:cNvPr>
          <p:cNvSpPr>
            <a:spLocks noChangeArrowheads="1"/>
          </p:cNvSpPr>
          <p:nvPr/>
        </p:nvSpPr>
        <p:spPr bwMode="auto">
          <a:xfrm>
            <a:off x="0" y="188913"/>
            <a:ext cx="9906000" cy="719137"/>
          </a:xfrm>
          <a:prstGeom prst="rect">
            <a:avLst/>
          </a:prstGeom>
          <a:noFill/>
          <a:ln w="9525">
            <a:noFill/>
            <a:miter lim="800000"/>
            <a:headEnd/>
            <a:tailEnd/>
          </a:ln>
        </p:spPr>
        <p:txBody>
          <a:bodyPr anchor="ctr"/>
          <a:lstStyle/>
          <a:p>
            <a:pPr algn="ctr"/>
            <a:r>
              <a:rPr lang="en-US" altLang="zh-CN" sz="2800" dirty="0">
                <a:ea typeface="微软雅黑" panose="020B0503020204020204" pitchFamily="34" charset="-122"/>
                <a:sym typeface="Arial" panose="020B0604020202020204" pitchFamily="34" charset="0"/>
              </a:rPr>
              <a:t>P1/2/3/4/5/6/7 solution</a:t>
            </a:r>
            <a:endParaRPr lang="zh-CN" altLang="en-US" sz="2800" dirty="0">
              <a:ea typeface="微软雅黑" panose="020B0503020204020204" pitchFamily="34" charset="-122"/>
              <a:sym typeface="Arial" panose="020B0604020202020204" pitchFamily="34" charset="0"/>
            </a:endParaRPr>
          </a:p>
        </p:txBody>
      </p:sp>
      <p:graphicFrame>
        <p:nvGraphicFramePr>
          <p:cNvPr id="4" name="图示 3">
            <a:extLst>
              <a:ext uri="{FF2B5EF4-FFF2-40B4-BE49-F238E27FC236}">
                <a16:creationId xmlns:a16="http://schemas.microsoft.com/office/drawing/2014/main" id="{1A45E697-05C4-4215-996B-86F126F9014F}"/>
              </a:ext>
            </a:extLst>
          </p:cNvPr>
          <p:cNvGraphicFramePr/>
          <p:nvPr>
            <p:extLst>
              <p:ext uri="{D42A27DB-BD31-4B8C-83A1-F6EECF244321}">
                <p14:modId xmlns:p14="http://schemas.microsoft.com/office/powerpoint/2010/main" val="1987150211"/>
              </p:ext>
            </p:extLst>
          </p:nvPr>
        </p:nvGraphicFramePr>
        <p:xfrm>
          <a:off x="1651000" y="1227666"/>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104451">
            <a:extLst>
              <a:ext uri="{FF2B5EF4-FFF2-40B4-BE49-F238E27FC236}">
                <a16:creationId xmlns:a16="http://schemas.microsoft.com/office/drawing/2014/main" id="{36EBE99F-A993-4F81-81E6-A36F4A1C2FEF}"/>
              </a:ext>
            </a:extLst>
          </p:cNvPr>
          <p:cNvSpPr txBox="1">
            <a:spLocks noChangeArrowheads="1"/>
          </p:cNvSpPr>
          <p:nvPr/>
        </p:nvSpPr>
        <p:spPr bwMode="auto">
          <a:xfrm>
            <a:off x="1496616" y="4725144"/>
            <a:ext cx="6556375" cy="779463"/>
          </a:xfrm>
          <a:prstGeom prst="rect">
            <a:avLst/>
          </a:prstGeom>
          <a:noFill/>
          <a:ln w="9525">
            <a:noFill/>
            <a:miter lim="800000"/>
            <a:headEnd/>
            <a:tailEnd/>
          </a:ln>
        </p:spPr>
        <p:txBody>
          <a:bodyPr>
            <a:spAutoFit/>
          </a:bodyPr>
          <a:lstStyle/>
          <a:p>
            <a:pPr>
              <a:spcBef>
                <a:spcPct val="50000"/>
              </a:spcBef>
            </a:pPr>
            <a:r>
              <a:rPr lang="en-US" altLang="zh-CN" b="0" dirty="0">
                <a:ea typeface="微软雅黑" panose="020B0503020204020204" pitchFamily="34" charset="-122"/>
                <a:sym typeface="Arial" panose="020B0604020202020204" pitchFamily="34" charset="0"/>
              </a:rPr>
              <a:t>If wire checking is ok, replace temp sensor.</a:t>
            </a:r>
            <a:endParaRPr lang="zh-CN" altLang="en-US" b="0" dirty="0">
              <a:ea typeface="微软雅黑" panose="020B0503020204020204" pitchFamily="34" charset="-122"/>
              <a:sym typeface="Arial" panose="020B0604020202020204" pitchFamily="34" charset="0"/>
            </a:endParaRPr>
          </a:p>
          <a:p>
            <a:pPr>
              <a:spcBef>
                <a:spcPct val="50000"/>
              </a:spcBef>
            </a:pPr>
            <a:r>
              <a:rPr lang="en-US" altLang="zh-CN" b="0" dirty="0">
                <a:ea typeface="微软雅黑" panose="020B0503020204020204" pitchFamily="34" charset="-122"/>
                <a:sym typeface="Arial" panose="020B0604020202020204" pitchFamily="34" charset="0"/>
              </a:rPr>
              <a:t>If still error, replace PC board .</a:t>
            </a:r>
          </a:p>
        </p:txBody>
      </p:sp>
      <p:sp>
        <p:nvSpPr>
          <p:cNvPr id="8" name="Rectangle 16">
            <a:extLst>
              <a:ext uri="{FF2B5EF4-FFF2-40B4-BE49-F238E27FC236}">
                <a16:creationId xmlns:a16="http://schemas.microsoft.com/office/drawing/2014/main" id="{E4738B4D-68EA-4CA9-BB3F-63E63B6E3194}"/>
              </a:ext>
            </a:extLst>
          </p:cNvPr>
          <p:cNvSpPr>
            <a:spLocks noChangeArrowheads="1"/>
          </p:cNvSpPr>
          <p:nvPr/>
        </p:nvSpPr>
        <p:spPr bwMode="auto">
          <a:xfrm>
            <a:off x="704528" y="5795416"/>
            <a:ext cx="8832850" cy="369888"/>
          </a:xfrm>
          <a:prstGeom prst="rect">
            <a:avLst/>
          </a:prstGeom>
          <a:noFill/>
          <a:ln w="9525">
            <a:noFill/>
            <a:miter lim="800000"/>
            <a:headEnd/>
            <a:tailEnd/>
          </a:ln>
        </p:spPr>
        <p:txBody>
          <a:bodyPr wrap="none">
            <a:spAutoFit/>
          </a:bodyPr>
          <a:lstStyle/>
          <a:p>
            <a:pPr>
              <a:defRPr/>
            </a:pPr>
            <a:r>
              <a:rPr lang="en-US" altLang="zh-CN" dirty="0">
                <a:solidFill>
                  <a:srgbClr val="FF0000"/>
                </a:solidFill>
                <a:ea typeface="微软雅黑" panose="020B0503020204020204" pitchFamily="34" charset="-122"/>
                <a:cs typeface="Arial" pitchFamily="34" charset="0"/>
                <a:sym typeface="Arial" panose="020B0604020202020204" pitchFamily="34" charset="0"/>
              </a:rPr>
              <a:t>Warning: When conducting below operation, heat pump must be powered off ! </a:t>
            </a:r>
          </a:p>
        </p:txBody>
      </p:sp>
    </p:spTree>
    <p:extLst>
      <p:ext uri="{BB962C8B-B14F-4D97-AF65-F5344CB8AC3E}">
        <p14:creationId xmlns:p14="http://schemas.microsoft.com/office/powerpoint/2010/main" val="31971479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5" name="文本框 96267"/>
          <p:cNvSpPr txBox="1">
            <a:spLocks noChangeArrowheads="1"/>
          </p:cNvSpPr>
          <p:nvPr/>
        </p:nvSpPr>
        <p:spPr bwMode="auto">
          <a:xfrm>
            <a:off x="3354388" y="1074738"/>
            <a:ext cx="3813175" cy="5238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Water inlet temp sensor terminal on Integrated board: AIN1</a:t>
            </a:r>
            <a:r>
              <a:rPr lang="zh-CN" altLang="en-US" sz="1400" b="0" dirty="0">
                <a:cs typeface="Arial" panose="020B0604020202020204" pitchFamily="34" charset="0"/>
                <a:sym typeface="Arial" panose="020B0604020202020204" pitchFamily="34" charset="0"/>
              </a:rPr>
              <a:t> </a:t>
            </a:r>
            <a:r>
              <a:rPr lang="en-GB" altLang="zh-CN" sz="1400" b="0" dirty="0">
                <a:cs typeface="Arial" panose="020B0604020202020204" pitchFamily="34" charset="0"/>
                <a:sym typeface="Arial" panose="020B0604020202020204" pitchFamily="34" charset="0"/>
              </a:rPr>
              <a:t>(</a:t>
            </a:r>
            <a:r>
              <a:rPr lang="en-US" altLang="zh-CN" sz="1400" b="0" dirty="0">
                <a:cs typeface="Arial" panose="020B0604020202020204" pitchFamily="34" charset="0"/>
                <a:sym typeface="Arial" panose="020B0604020202020204" pitchFamily="34" charset="0"/>
              </a:rPr>
              <a:t>Blue color</a:t>
            </a:r>
            <a:r>
              <a:rPr lang="en-GB" altLang="zh-CN" sz="1400" b="0" dirty="0">
                <a:cs typeface="Arial" panose="020B0604020202020204" pitchFamily="34" charset="0"/>
                <a:sym typeface="Arial" panose="020B0604020202020204" pitchFamily="34" charset="0"/>
              </a:rPr>
              <a:t>)</a:t>
            </a:r>
            <a:endParaRPr lang="zh-CN" altLang="en-US" sz="1400" b="0" dirty="0">
              <a:cs typeface="Arial" panose="020B0604020202020204" pitchFamily="34" charset="0"/>
              <a:sym typeface="Arial" panose="020B0604020202020204" pitchFamily="34" charset="0"/>
            </a:endParaRPr>
          </a:p>
        </p:txBody>
      </p:sp>
      <p:sp>
        <p:nvSpPr>
          <p:cNvPr id="110597" name="Rectangle 2"/>
          <p:cNvSpPr txBox="1">
            <a:spLocks noChangeArrowheads="1"/>
          </p:cNvSpPr>
          <p:nvPr/>
        </p:nvSpPr>
        <p:spPr bwMode="auto">
          <a:xfrm>
            <a:off x="523875" y="428625"/>
            <a:ext cx="8915400" cy="490538"/>
          </a:xfrm>
          <a:prstGeom prst="rect">
            <a:avLst/>
          </a:prstGeom>
          <a:noFill/>
          <a:ln w="9525">
            <a:noFill/>
            <a:miter lim="800000"/>
            <a:headEnd/>
            <a:tailEnd/>
          </a:ln>
        </p:spPr>
        <p:txBody>
          <a:bodyPr anchor="ctr"/>
          <a:lstStyle/>
          <a:p>
            <a:pPr>
              <a:buFontTx/>
              <a:buNone/>
            </a:pPr>
            <a:r>
              <a:rPr lang="en-US" altLang="zh-CN" sz="2800" b="0" dirty="0">
                <a:cs typeface="Arial" panose="020B0604020202020204" pitchFamily="34" charset="0"/>
                <a:sym typeface="Arial" panose="020B0604020202020204" pitchFamily="34" charset="0"/>
              </a:rPr>
              <a:t>1. Wiring of P1 (Single phase model)</a:t>
            </a:r>
            <a:endParaRPr lang="zh-CN" altLang="en-US" sz="2800" b="0" dirty="0">
              <a:cs typeface="Arial" panose="020B0604020202020204" pitchFamily="34" charset="0"/>
              <a:sym typeface="Arial" panose="020B0604020202020204" pitchFamily="34" charset="0"/>
            </a:endParaRPr>
          </a:p>
        </p:txBody>
      </p:sp>
      <p:sp>
        <p:nvSpPr>
          <p:cNvPr id="110598" name="Text Box 13"/>
          <p:cNvSpPr txBox="1">
            <a:spLocks noChangeArrowheads="1"/>
          </p:cNvSpPr>
          <p:nvPr/>
        </p:nvSpPr>
        <p:spPr bwMode="auto">
          <a:xfrm>
            <a:off x="6238875" y="5715000"/>
            <a:ext cx="3551238" cy="5238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Water inlet temp sensor position: Down side of heat exchanger</a:t>
            </a:r>
          </a:p>
        </p:txBody>
      </p:sp>
      <p:sp>
        <p:nvSpPr>
          <p:cNvPr id="110599" name="矩形 16"/>
          <p:cNvSpPr>
            <a:spLocks noChangeArrowheads="1"/>
          </p:cNvSpPr>
          <p:nvPr/>
        </p:nvSpPr>
        <p:spPr bwMode="auto">
          <a:xfrm>
            <a:off x="631825" y="5661025"/>
            <a:ext cx="4953000" cy="307777"/>
          </a:xfrm>
          <a:prstGeom prst="rect">
            <a:avLst/>
          </a:prstGeom>
          <a:noFill/>
          <a:ln w="9525">
            <a:noFill/>
            <a:miter lim="800000"/>
            <a:headEnd/>
            <a:tailEnd/>
          </a:ln>
        </p:spPr>
        <p:txBody>
          <a:bodyPr>
            <a:spAutoFit/>
          </a:bodyPr>
          <a:lstStyle/>
          <a:p>
            <a:pPr>
              <a:spcBef>
                <a:spcPct val="50000"/>
              </a:spcBef>
            </a:pPr>
            <a:r>
              <a:rPr lang="en-US" altLang="zh-CN" sz="1400" b="0">
                <a:cs typeface="Arial" panose="020B0604020202020204" pitchFamily="34" charset="0"/>
                <a:sym typeface="Arial" panose="020B0604020202020204" pitchFamily="34" charset="0"/>
              </a:rPr>
              <a:t>Check if water inlet temp sensor wiring is well connected.</a:t>
            </a:r>
          </a:p>
        </p:txBody>
      </p:sp>
      <p:pic>
        <p:nvPicPr>
          <p:cNvPr id="14" name="图片 13" descr="X系一体电控板.jpg"/>
          <p:cNvPicPr>
            <a:picLocks noChangeAspect="1"/>
          </p:cNvPicPr>
          <p:nvPr/>
        </p:nvPicPr>
        <p:blipFill>
          <a:blip r:embed="rId2" cstate="print"/>
          <a:stretch>
            <a:fillRect/>
          </a:stretch>
        </p:blipFill>
        <p:spPr>
          <a:xfrm rot="10800000">
            <a:off x="523844" y="1714488"/>
            <a:ext cx="6024570" cy="3629131"/>
          </a:xfrm>
          <a:prstGeom prst="rect">
            <a:avLst/>
          </a:prstGeom>
        </p:spPr>
      </p:pic>
      <p:sp>
        <p:nvSpPr>
          <p:cNvPr id="15" name="矩形 14"/>
          <p:cNvSpPr/>
          <p:nvPr/>
        </p:nvSpPr>
        <p:spPr>
          <a:xfrm>
            <a:off x="6167446" y="2214554"/>
            <a:ext cx="214314"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7" name="直接箭头连接符 16"/>
          <p:cNvCxnSpPr>
            <a:stCxn id="15" idx="0"/>
          </p:cNvCxnSpPr>
          <p:nvPr/>
        </p:nvCxnSpPr>
        <p:spPr>
          <a:xfrm rot="16200000" flipV="1">
            <a:off x="5685240" y="1625190"/>
            <a:ext cx="642942" cy="5357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
          <p:cNvPicPr>
            <a:picLocks noChangeAspect="1" noChangeArrowheads="1"/>
          </p:cNvPicPr>
          <p:nvPr/>
        </p:nvPicPr>
        <p:blipFill>
          <a:blip r:embed="rId3" cstate="print"/>
          <a:srcRect/>
          <a:stretch>
            <a:fillRect/>
          </a:stretch>
        </p:blipFill>
        <p:spPr bwMode="auto">
          <a:xfrm>
            <a:off x="6825208" y="1196752"/>
            <a:ext cx="2428047" cy="4457700"/>
          </a:xfrm>
          <a:prstGeom prst="rect">
            <a:avLst/>
          </a:prstGeom>
          <a:noFill/>
          <a:ln w="9525">
            <a:noFill/>
            <a:miter lim="800000"/>
            <a:headEnd/>
            <a:tailEnd/>
          </a:ln>
          <a:effectLst/>
        </p:spPr>
      </p:pic>
      <p:sp>
        <p:nvSpPr>
          <p:cNvPr id="16" name="椭圆 107526"/>
          <p:cNvSpPr>
            <a:spLocks noChangeArrowheads="1"/>
          </p:cNvSpPr>
          <p:nvPr/>
        </p:nvSpPr>
        <p:spPr bwMode="auto">
          <a:xfrm>
            <a:off x="8121352" y="3645024"/>
            <a:ext cx="652172" cy="818539"/>
          </a:xfrm>
          <a:prstGeom prst="ellipse">
            <a:avLst/>
          </a:prstGeom>
          <a:noFill/>
          <a:ln w="38100">
            <a:solidFill>
              <a:srgbClr val="FF00FF"/>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8" name="直接连接符 107525"/>
          <p:cNvSpPr>
            <a:spLocks noChangeShapeType="1"/>
          </p:cNvSpPr>
          <p:nvPr/>
        </p:nvSpPr>
        <p:spPr bwMode="auto">
          <a:xfrm flipH="1">
            <a:off x="8049344" y="4463563"/>
            <a:ext cx="257504" cy="1269693"/>
          </a:xfrm>
          <a:prstGeom prst="line">
            <a:avLst/>
          </a:prstGeom>
          <a:noFill/>
          <a:ln w="28575">
            <a:solidFill>
              <a:srgbClr val="FF00FF"/>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416496" y="1043444"/>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Replace Integrated board.</a:t>
            </a:r>
            <a:endParaRPr lang="zh-CN" altLang="en-US" b="0" dirty="0">
              <a:cs typeface="Arial" panose="020B0604020202020204" pitchFamily="34" charset="0"/>
              <a:sym typeface="Arial" panose="020B0604020202020204" pitchFamily="34" charset="0"/>
            </a:endParaRPr>
          </a:p>
        </p:txBody>
      </p:sp>
      <p:grpSp>
        <p:nvGrpSpPr>
          <p:cNvPr id="4" name="组合 3">
            <a:extLst>
              <a:ext uri="{FF2B5EF4-FFF2-40B4-BE49-F238E27FC236}">
                <a16:creationId xmlns:a16="http://schemas.microsoft.com/office/drawing/2014/main" id="{B895BF77-B73B-45D5-B29B-17AA555CD1A7}"/>
              </a:ext>
            </a:extLst>
          </p:cNvPr>
          <p:cNvGrpSpPr/>
          <p:nvPr/>
        </p:nvGrpSpPr>
        <p:grpSpPr>
          <a:xfrm>
            <a:off x="452406" y="1700808"/>
            <a:ext cx="9067800" cy="4788328"/>
            <a:chOff x="452406" y="1071546"/>
            <a:chExt cx="9067800" cy="4788328"/>
          </a:xfrm>
        </p:grpSpPr>
        <p:pic>
          <p:nvPicPr>
            <p:cNvPr id="144385" name="Picture 1"/>
            <p:cNvPicPr>
              <a:picLocks noChangeAspect="1" noChangeArrowheads="1"/>
            </p:cNvPicPr>
            <p:nvPr/>
          </p:nvPicPr>
          <p:blipFill>
            <a:blip r:embed="rId2" cstate="print"/>
            <a:srcRect/>
            <a:stretch>
              <a:fillRect/>
            </a:stretch>
          </p:blipFill>
          <p:spPr bwMode="auto">
            <a:xfrm>
              <a:off x="452406" y="1071546"/>
              <a:ext cx="9067800" cy="4152900"/>
            </a:xfrm>
            <a:prstGeom prst="rect">
              <a:avLst/>
            </a:prstGeom>
            <a:noFill/>
            <a:ln w="9525">
              <a:noFill/>
              <a:miter lim="800000"/>
              <a:headEnd/>
              <a:tailEnd/>
            </a:ln>
            <a:effectLst/>
          </p:spPr>
        </p:pic>
        <p:sp>
          <p:nvSpPr>
            <p:cNvPr id="14" name="矩形 13"/>
            <p:cNvSpPr/>
            <p:nvPr/>
          </p:nvSpPr>
          <p:spPr>
            <a:xfrm>
              <a:off x="4238620" y="1428736"/>
              <a:ext cx="4429156" cy="3429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a:cxnSpLocks/>
              <a:stCxn id="14" idx="2"/>
              <a:endCxn id="18" idx="0"/>
            </p:cNvCxnSpPr>
            <p:nvPr/>
          </p:nvCxnSpPr>
          <p:spPr>
            <a:xfrm flipH="1">
              <a:off x="6452404" y="4857760"/>
              <a:ext cx="794" cy="6327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513685" y="5490542"/>
              <a:ext cx="1877437" cy="369332"/>
            </a:xfrm>
            <a:prstGeom prst="rect">
              <a:avLst/>
            </a:prstGeom>
          </p:spPr>
          <p:txBody>
            <a:bodyPr wrap="none">
              <a:spAutoFit/>
            </a:bodyPr>
            <a:lstStyle/>
            <a:p>
              <a:r>
                <a:rPr lang="en-US" altLang="zh-CN" b="0" dirty="0">
                  <a:cs typeface="Arial" panose="020B0604020202020204" pitchFamily="34" charset="0"/>
                  <a:sym typeface="Arial" panose="020B0604020202020204" pitchFamily="34" charset="0"/>
                </a:rPr>
                <a:t>Integrated board</a:t>
              </a:r>
              <a:endParaRPr lang="zh-CN" altLang="en-US" dirty="0">
                <a:cs typeface="Arial" panose="020B0604020202020204" pitchFamily="34" charset="0"/>
                <a:sym typeface="Arial" panose="020B0604020202020204" pitchFamily="34" charset="0"/>
              </a:endParaRPr>
            </a:p>
          </p:txBody>
        </p:sp>
      </p:grpSp>
      <p:sp>
        <p:nvSpPr>
          <p:cNvPr id="11" name="文本框 6">
            <a:extLst>
              <a:ext uri="{FF2B5EF4-FFF2-40B4-BE49-F238E27FC236}">
                <a16:creationId xmlns:a16="http://schemas.microsoft.com/office/drawing/2014/main" id="{C3D4152B-78B6-492D-B000-2C1A0AABB456}"/>
              </a:ext>
            </a:extLst>
          </p:cNvPr>
          <p:cNvSpPr txBox="1">
            <a:spLocks noChangeArrowheads="1"/>
          </p:cNvSpPr>
          <p:nvPr/>
        </p:nvSpPr>
        <p:spPr bwMode="auto">
          <a:xfrm>
            <a:off x="344488" y="447055"/>
            <a:ext cx="7842250" cy="461665"/>
          </a:xfrm>
          <a:prstGeom prst="rect">
            <a:avLst/>
          </a:prstGeom>
          <a:noFill/>
          <a:ln w="9525">
            <a:noFill/>
            <a:miter lim="800000"/>
            <a:headEnd/>
            <a:tailEnd/>
          </a:ln>
        </p:spPr>
        <p:txBody>
          <a:bodyPr wrap="square">
            <a:spAutoFit/>
          </a:bodyPr>
          <a:lstStyle/>
          <a:p>
            <a:r>
              <a:rPr lang="en-US" altLang="zh-CN" sz="2400" dirty="0">
                <a:cs typeface="Arial" panose="020B0604020202020204" pitchFamily="34" charset="0"/>
                <a:sym typeface="Arial" panose="020B0604020202020204" pitchFamily="34" charset="0"/>
              </a:rPr>
              <a:t>Single phase model: </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srcRect/>
          <a:stretch>
            <a:fillRect/>
          </a:stretch>
        </p:blipFill>
        <p:spPr bwMode="auto">
          <a:xfrm>
            <a:off x="6321152" y="1628800"/>
            <a:ext cx="3388236" cy="3888432"/>
          </a:xfrm>
          <a:prstGeom prst="rect">
            <a:avLst/>
          </a:prstGeom>
          <a:noFill/>
          <a:ln w="9525">
            <a:noFill/>
            <a:miter lim="800000"/>
            <a:headEnd/>
            <a:tailEnd/>
          </a:ln>
          <a:effectLst/>
        </p:spPr>
      </p:pic>
      <p:sp>
        <p:nvSpPr>
          <p:cNvPr id="94210" name="标题 107521"/>
          <p:cNvSpPr>
            <a:spLocks noGrp="1" noChangeArrowheads="1"/>
          </p:cNvSpPr>
          <p:nvPr>
            <p:ph type="title"/>
          </p:nvPr>
        </p:nvSpPr>
        <p:spPr>
          <a:xfrm>
            <a:off x="495300" y="274638"/>
            <a:ext cx="8915400" cy="490537"/>
          </a:xfrm>
        </p:spPr>
        <p:txBody>
          <a:bodyPr/>
          <a:lstStyle/>
          <a:p>
            <a:pPr algn="l" eaLnBrk="1" fontAlgn="auto" hangingPunct="1">
              <a:spcAft>
                <a:spcPts val="0"/>
              </a:spcAft>
              <a:defRPr/>
            </a:pPr>
            <a:r>
              <a:rPr lang="en-US" altLang="zh-CN" sz="2800" dirty="0">
                <a:latin typeface="Arial" panose="020B0604020202020204" pitchFamily="34" charset="0"/>
                <a:cs typeface="Arial" panose="020B0604020202020204" pitchFamily="34" charset="0"/>
                <a:sym typeface="Arial" panose="020B0604020202020204" pitchFamily="34" charset="0"/>
              </a:rPr>
              <a:t>2. </a:t>
            </a:r>
            <a:r>
              <a:rPr lang="en-US" altLang="zh-CN" sz="2800" cap="none" dirty="0">
                <a:latin typeface="Arial" panose="020B0604020202020204" pitchFamily="34" charset="0"/>
                <a:cs typeface="Arial" panose="020B0604020202020204" pitchFamily="34" charset="0"/>
                <a:sym typeface="Arial" panose="020B0604020202020204" pitchFamily="34" charset="0"/>
              </a:rPr>
              <a:t>Wiring of P2 (Single phase model)</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111619" name="文本框 107528"/>
          <p:cNvSpPr txBox="1">
            <a:spLocks noChangeArrowheads="1"/>
          </p:cNvSpPr>
          <p:nvPr/>
        </p:nvSpPr>
        <p:spPr bwMode="auto">
          <a:xfrm>
            <a:off x="3238500" y="1000125"/>
            <a:ext cx="3632200" cy="5238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Water outlet temp sensor terminal on Integrated board: AIN2</a:t>
            </a:r>
            <a:r>
              <a:rPr lang="zh-CN" altLang="en-US" sz="1400" b="0" dirty="0">
                <a:cs typeface="Arial" panose="020B0604020202020204" pitchFamily="34" charset="0"/>
                <a:sym typeface="Arial" panose="020B0604020202020204" pitchFamily="34" charset="0"/>
              </a:rPr>
              <a:t>（</a:t>
            </a:r>
            <a:r>
              <a:rPr lang="en-US" altLang="zh-CN" sz="1400" b="0" dirty="0">
                <a:cs typeface="Arial" panose="020B0604020202020204" pitchFamily="34" charset="0"/>
                <a:sym typeface="Arial" panose="020B0604020202020204" pitchFamily="34" charset="0"/>
              </a:rPr>
              <a:t>Brown</a:t>
            </a:r>
            <a:r>
              <a:rPr lang="zh-CN" altLang="en-US" sz="1400" b="0" dirty="0">
                <a:cs typeface="Arial" panose="020B0604020202020204" pitchFamily="34" charset="0"/>
                <a:sym typeface="Arial" panose="020B0604020202020204" pitchFamily="34" charset="0"/>
              </a:rPr>
              <a:t>）</a:t>
            </a:r>
          </a:p>
        </p:txBody>
      </p:sp>
      <p:sp>
        <p:nvSpPr>
          <p:cNvPr id="111620" name="文本框 107529"/>
          <p:cNvSpPr txBox="1">
            <a:spLocks noChangeArrowheads="1"/>
          </p:cNvSpPr>
          <p:nvPr/>
        </p:nvSpPr>
        <p:spPr bwMode="auto">
          <a:xfrm>
            <a:off x="6238875" y="5715000"/>
            <a:ext cx="3513138" cy="5238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Water outlet temp sensor position: Above heat exchanger</a:t>
            </a:r>
            <a:endParaRPr lang="zh-CN" altLang="en-US" sz="1400" b="0" dirty="0">
              <a:cs typeface="Arial" panose="020B0604020202020204" pitchFamily="34" charset="0"/>
              <a:sym typeface="Arial" panose="020B0604020202020204" pitchFamily="34" charset="0"/>
            </a:endParaRPr>
          </a:p>
        </p:txBody>
      </p:sp>
      <p:sp>
        <p:nvSpPr>
          <p:cNvPr id="111621" name="文本框 107530"/>
          <p:cNvSpPr txBox="1">
            <a:spLocks noChangeArrowheads="1"/>
          </p:cNvSpPr>
          <p:nvPr/>
        </p:nvSpPr>
        <p:spPr bwMode="auto">
          <a:xfrm>
            <a:off x="309563" y="5715000"/>
            <a:ext cx="5459412" cy="5238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Check if water outlet temp sensor wiring is well connected to Integrated board(As above photo)</a:t>
            </a:r>
            <a:endParaRPr lang="zh-CN" altLang="en-US" sz="1400" b="0" dirty="0">
              <a:cs typeface="Arial" panose="020B0604020202020204" pitchFamily="34" charset="0"/>
              <a:sym typeface="Arial" panose="020B0604020202020204" pitchFamily="34" charset="0"/>
            </a:endParaRPr>
          </a:p>
        </p:txBody>
      </p:sp>
      <p:sp>
        <p:nvSpPr>
          <p:cNvPr id="111628" name="椭圆 107526"/>
          <p:cNvSpPr>
            <a:spLocks noChangeArrowheads="1"/>
          </p:cNvSpPr>
          <p:nvPr/>
        </p:nvSpPr>
        <p:spPr bwMode="auto">
          <a:xfrm>
            <a:off x="7689305" y="3140968"/>
            <a:ext cx="652172" cy="818539"/>
          </a:xfrm>
          <a:prstGeom prst="ellipse">
            <a:avLst/>
          </a:prstGeom>
          <a:noFill/>
          <a:ln w="38100">
            <a:solidFill>
              <a:srgbClr val="FF00FF"/>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11629" name="直接连接符 107525"/>
          <p:cNvSpPr>
            <a:spLocks noChangeShapeType="1"/>
          </p:cNvSpPr>
          <p:nvPr/>
        </p:nvSpPr>
        <p:spPr bwMode="auto">
          <a:xfrm flipH="1">
            <a:off x="7562415" y="3959507"/>
            <a:ext cx="312386" cy="1683437"/>
          </a:xfrm>
          <a:prstGeom prst="line">
            <a:avLst/>
          </a:prstGeom>
          <a:noFill/>
          <a:ln w="28575">
            <a:solidFill>
              <a:srgbClr val="FF00FF"/>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pic>
        <p:nvPicPr>
          <p:cNvPr id="14" name="图片 13" descr="X系一体电控板.jpg"/>
          <p:cNvPicPr>
            <a:picLocks noChangeAspect="1"/>
          </p:cNvPicPr>
          <p:nvPr/>
        </p:nvPicPr>
        <p:blipFill>
          <a:blip r:embed="rId3" cstate="print"/>
          <a:stretch>
            <a:fillRect/>
          </a:stretch>
        </p:blipFill>
        <p:spPr>
          <a:xfrm rot="10800000">
            <a:off x="309530" y="1714488"/>
            <a:ext cx="6024570" cy="3629131"/>
          </a:xfrm>
          <a:prstGeom prst="rect">
            <a:avLst/>
          </a:prstGeom>
        </p:spPr>
      </p:pic>
      <p:sp>
        <p:nvSpPr>
          <p:cNvPr id="15" name="矩形 14"/>
          <p:cNvSpPr/>
          <p:nvPr/>
        </p:nvSpPr>
        <p:spPr>
          <a:xfrm>
            <a:off x="5953132" y="2357430"/>
            <a:ext cx="214314"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7" name="直接箭头连接符 16"/>
          <p:cNvCxnSpPr>
            <a:stCxn id="15" idx="0"/>
          </p:cNvCxnSpPr>
          <p:nvPr/>
        </p:nvCxnSpPr>
        <p:spPr>
          <a:xfrm rot="16200000" flipV="1">
            <a:off x="4935141" y="1232281"/>
            <a:ext cx="1000132" cy="12501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标题 111617"/>
          <p:cNvSpPr>
            <a:spLocks noGrp="1" noChangeArrowheads="1"/>
          </p:cNvSpPr>
          <p:nvPr>
            <p:ph type="title"/>
          </p:nvPr>
        </p:nvSpPr>
        <p:spPr>
          <a:xfrm>
            <a:off x="495300" y="274638"/>
            <a:ext cx="8915400" cy="490537"/>
          </a:xfrm>
        </p:spPr>
        <p:txBody>
          <a:bodyPr/>
          <a:lstStyle/>
          <a:p>
            <a:pPr algn="l" eaLnBrk="1" fontAlgn="auto" hangingPunct="1">
              <a:spcAft>
                <a:spcPts val="0"/>
              </a:spcAft>
              <a:defRPr/>
            </a:pPr>
            <a:r>
              <a:rPr lang="en-US" altLang="zh-CN" sz="2800" dirty="0">
                <a:latin typeface="Arial" panose="020B0604020202020204" pitchFamily="34" charset="0"/>
                <a:cs typeface="Arial" panose="020B0604020202020204" pitchFamily="34" charset="0"/>
                <a:sym typeface="Arial" panose="020B0604020202020204" pitchFamily="34" charset="0"/>
              </a:rPr>
              <a:t>3</a:t>
            </a:r>
            <a:r>
              <a:rPr lang="en-GB" altLang="zh-CN" sz="2800" dirty="0">
                <a:latin typeface="Arial" panose="020B0604020202020204" pitchFamily="34" charset="0"/>
                <a:cs typeface="Arial" panose="020B0604020202020204" pitchFamily="34" charset="0"/>
                <a:sym typeface="Arial" panose="020B0604020202020204" pitchFamily="34" charset="0"/>
              </a:rPr>
              <a:t>. </a:t>
            </a:r>
            <a:r>
              <a:rPr lang="en-US" altLang="zh-CN" sz="2800" cap="none" dirty="0">
                <a:latin typeface="Arial" panose="020B0604020202020204" pitchFamily="34" charset="0"/>
                <a:cs typeface="Arial" panose="020B0604020202020204" pitchFamily="34" charset="0"/>
                <a:sym typeface="Arial" panose="020B0604020202020204" pitchFamily="34" charset="0"/>
              </a:rPr>
              <a:t>Wiring of P3</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112644" name="文本框 111624"/>
          <p:cNvSpPr txBox="1">
            <a:spLocks noChangeArrowheads="1"/>
          </p:cNvSpPr>
          <p:nvPr/>
        </p:nvSpPr>
        <p:spPr bwMode="auto">
          <a:xfrm>
            <a:off x="2809875" y="1214438"/>
            <a:ext cx="3286125" cy="5238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Gas exhaust temp sensor terminal on Integrated board: AIN5(red)</a:t>
            </a:r>
          </a:p>
        </p:txBody>
      </p:sp>
      <p:sp>
        <p:nvSpPr>
          <p:cNvPr id="112645" name="文本框 111625"/>
          <p:cNvSpPr txBox="1">
            <a:spLocks noChangeArrowheads="1"/>
          </p:cNvSpPr>
          <p:nvPr/>
        </p:nvSpPr>
        <p:spPr bwMode="auto">
          <a:xfrm>
            <a:off x="5932488" y="5857875"/>
            <a:ext cx="3973512" cy="630238"/>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Gas exhaust temp sensor position: </a:t>
            </a:r>
            <a:endParaRPr lang="zh-CN" altLang="en-US" sz="1400" b="0" dirty="0">
              <a:cs typeface="Arial" panose="020B0604020202020204" pitchFamily="34" charset="0"/>
              <a:sym typeface="Arial" panose="020B0604020202020204" pitchFamily="34" charset="0"/>
            </a:endParaRPr>
          </a:p>
          <a:p>
            <a:pPr>
              <a:spcBef>
                <a:spcPct val="50000"/>
              </a:spcBef>
            </a:pPr>
            <a:r>
              <a:rPr lang="en-US" altLang="zh-CN" sz="1400" b="0" dirty="0">
                <a:cs typeface="Arial" panose="020B0604020202020204" pitchFamily="34" charset="0"/>
                <a:sym typeface="Arial" panose="020B0604020202020204" pitchFamily="34" charset="0"/>
              </a:rPr>
              <a:t>On gas exhaust copper pipe</a:t>
            </a:r>
            <a:endParaRPr lang="zh-CN" altLang="en-US" sz="1400" b="0" dirty="0">
              <a:cs typeface="Arial" panose="020B0604020202020204" pitchFamily="34" charset="0"/>
              <a:sym typeface="Arial" panose="020B0604020202020204" pitchFamily="34" charset="0"/>
            </a:endParaRPr>
          </a:p>
        </p:txBody>
      </p:sp>
      <p:sp>
        <p:nvSpPr>
          <p:cNvPr id="112646" name="文本框 111626"/>
          <p:cNvSpPr txBox="1">
            <a:spLocks noChangeArrowheads="1"/>
          </p:cNvSpPr>
          <p:nvPr/>
        </p:nvSpPr>
        <p:spPr bwMode="auto">
          <a:xfrm>
            <a:off x="381000" y="5857875"/>
            <a:ext cx="5461000" cy="307975"/>
          </a:xfrm>
          <a:prstGeom prst="rect">
            <a:avLst/>
          </a:prstGeom>
          <a:noFill/>
          <a:ln w="9525">
            <a:noFill/>
            <a:miter lim="800000"/>
            <a:headEnd/>
            <a:tailEnd/>
          </a:ln>
        </p:spPr>
        <p:txBody>
          <a:bodyPr>
            <a:spAutoFit/>
          </a:bodyPr>
          <a:lstStyle/>
          <a:p>
            <a:pPr>
              <a:spcBef>
                <a:spcPct val="50000"/>
              </a:spcBef>
            </a:pPr>
            <a:r>
              <a:rPr lang="en-US" altLang="zh-CN" sz="1400" b="0">
                <a:cs typeface="Arial" panose="020B0604020202020204" pitchFamily="34" charset="0"/>
                <a:sym typeface="Arial" panose="020B0604020202020204" pitchFamily="34" charset="0"/>
              </a:rPr>
              <a:t>Check if gas exhaust temp sensor wiring is well connected.</a:t>
            </a:r>
          </a:p>
        </p:txBody>
      </p:sp>
      <p:pic>
        <p:nvPicPr>
          <p:cNvPr id="15" name="图片 14" descr="X系一体电控板.jpg"/>
          <p:cNvPicPr>
            <a:picLocks noChangeAspect="1"/>
          </p:cNvPicPr>
          <p:nvPr/>
        </p:nvPicPr>
        <p:blipFill>
          <a:blip r:embed="rId2" cstate="print"/>
          <a:stretch>
            <a:fillRect/>
          </a:stretch>
        </p:blipFill>
        <p:spPr>
          <a:xfrm rot="10800000">
            <a:off x="309530" y="1785926"/>
            <a:ext cx="6024570" cy="3629131"/>
          </a:xfrm>
          <a:prstGeom prst="rect">
            <a:avLst/>
          </a:prstGeom>
        </p:spPr>
      </p:pic>
      <p:sp>
        <p:nvSpPr>
          <p:cNvPr id="16" name="矩形 15"/>
          <p:cNvSpPr/>
          <p:nvPr/>
        </p:nvSpPr>
        <p:spPr>
          <a:xfrm>
            <a:off x="5953132" y="2928934"/>
            <a:ext cx="214314"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8" name="直接箭头连接符 17"/>
          <p:cNvCxnSpPr>
            <a:stCxn id="16" idx="0"/>
          </p:cNvCxnSpPr>
          <p:nvPr/>
        </p:nvCxnSpPr>
        <p:spPr>
          <a:xfrm rot="16200000" flipV="1">
            <a:off x="4792265" y="1660909"/>
            <a:ext cx="1285884" cy="12501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
          <p:cNvPicPr>
            <a:picLocks noChangeAspect="1" noChangeArrowheads="1"/>
          </p:cNvPicPr>
          <p:nvPr/>
        </p:nvPicPr>
        <p:blipFill>
          <a:blip r:embed="rId3" cstate="print"/>
          <a:srcRect/>
          <a:stretch>
            <a:fillRect/>
          </a:stretch>
        </p:blipFill>
        <p:spPr bwMode="auto">
          <a:xfrm>
            <a:off x="6465167" y="1628800"/>
            <a:ext cx="3102609" cy="3600400"/>
          </a:xfrm>
          <a:prstGeom prst="rect">
            <a:avLst/>
          </a:prstGeom>
          <a:noFill/>
          <a:ln w="9525">
            <a:noFill/>
            <a:miter lim="800000"/>
            <a:headEnd/>
            <a:tailEnd/>
          </a:ln>
          <a:effectLst/>
        </p:spPr>
      </p:pic>
      <p:sp>
        <p:nvSpPr>
          <p:cNvPr id="17" name="椭圆 107526"/>
          <p:cNvSpPr>
            <a:spLocks noChangeArrowheads="1"/>
          </p:cNvSpPr>
          <p:nvPr/>
        </p:nvSpPr>
        <p:spPr bwMode="auto">
          <a:xfrm>
            <a:off x="7257256" y="2996952"/>
            <a:ext cx="652172" cy="818539"/>
          </a:xfrm>
          <a:prstGeom prst="ellipse">
            <a:avLst/>
          </a:prstGeom>
          <a:noFill/>
          <a:ln w="38100">
            <a:solidFill>
              <a:srgbClr val="FF00FF"/>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9" name="直接连接符 107525"/>
          <p:cNvSpPr>
            <a:spLocks noChangeShapeType="1"/>
          </p:cNvSpPr>
          <p:nvPr/>
        </p:nvSpPr>
        <p:spPr bwMode="auto">
          <a:xfrm flipH="1">
            <a:off x="7113240" y="3815491"/>
            <a:ext cx="329512" cy="1917765"/>
          </a:xfrm>
          <a:prstGeom prst="line">
            <a:avLst/>
          </a:prstGeom>
          <a:noFill/>
          <a:ln w="28575">
            <a:solidFill>
              <a:srgbClr val="FF00FF"/>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标题 115713"/>
          <p:cNvSpPr>
            <a:spLocks noGrp="1" noChangeArrowheads="1"/>
          </p:cNvSpPr>
          <p:nvPr>
            <p:ph type="title"/>
          </p:nvPr>
        </p:nvSpPr>
        <p:spPr>
          <a:xfrm>
            <a:off x="488950" y="260350"/>
            <a:ext cx="8915400" cy="490538"/>
          </a:xfrm>
        </p:spPr>
        <p:txBody>
          <a:bodyPr/>
          <a:lstStyle/>
          <a:p>
            <a:pPr algn="l" eaLnBrk="1" fontAlgn="auto" hangingPunct="1">
              <a:spcAft>
                <a:spcPts val="0"/>
              </a:spcAft>
              <a:defRPr/>
            </a:pPr>
            <a:r>
              <a:rPr lang="en-US" altLang="zh-CN" sz="2800" cap="none" dirty="0">
                <a:latin typeface="Arial" panose="020B0604020202020204" pitchFamily="34" charset="0"/>
                <a:cs typeface="Arial" panose="020B0604020202020204" pitchFamily="34" charset="0"/>
                <a:sym typeface="Arial" panose="020B0604020202020204" pitchFamily="34" charset="0"/>
              </a:rPr>
              <a:t>4.Wiring of P4</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113667" name="文本框 123909"/>
          <p:cNvSpPr txBox="1">
            <a:spLocks noChangeArrowheads="1"/>
          </p:cNvSpPr>
          <p:nvPr/>
        </p:nvSpPr>
        <p:spPr bwMode="auto">
          <a:xfrm>
            <a:off x="2381250" y="876300"/>
            <a:ext cx="3702050" cy="646113"/>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Evaporator coil pipe temp sensor on PC board: AIN3(White color)</a:t>
            </a:r>
          </a:p>
        </p:txBody>
      </p:sp>
      <p:sp>
        <p:nvSpPr>
          <p:cNvPr id="113668" name="文本框 123911"/>
          <p:cNvSpPr txBox="1">
            <a:spLocks noChangeArrowheads="1"/>
          </p:cNvSpPr>
          <p:nvPr/>
        </p:nvSpPr>
        <p:spPr bwMode="auto">
          <a:xfrm>
            <a:off x="741363" y="5883275"/>
            <a:ext cx="6084887" cy="646113"/>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Please check if heating coil pipe temp sensor wiring is well connected.</a:t>
            </a:r>
          </a:p>
        </p:txBody>
      </p:sp>
      <p:sp>
        <p:nvSpPr>
          <p:cNvPr id="113669" name="文本框 123917"/>
          <p:cNvSpPr txBox="1">
            <a:spLocks noChangeArrowheads="1"/>
          </p:cNvSpPr>
          <p:nvPr/>
        </p:nvSpPr>
        <p:spPr bwMode="auto">
          <a:xfrm>
            <a:off x="6248400" y="6130925"/>
            <a:ext cx="3657600" cy="646113"/>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Evaporator coil pipe position: the bottom of evaporator coil pipe</a:t>
            </a:r>
            <a:endParaRPr lang="zh-CN" altLang="en-US" b="0" dirty="0">
              <a:cs typeface="Arial" panose="020B0604020202020204" pitchFamily="34" charset="0"/>
              <a:sym typeface="Arial" panose="020B0604020202020204" pitchFamily="34" charset="0"/>
            </a:endParaRPr>
          </a:p>
        </p:txBody>
      </p:sp>
      <p:pic>
        <p:nvPicPr>
          <p:cNvPr id="113675" name="图片 123918" descr="照片 004"/>
          <p:cNvPicPr>
            <a:picLocks noChangeAspect="1" noChangeArrowheads="1"/>
          </p:cNvPicPr>
          <p:nvPr/>
        </p:nvPicPr>
        <p:blipFill>
          <a:blip r:embed="rId2" cstate="print"/>
          <a:srcRect/>
          <a:stretch>
            <a:fillRect/>
          </a:stretch>
        </p:blipFill>
        <p:spPr bwMode="auto">
          <a:xfrm>
            <a:off x="6321152" y="1772816"/>
            <a:ext cx="3297859" cy="3978997"/>
          </a:xfrm>
          <a:prstGeom prst="rect">
            <a:avLst/>
          </a:prstGeom>
          <a:noFill/>
          <a:ln w="9525">
            <a:noFill/>
            <a:miter lim="800000"/>
            <a:headEnd/>
            <a:tailEnd/>
          </a:ln>
        </p:spPr>
      </p:pic>
      <p:pic>
        <p:nvPicPr>
          <p:cNvPr id="14" name="图片 13" descr="X系一体电控板.jpg"/>
          <p:cNvPicPr>
            <a:picLocks noChangeAspect="1"/>
          </p:cNvPicPr>
          <p:nvPr/>
        </p:nvPicPr>
        <p:blipFill>
          <a:blip r:embed="rId3" cstate="print"/>
          <a:stretch>
            <a:fillRect/>
          </a:stretch>
        </p:blipFill>
        <p:spPr>
          <a:xfrm rot="10800000">
            <a:off x="166654" y="1785926"/>
            <a:ext cx="6024570" cy="3629131"/>
          </a:xfrm>
          <a:prstGeom prst="rect">
            <a:avLst/>
          </a:prstGeom>
        </p:spPr>
      </p:pic>
      <p:sp>
        <p:nvSpPr>
          <p:cNvPr id="15" name="矩形 14"/>
          <p:cNvSpPr/>
          <p:nvPr/>
        </p:nvSpPr>
        <p:spPr>
          <a:xfrm>
            <a:off x="5738818" y="2571744"/>
            <a:ext cx="285752"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7" name="直接箭头连接符 16"/>
          <p:cNvCxnSpPr>
            <a:stCxn id="15" idx="0"/>
          </p:cNvCxnSpPr>
          <p:nvPr/>
        </p:nvCxnSpPr>
        <p:spPr>
          <a:xfrm rot="16200000" flipV="1">
            <a:off x="4810124" y="1500174"/>
            <a:ext cx="1000132" cy="11430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椭圆 107526"/>
          <p:cNvSpPr>
            <a:spLocks noChangeArrowheads="1"/>
          </p:cNvSpPr>
          <p:nvPr/>
        </p:nvSpPr>
        <p:spPr bwMode="auto">
          <a:xfrm>
            <a:off x="7617296" y="4581128"/>
            <a:ext cx="652172" cy="818539"/>
          </a:xfrm>
          <a:prstGeom prst="ellipse">
            <a:avLst/>
          </a:prstGeom>
          <a:noFill/>
          <a:ln w="38100">
            <a:solidFill>
              <a:srgbClr val="FF00FF"/>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6" name="直接连接符 107525"/>
          <p:cNvSpPr>
            <a:spLocks noChangeShapeType="1"/>
          </p:cNvSpPr>
          <p:nvPr/>
        </p:nvSpPr>
        <p:spPr bwMode="auto">
          <a:xfrm flipH="1">
            <a:off x="7689304" y="5373217"/>
            <a:ext cx="185496" cy="720080"/>
          </a:xfrm>
          <a:prstGeom prst="line">
            <a:avLst/>
          </a:prstGeom>
          <a:noFill/>
          <a:ln w="28575">
            <a:solidFill>
              <a:srgbClr val="FF00FF"/>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标题 119809"/>
          <p:cNvSpPr>
            <a:spLocks noGrp="1" noChangeArrowheads="1"/>
          </p:cNvSpPr>
          <p:nvPr>
            <p:ph type="title"/>
          </p:nvPr>
        </p:nvSpPr>
        <p:spPr>
          <a:xfrm>
            <a:off x="495300" y="274638"/>
            <a:ext cx="8915400" cy="490537"/>
          </a:xfrm>
        </p:spPr>
        <p:txBody>
          <a:bodyPr/>
          <a:lstStyle/>
          <a:p>
            <a:pPr algn="l" eaLnBrk="1" fontAlgn="auto" hangingPunct="1">
              <a:spcAft>
                <a:spcPts val="0"/>
              </a:spcAft>
              <a:defRPr/>
            </a:pPr>
            <a:r>
              <a:rPr lang="en-US" altLang="zh-CN" sz="2800" cap="none" dirty="0">
                <a:latin typeface="Arial" panose="020B0604020202020204" pitchFamily="34" charset="0"/>
                <a:cs typeface="Arial" panose="020B0604020202020204" pitchFamily="34" charset="0"/>
                <a:sym typeface="Arial" panose="020B0604020202020204" pitchFamily="34" charset="0"/>
              </a:rPr>
              <a:t>5.Wiring of P5</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114691" name="文本框 119813"/>
          <p:cNvSpPr txBox="1">
            <a:spLocks noChangeArrowheads="1"/>
          </p:cNvSpPr>
          <p:nvPr/>
        </p:nvSpPr>
        <p:spPr bwMode="auto">
          <a:xfrm>
            <a:off x="2595563" y="1000125"/>
            <a:ext cx="3179762" cy="923925"/>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Gas return temp sensor terminal on Integrated board: AIN6(black color)</a:t>
            </a:r>
          </a:p>
        </p:txBody>
      </p:sp>
      <p:sp>
        <p:nvSpPr>
          <p:cNvPr id="114692" name="文本框 119814"/>
          <p:cNvSpPr txBox="1">
            <a:spLocks noChangeArrowheads="1"/>
          </p:cNvSpPr>
          <p:nvPr/>
        </p:nvSpPr>
        <p:spPr bwMode="auto">
          <a:xfrm>
            <a:off x="6810375" y="5934075"/>
            <a:ext cx="2928938" cy="923925"/>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Gas return temp sensor position: near low pressure switch</a:t>
            </a:r>
            <a:endParaRPr lang="zh-CN" altLang="en-US" b="0" dirty="0">
              <a:cs typeface="Arial" panose="020B0604020202020204" pitchFamily="34" charset="0"/>
              <a:sym typeface="Arial" panose="020B0604020202020204" pitchFamily="34" charset="0"/>
            </a:endParaRPr>
          </a:p>
        </p:txBody>
      </p:sp>
      <p:sp>
        <p:nvSpPr>
          <p:cNvPr id="114693" name="文本框 119815"/>
          <p:cNvSpPr txBox="1">
            <a:spLocks noChangeArrowheads="1"/>
          </p:cNvSpPr>
          <p:nvPr/>
        </p:nvSpPr>
        <p:spPr bwMode="auto">
          <a:xfrm>
            <a:off x="523875" y="5929313"/>
            <a:ext cx="5678488" cy="646112"/>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Please check if gas return temp sensor wiring is well connected. </a:t>
            </a:r>
          </a:p>
        </p:txBody>
      </p:sp>
      <p:pic>
        <p:nvPicPr>
          <p:cNvPr id="14" name="图片 13" descr="X系一体电控板.jpg"/>
          <p:cNvPicPr>
            <a:picLocks noChangeAspect="1"/>
          </p:cNvPicPr>
          <p:nvPr/>
        </p:nvPicPr>
        <p:blipFill>
          <a:blip r:embed="rId2" cstate="print"/>
          <a:stretch>
            <a:fillRect/>
          </a:stretch>
        </p:blipFill>
        <p:spPr>
          <a:xfrm rot="10800000">
            <a:off x="238092" y="1928802"/>
            <a:ext cx="6024570" cy="3629131"/>
          </a:xfrm>
          <a:prstGeom prst="rect">
            <a:avLst/>
          </a:prstGeom>
        </p:spPr>
      </p:pic>
      <p:sp>
        <p:nvSpPr>
          <p:cNvPr id="15" name="矩形 14"/>
          <p:cNvSpPr/>
          <p:nvPr/>
        </p:nvSpPr>
        <p:spPr>
          <a:xfrm>
            <a:off x="5810256" y="3286124"/>
            <a:ext cx="285752"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7" name="直接箭头连接符 16"/>
          <p:cNvCxnSpPr>
            <a:stCxn id="15" idx="0"/>
          </p:cNvCxnSpPr>
          <p:nvPr/>
        </p:nvCxnSpPr>
        <p:spPr>
          <a:xfrm rot="16200000" flipV="1">
            <a:off x="4452934" y="1785926"/>
            <a:ext cx="1714512" cy="12858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
          <p:cNvPicPr>
            <a:picLocks noChangeAspect="1" noChangeArrowheads="1"/>
          </p:cNvPicPr>
          <p:nvPr/>
        </p:nvPicPr>
        <p:blipFill>
          <a:blip r:embed="rId3" cstate="print"/>
          <a:srcRect/>
          <a:stretch>
            <a:fillRect/>
          </a:stretch>
        </p:blipFill>
        <p:spPr bwMode="auto">
          <a:xfrm>
            <a:off x="6393160" y="1556792"/>
            <a:ext cx="3350818" cy="3888432"/>
          </a:xfrm>
          <a:prstGeom prst="rect">
            <a:avLst/>
          </a:prstGeom>
          <a:noFill/>
          <a:ln w="9525">
            <a:noFill/>
            <a:miter lim="800000"/>
            <a:headEnd/>
            <a:tailEnd/>
          </a:ln>
          <a:effectLst/>
        </p:spPr>
      </p:pic>
      <p:sp>
        <p:nvSpPr>
          <p:cNvPr id="16" name="椭圆 107526"/>
          <p:cNvSpPr>
            <a:spLocks noChangeArrowheads="1"/>
          </p:cNvSpPr>
          <p:nvPr/>
        </p:nvSpPr>
        <p:spPr bwMode="auto">
          <a:xfrm>
            <a:off x="8409384" y="3068960"/>
            <a:ext cx="864096" cy="1152128"/>
          </a:xfrm>
          <a:prstGeom prst="ellipse">
            <a:avLst/>
          </a:prstGeom>
          <a:noFill/>
          <a:ln w="38100">
            <a:solidFill>
              <a:srgbClr val="FF00FF"/>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8" name="直接连接符 107525"/>
          <p:cNvSpPr>
            <a:spLocks noChangeShapeType="1"/>
          </p:cNvSpPr>
          <p:nvPr/>
        </p:nvSpPr>
        <p:spPr bwMode="auto">
          <a:xfrm flipH="1">
            <a:off x="8409384" y="4221088"/>
            <a:ext cx="364578" cy="1728192"/>
          </a:xfrm>
          <a:prstGeom prst="line">
            <a:avLst/>
          </a:prstGeom>
          <a:noFill/>
          <a:ln w="28575">
            <a:solidFill>
              <a:srgbClr val="FF00FF"/>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标题 123905"/>
          <p:cNvSpPr>
            <a:spLocks noGrp="1" noChangeArrowheads="1"/>
          </p:cNvSpPr>
          <p:nvPr>
            <p:ph type="title"/>
          </p:nvPr>
        </p:nvSpPr>
        <p:spPr>
          <a:xfrm>
            <a:off x="495300" y="274638"/>
            <a:ext cx="8915400" cy="490537"/>
          </a:xfrm>
        </p:spPr>
        <p:txBody>
          <a:bodyPr/>
          <a:lstStyle/>
          <a:p>
            <a:pPr algn="l" eaLnBrk="1" fontAlgn="auto" hangingPunct="1">
              <a:spcAft>
                <a:spcPts val="0"/>
              </a:spcAft>
              <a:defRPr/>
            </a:pPr>
            <a:r>
              <a:rPr lang="en-US" altLang="zh-CN" sz="2800" dirty="0">
                <a:latin typeface="Arial" panose="020B0604020202020204" pitchFamily="34" charset="0"/>
                <a:cs typeface="Arial" panose="020B0604020202020204" pitchFamily="34" charset="0"/>
                <a:sym typeface="Arial" panose="020B0604020202020204" pitchFamily="34" charset="0"/>
              </a:rPr>
              <a:t>6. </a:t>
            </a:r>
            <a:r>
              <a:rPr lang="en-US" altLang="zh-CN" sz="2800" cap="none" dirty="0">
                <a:latin typeface="Arial" panose="020B0604020202020204" pitchFamily="34" charset="0"/>
                <a:cs typeface="Arial" panose="020B0604020202020204" pitchFamily="34" charset="0"/>
                <a:sym typeface="Arial" panose="020B0604020202020204" pitchFamily="34" charset="0"/>
              </a:rPr>
              <a:t>Wiring of P6</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115716" name="文本框 115718"/>
          <p:cNvSpPr txBox="1">
            <a:spLocks noChangeArrowheads="1"/>
          </p:cNvSpPr>
          <p:nvPr/>
        </p:nvSpPr>
        <p:spPr bwMode="auto">
          <a:xfrm>
            <a:off x="2952736" y="714356"/>
            <a:ext cx="3357563" cy="923925"/>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Cooling coil pipe temp sensor terminal on Integrated board: AIN4(green color)</a:t>
            </a:r>
          </a:p>
        </p:txBody>
      </p:sp>
      <p:sp>
        <p:nvSpPr>
          <p:cNvPr id="115717" name="文本框 115720"/>
          <p:cNvSpPr txBox="1">
            <a:spLocks noChangeArrowheads="1"/>
          </p:cNvSpPr>
          <p:nvPr/>
        </p:nvSpPr>
        <p:spPr bwMode="auto">
          <a:xfrm>
            <a:off x="738188" y="5857875"/>
            <a:ext cx="5461000" cy="646113"/>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Please check if Cooling coil pipe temp sensor wiring is well connected.</a:t>
            </a:r>
          </a:p>
        </p:txBody>
      </p:sp>
      <p:sp>
        <p:nvSpPr>
          <p:cNvPr id="115718" name="文本框 115730"/>
          <p:cNvSpPr txBox="1">
            <a:spLocks noChangeArrowheads="1"/>
          </p:cNvSpPr>
          <p:nvPr/>
        </p:nvSpPr>
        <p:spPr bwMode="auto">
          <a:xfrm>
            <a:off x="6897688" y="5373688"/>
            <a:ext cx="2627312" cy="923925"/>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Cooling coil pipe temp sensor position: on the top of heat exchanger</a:t>
            </a:r>
            <a:endParaRPr lang="zh-CN" altLang="en-US" b="0" dirty="0">
              <a:cs typeface="Arial" panose="020B0604020202020204" pitchFamily="34" charset="0"/>
              <a:sym typeface="Arial" panose="020B0604020202020204" pitchFamily="34" charset="0"/>
            </a:endParaRPr>
          </a:p>
        </p:txBody>
      </p:sp>
      <p:grpSp>
        <p:nvGrpSpPr>
          <p:cNvPr id="115719" name="组合 1"/>
          <p:cNvGrpSpPr>
            <a:grpSpLocks/>
          </p:cNvGrpSpPr>
          <p:nvPr/>
        </p:nvGrpSpPr>
        <p:grpSpPr bwMode="auto">
          <a:xfrm>
            <a:off x="6537325" y="1711325"/>
            <a:ext cx="2940050" cy="3725863"/>
            <a:chOff x="10260" y="1557"/>
            <a:chExt cx="4627" cy="6004"/>
          </a:xfrm>
        </p:grpSpPr>
        <p:pic>
          <p:nvPicPr>
            <p:cNvPr id="115722" name="图片 115731" descr="照片 009"/>
            <p:cNvPicPr>
              <a:picLocks noChangeAspect="1" noChangeArrowheads="1"/>
            </p:cNvPicPr>
            <p:nvPr/>
          </p:nvPicPr>
          <p:blipFill>
            <a:blip r:embed="rId2" cstate="print"/>
            <a:srcRect t="6967" r="12711" b="13170"/>
            <a:stretch>
              <a:fillRect/>
            </a:stretch>
          </p:blipFill>
          <p:spPr bwMode="auto">
            <a:xfrm>
              <a:off x="10260" y="1557"/>
              <a:ext cx="4627" cy="5215"/>
            </a:xfrm>
            <a:prstGeom prst="rect">
              <a:avLst/>
            </a:prstGeom>
            <a:noFill/>
            <a:ln w="9525">
              <a:noFill/>
              <a:miter lim="800000"/>
              <a:headEnd/>
              <a:tailEnd/>
            </a:ln>
          </p:spPr>
        </p:pic>
        <p:sp>
          <p:nvSpPr>
            <p:cNvPr id="9" name="椭圆 8"/>
            <p:cNvSpPr>
              <a:spLocks noChangeArrowheads="1"/>
            </p:cNvSpPr>
            <p:nvPr/>
          </p:nvSpPr>
          <p:spPr bwMode="auto">
            <a:xfrm>
              <a:off x="11242" y="2805"/>
              <a:ext cx="1104" cy="906"/>
            </a:xfrm>
            <a:prstGeom prst="ellipse">
              <a:avLst/>
            </a:prstGeom>
            <a:noFill/>
            <a:ln w="38100">
              <a:solidFill>
                <a:srgbClr val="FF0000"/>
              </a:solidFill>
              <a:round/>
            </a:ln>
            <a:effectLst>
              <a:outerShdw dist="23000" dir="5400000" rotWithShape="0">
                <a:srgbClr val="000000">
                  <a:alpha val="34999"/>
                </a:srgbClr>
              </a:outerShdw>
            </a:effectLst>
          </p:spPr>
          <p:txBody>
            <a:bodyPr anchor="ctr"/>
            <a:lstStyle/>
            <a:p>
              <a:pPr algn="ctr">
                <a:defRPr/>
              </a:pPr>
              <a:endParaRPr lang="zh-CN" altLang="zh-CN" b="0">
                <a:solidFill>
                  <a:srgbClr val="FFFFFF"/>
                </a:solidFill>
                <a:cs typeface="Arial" panose="020B0604020202020204" pitchFamily="34" charset="0"/>
                <a:sym typeface="Arial" panose="020B0604020202020204" pitchFamily="34" charset="0"/>
              </a:endParaRPr>
            </a:p>
          </p:txBody>
        </p:sp>
        <p:sp>
          <p:nvSpPr>
            <p:cNvPr id="115724" name="直接连接符 115733"/>
            <p:cNvSpPr>
              <a:spLocks noChangeShapeType="1"/>
            </p:cNvSpPr>
            <p:nvPr/>
          </p:nvSpPr>
          <p:spPr bwMode="auto">
            <a:xfrm>
              <a:off x="11977" y="3710"/>
              <a:ext cx="912" cy="3851"/>
            </a:xfrm>
            <a:prstGeom prst="line">
              <a:avLst/>
            </a:prstGeom>
            <a:noFill/>
            <a:ln w="38100">
              <a:solidFill>
                <a:srgbClr val="FF0000"/>
              </a:solidFill>
              <a:round/>
              <a:headEnd/>
              <a:tailEnd type="triangle" w="med" len="med"/>
            </a:ln>
          </p:spPr>
          <p:txBody>
            <a:bodyPr/>
            <a:lstStyle/>
            <a:p>
              <a:endParaRPr lang="zh-CN" altLang="en-US">
                <a:cs typeface="Arial" panose="020B0604020202020204" pitchFamily="34" charset="0"/>
                <a:sym typeface="Arial" panose="020B0604020202020204" pitchFamily="34" charset="0"/>
              </a:endParaRPr>
            </a:p>
          </p:txBody>
        </p:sp>
      </p:grpSp>
      <p:pic>
        <p:nvPicPr>
          <p:cNvPr id="13" name="图片 12" descr="X系一体电控板.jpg"/>
          <p:cNvPicPr>
            <a:picLocks noChangeAspect="1"/>
          </p:cNvPicPr>
          <p:nvPr/>
        </p:nvPicPr>
        <p:blipFill>
          <a:blip r:embed="rId3" cstate="print"/>
          <a:stretch>
            <a:fillRect/>
          </a:stretch>
        </p:blipFill>
        <p:spPr>
          <a:xfrm rot="10800000">
            <a:off x="309530" y="1714488"/>
            <a:ext cx="6024570" cy="3629131"/>
          </a:xfrm>
          <a:prstGeom prst="rect">
            <a:avLst/>
          </a:prstGeom>
        </p:spPr>
      </p:pic>
      <p:sp>
        <p:nvSpPr>
          <p:cNvPr id="14" name="矩形 13"/>
          <p:cNvSpPr/>
          <p:nvPr/>
        </p:nvSpPr>
        <p:spPr>
          <a:xfrm>
            <a:off x="5881694" y="2714620"/>
            <a:ext cx="285752"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a:stCxn id="14" idx="0"/>
          </p:cNvCxnSpPr>
          <p:nvPr/>
        </p:nvCxnSpPr>
        <p:spPr>
          <a:xfrm rot="16200000" flipV="1">
            <a:off x="4631529" y="1321579"/>
            <a:ext cx="1357322" cy="14287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标题 128001"/>
          <p:cNvSpPr>
            <a:spLocks noGrp="1" noChangeArrowheads="1"/>
          </p:cNvSpPr>
          <p:nvPr>
            <p:ph type="title"/>
          </p:nvPr>
        </p:nvSpPr>
        <p:spPr>
          <a:xfrm>
            <a:off x="495300" y="274638"/>
            <a:ext cx="8915400" cy="490537"/>
          </a:xfrm>
        </p:spPr>
        <p:txBody>
          <a:bodyPr/>
          <a:lstStyle/>
          <a:p>
            <a:pPr algn="l" eaLnBrk="1" fontAlgn="auto" hangingPunct="1">
              <a:spcAft>
                <a:spcPts val="0"/>
              </a:spcAft>
              <a:defRPr/>
            </a:pPr>
            <a:r>
              <a:rPr lang="en-US" altLang="zh-CN" sz="2800" dirty="0">
                <a:latin typeface="Arial" panose="020B0604020202020204" pitchFamily="34" charset="0"/>
                <a:cs typeface="Arial" panose="020B0604020202020204" pitchFamily="34" charset="0"/>
                <a:sym typeface="Arial" panose="020B0604020202020204" pitchFamily="34" charset="0"/>
              </a:rPr>
              <a:t>7. </a:t>
            </a:r>
            <a:r>
              <a:rPr lang="en-US" altLang="zh-CN" sz="2800" cap="none" dirty="0">
                <a:latin typeface="Arial" panose="020B0604020202020204" pitchFamily="34" charset="0"/>
                <a:cs typeface="Arial" panose="020B0604020202020204" pitchFamily="34" charset="0"/>
                <a:sym typeface="Arial" panose="020B0604020202020204" pitchFamily="34" charset="0"/>
              </a:rPr>
              <a:t>Wiring of P7</a:t>
            </a:r>
            <a:endParaRPr lang="zh-CN" altLang="en-US" sz="2800" cap="none" dirty="0">
              <a:latin typeface="Arial" panose="020B0604020202020204" pitchFamily="34" charset="0"/>
              <a:cs typeface="Arial" panose="020B0604020202020204" pitchFamily="34" charset="0"/>
              <a:sym typeface="Arial" panose="020B0604020202020204" pitchFamily="34" charset="0"/>
            </a:endParaRPr>
          </a:p>
        </p:txBody>
      </p:sp>
      <p:sp>
        <p:nvSpPr>
          <p:cNvPr id="116740" name="文本框 128005"/>
          <p:cNvSpPr txBox="1">
            <a:spLocks noChangeArrowheads="1"/>
          </p:cNvSpPr>
          <p:nvPr/>
        </p:nvSpPr>
        <p:spPr bwMode="auto">
          <a:xfrm>
            <a:off x="2524125" y="901700"/>
            <a:ext cx="3449638" cy="923330"/>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Ambient temp sensor terminal on Integrated board: : AIN7(yellow color)</a:t>
            </a:r>
          </a:p>
        </p:txBody>
      </p:sp>
      <p:sp>
        <p:nvSpPr>
          <p:cNvPr id="116741" name="文本框 128006"/>
          <p:cNvSpPr txBox="1">
            <a:spLocks noChangeArrowheads="1"/>
          </p:cNvSpPr>
          <p:nvPr/>
        </p:nvSpPr>
        <p:spPr bwMode="auto">
          <a:xfrm>
            <a:off x="7142163" y="5945188"/>
            <a:ext cx="2455862" cy="646112"/>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Ambient temp sensor position</a:t>
            </a:r>
            <a:endParaRPr lang="zh-CN" altLang="en-US" b="0">
              <a:cs typeface="Arial" panose="020B0604020202020204" pitchFamily="34" charset="0"/>
              <a:sym typeface="Arial" panose="020B0604020202020204" pitchFamily="34" charset="0"/>
            </a:endParaRPr>
          </a:p>
        </p:txBody>
      </p:sp>
      <p:sp>
        <p:nvSpPr>
          <p:cNvPr id="116742" name="文本框 128007"/>
          <p:cNvSpPr txBox="1">
            <a:spLocks noChangeArrowheads="1"/>
          </p:cNvSpPr>
          <p:nvPr/>
        </p:nvSpPr>
        <p:spPr bwMode="auto">
          <a:xfrm>
            <a:off x="738188" y="5929313"/>
            <a:ext cx="5461000" cy="646112"/>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Check if ambient temp sensor wiring is well connected.</a:t>
            </a:r>
            <a:endParaRPr lang="zh-CN" altLang="en-US" b="0">
              <a:cs typeface="Arial" panose="020B0604020202020204" pitchFamily="34" charset="0"/>
              <a:sym typeface="Arial" panose="020B0604020202020204" pitchFamily="34" charset="0"/>
            </a:endParaRPr>
          </a:p>
        </p:txBody>
      </p:sp>
      <p:pic>
        <p:nvPicPr>
          <p:cNvPr id="13" name="图片 12" descr="X系一体电控板.jpg"/>
          <p:cNvPicPr>
            <a:picLocks noChangeAspect="1"/>
          </p:cNvPicPr>
          <p:nvPr/>
        </p:nvPicPr>
        <p:blipFill>
          <a:blip r:embed="rId2" cstate="print"/>
          <a:stretch>
            <a:fillRect/>
          </a:stretch>
        </p:blipFill>
        <p:spPr>
          <a:xfrm rot="10800000">
            <a:off x="272480" y="1988840"/>
            <a:ext cx="6024570" cy="3629131"/>
          </a:xfrm>
          <a:prstGeom prst="rect">
            <a:avLst/>
          </a:prstGeom>
        </p:spPr>
      </p:pic>
      <p:sp>
        <p:nvSpPr>
          <p:cNvPr id="14" name="矩形 13"/>
          <p:cNvSpPr/>
          <p:nvPr/>
        </p:nvSpPr>
        <p:spPr>
          <a:xfrm>
            <a:off x="5889104" y="3501008"/>
            <a:ext cx="214314"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a:stCxn id="14" idx="0"/>
          </p:cNvCxnSpPr>
          <p:nvPr/>
        </p:nvCxnSpPr>
        <p:spPr>
          <a:xfrm rot="16200000" flipV="1">
            <a:off x="4692518" y="2197264"/>
            <a:ext cx="1714512" cy="8929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61" name="Picture 1"/>
          <p:cNvPicPr>
            <a:picLocks noChangeAspect="1" noChangeArrowheads="1"/>
          </p:cNvPicPr>
          <p:nvPr/>
        </p:nvPicPr>
        <p:blipFill>
          <a:blip r:embed="rId3" cstate="print"/>
          <a:srcRect/>
          <a:stretch>
            <a:fillRect/>
          </a:stretch>
        </p:blipFill>
        <p:spPr bwMode="auto">
          <a:xfrm>
            <a:off x="6381760" y="928670"/>
            <a:ext cx="3206954" cy="5014901"/>
          </a:xfrm>
          <a:prstGeom prst="rect">
            <a:avLst/>
          </a:prstGeom>
          <a:noFill/>
          <a:ln w="9525">
            <a:noFill/>
            <a:miter lim="800000"/>
            <a:headEnd/>
            <a:tailEnd/>
          </a:ln>
          <a:effectLst/>
        </p:spPr>
      </p:pic>
      <p:sp>
        <p:nvSpPr>
          <p:cNvPr id="18" name="矩形 17"/>
          <p:cNvSpPr/>
          <p:nvPr/>
        </p:nvSpPr>
        <p:spPr>
          <a:xfrm>
            <a:off x="8239148" y="1071546"/>
            <a:ext cx="714380" cy="92869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21" name="直接箭头连接符 20"/>
          <p:cNvCxnSpPr>
            <a:stCxn id="18" idx="2"/>
          </p:cNvCxnSpPr>
          <p:nvPr/>
        </p:nvCxnSpPr>
        <p:spPr>
          <a:xfrm rot="5400000">
            <a:off x="6238884" y="3643314"/>
            <a:ext cx="4000528" cy="7143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3" name="矩形 131079"/>
          <p:cNvSpPr>
            <a:spLocks noChangeArrowheads="1"/>
          </p:cNvSpPr>
          <p:nvPr/>
        </p:nvSpPr>
        <p:spPr bwMode="auto">
          <a:xfrm>
            <a:off x="704850" y="620713"/>
            <a:ext cx="8420100" cy="719137"/>
          </a:xfrm>
          <a:prstGeom prst="rect">
            <a:avLst/>
          </a:prstGeom>
          <a:noFill/>
          <a:ln w="9525">
            <a:noFill/>
            <a:miter lim="800000"/>
            <a:headEnd/>
            <a:tailEnd/>
          </a:ln>
        </p:spPr>
        <p:txBody>
          <a:bodyPr anchor="ctr"/>
          <a:lstStyle/>
          <a:p>
            <a:pPr algn="ctr"/>
            <a:r>
              <a:rPr lang="en-US" altLang="zh-CN" sz="2800" dirty="0">
                <a:ea typeface="微软雅黑" panose="020B0503020204020204" pitchFamily="34" charset="-122"/>
                <a:sym typeface="Arial" panose="020B0604020202020204" pitchFamily="34" charset="0"/>
              </a:rPr>
              <a:t>P8</a:t>
            </a:r>
            <a:r>
              <a:rPr lang="zh-CN" altLang="en-US" sz="2800" dirty="0">
                <a:ea typeface="微软雅黑" panose="020B0503020204020204" pitchFamily="34" charset="-122"/>
                <a:sym typeface="Arial" panose="020B0604020202020204" pitchFamily="34" charset="0"/>
              </a:rPr>
              <a:t> </a:t>
            </a:r>
            <a:r>
              <a:rPr lang="en-US" altLang="zh-CN" sz="2800" dirty="0">
                <a:ea typeface="微软雅黑" panose="020B0503020204020204" pitchFamily="34" charset="-122"/>
                <a:sym typeface="Arial" panose="020B0604020202020204" pitchFamily="34" charset="0"/>
              </a:rPr>
              <a:t>Solution</a:t>
            </a:r>
            <a:endParaRPr lang="zh-CN" altLang="en-US" sz="2800" dirty="0">
              <a:ea typeface="微软雅黑" panose="020B0503020204020204" pitchFamily="34" charset="-122"/>
              <a:sym typeface="Arial" panose="020B0604020202020204" pitchFamily="34" charset="0"/>
            </a:endParaRPr>
          </a:p>
        </p:txBody>
      </p:sp>
      <p:sp>
        <p:nvSpPr>
          <p:cNvPr id="117764" name="矩形 131087"/>
          <p:cNvSpPr>
            <a:spLocks noChangeArrowheads="1"/>
          </p:cNvSpPr>
          <p:nvPr/>
        </p:nvSpPr>
        <p:spPr bwMode="auto">
          <a:xfrm>
            <a:off x="649326" y="5867980"/>
            <a:ext cx="8768170" cy="369332"/>
          </a:xfrm>
          <a:prstGeom prst="rect">
            <a:avLst/>
          </a:prstGeom>
          <a:noFill/>
          <a:ln w="9525">
            <a:noFill/>
            <a:miter lim="800000"/>
            <a:headEnd/>
            <a:tailEnd/>
          </a:ln>
        </p:spPr>
        <p:txBody>
          <a:bodyPr wrap="none">
            <a:spAutoFit/>
          </a:bodyPr>
          <a:lstStyle/>
          <a:p>
            <a:r>
              <a:rPr lang="en-US" altLang="zh-CN" dirty="0">
                <a:solidFill>
                  <a:srgbClr val="FF0000"/>
                </a:solidFill>
                <a:ea typeface="微软雅黑" panose="020B0503020204020204" pitchFamily="34" charset="-122"/>
                <a:sym typeface="Arial" panose="020B0604020202020204" pitchFamily="34" charset="0"/>
              </a:rPr>
              <a:t>Warning: When conducting below operation, heat pump must be powered off !</a:t>
            </a:r>
            <a:endParaRPr lang="zh-CN" altLang="en-US" dirty="0">
              <a:solidFill>
                <a:srgbClr val="FF0000"/>
              </a:solidFill>
              <a:ea typeface="微软雅黑" panose="020B0503020204020204" pitchFamily="34" charset="-122"/>
              <a:sym typeface="Arial" panose="020B0604020202020204" pitchFamily="34" charset="0"/>
            </a:endParaRPr>
          </a:p>
        </p:txBody>
      </p:sp>
      <p:graphicFrame>
        <p:nvGraphicFramePr>
          <p:cNvPr id="4" name="图示 3">
            <a:extLst>
              <a:ext uri="{FF2B5EF4-FFF2-40B4-BE49-F238E27FC236}">
                <a16:creationId xmlns:a16="http://schemas.microsoft.com/office/drawing/2014/main" id="{5FF0632F-DF0D-499F-8ECE-B220D2634905}"/>
              </a:ext>
            </a:extLst>
          </p:cNvPr>
          <p:cNvGraphicFramePr/>
          <p:nvPr>
            <p:extLst>
              <p:ext uri="{D42A27DB-BD31-4B8C-83A1-F6EECF244321}">
                <p14:modId xmlns:p14="http://schemas.microsoft.com/office/powerpoint/2010/main" val="2841672786"/>
              </p:ext>
            </p:extLst>
          </p:nvPr>
        </p:nvGraphicFramePr>
        <p:xfrm>
          <a:off x="2468726" y="1679914"/>
          <a:ext cx="4968548" cy="4125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7" name="文本框 6"/>
          <p:cNvSpPr txBox="1">
            <a:spLocks noChangeArrowheads="1"/>
          </p:cNvSpPr>
          <p:nvPr/>
        </p:nvSpPr>
        <p:spPr bwMode="auto">
          <a:xfrm>
            <a:off x="560512" y="802466"/>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Replace Integrated board</a:t>
            </a:r>
          </a:p>
        </p:txBody>
      </p:sp>
      <p:pic>
        <p:nvPicPr>
          <p:cNvPr id="8" name="Picture 1"/>
          <p:cNvPicPr>
            <a:picLocks noChangeAspect="1" noChangeArrowheads="1"/>
          </p:cNvPicPr>
          <p:nvPr/>
        </p:nvPicPr>
        <p:blipFill>
          <a:blip r:embed="rId2" cstate="print"/>
          <a:srcRect/>
          <a:stretch>
            <a:fillRect/>
          </a:stretch>
        </p:blipFill>
        <p:spPr bwMode="auto">
          <a:xfrm>
            <a:off x="1238224" y="1571612"/>
            <a:ext cx="7572428" cy="3468045"/>
          </a:xfrm>
          <a:prstGeom prst="rect">
            <a:avLst/>
          </a:prstGeom>
          <a:noFill/>
          <a:ln w="9525">
            <a:noFill/>
            <a:miter lim="800000"/>
            <a:headEnd/>
            <a:tailEnd/>
          </a:ln>
          <a:effectLst/>
        </p:spPr>
      </p:pic>
      <p:sp>
        <p:nvSpPr>
          <p:cNvPr id="10" name="矩形 9"/>
          <p:cNvSpPr/>
          <p:nvPr/>
        </p:nvSpPr>
        <p:spPr>
          <a:xfrm>
            <a:off x="4238620" y="2000240"/>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917413" y="4679165"/>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5785176" y="5499399"/>
            <a:ext cx="216822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
        <p:nvSpPr>
          <p:cNvPr id="9" name="文本框 8">
            <a:extLst>
              <a:ext uri="{FF2B5EF4-FFF2-40B4-BE49-F238E27FC236}">
                <a16:creationId xmlns:a16="http://schemas.microsoft.com/office/drawing/2014/main" id="{E14D589B-AF18-434B-A53A-B0B2200D3388}"/>
              </a:ext>
            </a:extLst>
          </p:cNvPr>
          <p:cNvSpPr txBox="1"/>
          <p:nvPr/>
        </p:nvSpPr>
        <p:spPr>
          <a:xfrm>
            <a:off x="560512" y="332656"/>
            <a:ext cx="4955308" cy="461665"/>
          </a:xfrm>
          <a:prstGeom prst="rect">
            <a:avLst/>
          </a:prstGeom>
          <a:noFill/>
        </p:spPr>
        <p:txBody>
          <a:bodyPr wrap="square">
            <a:spAutoFit/>
          </a:bodyPr>
          <a:lstStyle/>
          <a:p>
            <a:r>
              <a:rPr lang="zh-CN" altLang="en-US" sz="2400" dirty="0"/>
              <a:t>Single phase model</a:t>
            </a:r>
            <a:r>
              <a:rPr lang="en-US" altLang="zh-CN" sz="2400" dirty="0"/>
              <a:t>:</a:t>
            </a:r>
            <a:endParaRPr lang="zh-CN" altLang="en-US" sz="24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512" r="3150"/>
          <a:stretch>
            <a:fillRect/>
          </a:stretch>
        </p:blipFill>
        <p:spPr bwMode="auto">
          <a:xfrm>
            <a:off x="165100" y="1843089"/>
            <a:ext cx="9575800" cy="3171825"/>
          </a:xfrm>
          <a:prstGeom prst="rect">
            <a:avLst/>
          </a:prstGeom>
          <a:noFill/>
          <a:ln w="9525">
            <a:noFill/>
            <a:miter lim="800000"/>
            <a:headEnd/>
            <a:tailEnd/>
          </a:ln>
        </p:spPr>
      </p:pic>
      <p:sp>
        <p:nvSpPr>
          <p:cNvPr id="2" name="文本框 6"/>
          <p:cNvSpPr txBox="1">
            <a:spLocks noChangeArrowheads="1"/>
          </p:cNvSpPr>
          <p:nvPr/>
        </p:nvSpPr>
        <p:spPr bwMode="auto">
          <a:xfrm>
            <a:off x="272480" y="864157"/>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Replace Inverter board. </a:t>
            </a:r>
          </a:p>
        </p:txBody>
      </p:sp>
      <p:sp>
        <p:nvSpPr>
          <p:cNvPr id="11" name="矩形 10"/>
          <p:cNvSpPr/>
          <p:nvPr/>
        </p:nvSpPr>
        <p:spPr>
          <a:xfrm>
            <a:off x="4540250" y="2743200"/>
            <a:ext cx="21463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4622800" y="5257800"/>
            <a:ext cx="17335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cxnSp>
        <p:nvCxnSpPr>
          <p:cNvPr id="17" name="直接箭头连接符 16"/>
          <p:cNvCxnSpPr/>
          <p:nvPr/>
        </p:nvCxnSpPr>
        <p:spPr>
          <a:xfrm>
            <a:off x="5530850" y="3962400"/>
            <a:ext cx="0" cy="1295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A87424FE-DFF3-41FB-A71A-81A13F3668F6}"/>
              </a:ext>
            </a:extLst>
          </p:cNvPr>
          <p:cNvSpPr txBox="1"/>
          <p:nvPr/>
        </p:nvSpPr>
        <p:spPr>
          <a:xfrm>
            <a:off x="272480" y="332656"/>
            <a:ext cx="4955308" cy="461665"/>
          </a:xfrm>
          <a:prstGeom prst="rect">
            <a:avLst/>
          </a:prstGeom>
          <a:noFill/>
        </p:spPr>
        <p:txBody>
          <a:bodyPr wrap="square">
            <a:spAutoFit/>
          </a:bodyPr>
          <a:lstStyle/>
          <a:p>
            <a:r>
              <a:rPr lang="zh-CN" altLang="en-US" sz="2400" dirty="0"/>
              <a:t>Three-phase model</a:t>
            </a:r>
            <a:r>
              <a:rPr lang="en-US" altLang="zh-CN" sz="2400" dirty="0"/>
              <a:t>:</a:t>
            </a:r>
            <a:endParaRPr lang="zh-CN" altLang="en-US" sz="24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矩形 135171"/>
          <p:cNvSpPr>
            <a:spLocks noChangeArrowheads="1"/>
          </p:cNvSpPr>
          <p:nvPr/>
        </p:nvSpPr>
        <p:spPr bwMode="auto">
          <a:xfrm>
            <a:off x="0" y="428625"/>
            <a:ext cx="9906000" cy="719138"/>
          </a:xfrm>
          <a:prstGeom prst="rect">
            <a:avLst/>
          </a:prstGeom>
          <a:noFill/>
          <a:ln w="9525">
            <a:noFill/>
            <a:miter lim="800000"/>
            <a:headEnd/>
            <a:tailEnd/>
          </a:ln>
        </p:spPr>
        <p:txBody>
          <a:bodyPr anchor="ctr"/>
          <a:lstStyle/>
          <a:p>
            <a:pPr algn="ctr"/>
            <a:r>
              <a:rPr lang="en-US" altLang="zh-CN" sz="2800" dirty="0">
                <a:ea typeface="微软雅黑" panose="020B0503020204020204" pitchFamily="34" charset="-122"/>
                <a:sym typeface="Arial" panose="020B0604020202020204" pitchFamily="34" charset="0"/>
              </a:rPr>
              <a:t>P9 Solution</a:t>
            </a:r>
            <a:endParaRPr lang="zh-CN" altLang="en-US" sz="2800" dirty="0">
              <a:ea typeface="微软雅黑" panose="020B0503020204020204" pitchFamily="34" charset="-122"/>
              <a:sym typeface="Arial" panose="020B0604020202020204" pitchFamily="34" charset="0"/>
            </a:endParaRPr>
          </a:p>
        </p:txBody>
      </p:sp>
      <p:sp>
        <p:nvSpPr>
          <p:cNvPr id="119811" name="矩形 135179"/>
          <p:cNvSpPr>
            <a:spLocks noChangeArrowheads="1"/>
          </p:cNvSpPr>
          <p:nvPr/>
        </p:nvSpPr>
        <p:spPr bwMode="auto">
          <a:xfrm>
            <a:off x="885187" y="5805264"/>
            <a:ext cx="8135625" cy="369332"/>
          </a:xfrm>
          <a:prstGeom prst="rect">
            <a:avLst/>
          </a:prstGeom>
          <a:noFill/>
          <a:ln w="9525">
            <a:noFill/>
            <a:miter lim="800000"/>
            <a:headEnd/>
            <a:tailEnd/>
          </a:ln>
        </p:spPr>
        <p:txBody>
          <a:bodyPr wrap="none">
            <a:spAutoFit/>
          </a:bodyPr>
          <a:lstStyle/>
          <a:p>
            <a:pPr algn="ctr"/>
            <a:r>
              <a:rPr lang="en-US" altLang="zh-CN" b="0" dirty="0">
                <a:solidFill>
                  <a:srgbClr val="FF0000"/>
                </a:solidFill>
                <a:ea typeface="微软雅黑" panose="020B0503020204020204" pitchFamily="34" charset="-122"/>
                <a:sym typeface="Arial" panose="020B0604020202020204" pitchFamily="34" charset="0"/>
              </a:rPr>
              <a:t>Warning: When conducting below operation, heat pump must be powered off !</a:t>
            </a:r>
            <a:endParaRPr lang="zh-CN" altLang="en-US" b="0" dirty="0">
              <a:solidFill>
                <a:srgbClr val="FF0000"/>
              </a:solidFill>
              <a:ea typeface="微软雅黑" panose="020B0503020204020204" pitchFamily="34" charset="-122"/>
              <a:sym typeface="Arial" panose="020B0604020202020204" pitchFamily="34" charset="0"/>
            </a:endParaRPr>
          </a:p>
        </p:txBody>
      </p:sp>
      <p:graphicFrame>
        <p:nvGraphicFramePr>
          <p:cNvPr id="5" name="图示 4">
            <a:extLst>
              <a:ext uri="{FF2B5EF4-FFF2-40B4-BE49-F238E27FC236}">
                <a16:creationId xmlns:a16="http://schemas.microsoft.com/office/drawing/2014/main" id="{630F9693-23E9-4E66-8769-7EAFECBA4AB8}"/>
              </a:ext>
            </a:extLst>
          </p:cNvPr>
          <p:cNvGraphicFramePr/>
          <p:nvPr>
            <p:extLst>
              <p:ext uri="{D42A27DB-BD31-4B8C-83A1-F6EECF244321}">
                <p14:modId xmlns:p14="http://schemas.microsoft.com/office/powerpoint/2010/main" val="152036219"/>
              </p:ext>
            </p:extLst>
          </p:nvPr>
        </p:nvGraphicFramePr>
        <p:xfrm>
          <a:off x="2468726" y="1180854"/>
          <a:ext cx="4968548" cy="4125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文本框 8"/>
          <p:cNvSpPr txBox="1">
            <a:spLocks noChangeArrowheads="1"/>
          </p:cNvSpPr>
          <p:nvPr/>
        </p:nvSpPr>
        <p:spPr bwMode="auto">
          <a:xfrm>
            <a:off x="417989" y="1412776"/>
            <a:ext cx="539121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Check if wiring on Inverter board is well connected.</a:t>
            </a:r>
            <a:endParaRPr lang="zh-CN" altLang="en-US" b="0" dirty="0">
              <a:cs typeface="Arial" panose="020B0604020202020204" pitchFamily="34" charset="0"/>
              <a:sym typeface="Arial" panose="020B0604020202020204" pitchFamily="34" charset="0"/>
            </a:endParaRPr>
          </a:p>
        </p:txBody>
      </p:sp>
      <p:sp>
        <p:nvSpPr>
          <p:cNvPr id="112646" name="文本框 4"/>
          <p:cNvSpPr txBox="1">
            <a:spLocks noChangeArrowheads="1"/>
          </p:cNvSpPr>
          <p:nvPr/>
        </p:nvSpPr>
        <p:spPr bwMode="auto">
          <a:xfrm>
            <a:off x="416496" y="980728"/>
            <a:ext cx="54483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11" name="文本框 3"/>
          <p:cNvSpPr txBox="1">
            <a:spLocks noChangeArrowheads="1"/>
          </p:cNvSpPr>
          <p:nvPr/>
        </p:nvSpPr>
        <p:spPr bwMode="auto">
          <a:xfrm>
            <a:off x="577850" y="60198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grpSp>
        <p:nvGrpSpPr>
          <p:cNvPr id="2" name="组合 9"/>
          <p:cNvGrpSpPr/>
          <p:nvPr/>
        </p:nvGrpSpPr>
        <p:grpSpPr>
          <a:xfrm>
            <a:off x="128464" y="2051556"/>
            <a:ext cx="9575800" cy="3681700"/>
            <a:chOff x="152400" y="1843088"/>
            <a:chExt cx="8839200" cy="3681700"/>
          </a:xfrm>
        </p:grpSpPr>
        <p:pic>
          <p:nvPicPr>
            <p:cNvPr id="14" name="Picture 2"/>
            <p:cNvPicPr>
              <a:picLocks noChangeAspect="1" noChangeArrowheads="1"/>
            </p:cNvPicPr>
            <p:nvPr/>
          </p:nvPicPr>
          <p:blipFill>
            <a:blip r:embed="rId2" cstate="print"/>
            <a:srcRect l="5512" r="3150"/>
            <a:stretch>
              <a:fillRect/>
            </a:stretch>
          </p:blipFill>
          <p:spPr bwMode="auto">
            <a:xfrm>
              <a:off x="152400" y="1843088"/>
              <a:ext cx="8839200" cy="3171825"/>
            </a:xfrm>
            <a:prstGeom prst="rect">
              <a:avLst/>
            </a:prstGeom>
            <a:noFill/>
            <a:ln w="9525">
              <a:noFill/>
              <a:miter lim="800000"/>
              <a:headEnd/>
              <a:tailEnd/>
            </a:ln>
          </p:spPr>
        </p:pic>
        <p:sp>
          <p:nvSpPr>
            <p:cNvPr id="15" name="椭圆 180239"/>
            <p:cNvSpPr>
              <a:spLocks noChangeArrowheads="1"/>
            </p:cNvSpPr>
            <p:nvPr/>
          </p:nvSpPr>
          <p:spPr bwMode="auto">
            <a:xfrm>
              <a:off x="4343400" y="3276600"/>
              <a:ext cx="381000" cy="3048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cxnSp>
          <p:nvCxnSpPr>
            <p:cNvPr id="16" name="直接箭头连接符 15"/>
            <p:cNvCxnSpPr>
              <a:cxnSpLocks/>
              <a:stCxn id="15" idx="4"/>
              <a:endCxn id="17" idx="0"/>
            </p:cNvCxnSpPr>
            <p:nvPr/>
          </p:nvCxnSpPr>
          <p:spPr>
            <a:xfrm flipH="1">
              <a:off x="4384680" y="3581400"/>
              <a:ext cx="149220" cy="15740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
            <p:cNvSpPr txBox="1">
              <a:spLocks noChangeArrowheads="1"/>
            </p:cNvSpPr>
            <p:nvPr/>
          </p:nvSpPr>
          <p:spPr bwMode="auto">
            <a:xfrm>
              <a:off x="3808191" y="5155456"/>
              <a:ext cx="115297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Connector</a:t>
              </a:r>
              <a:endParaRPr lang="zh-CN" altLang="en-US" b="0" dirty="0">
                <a:cs typeface="Arial" panose="020B0604020202020204" pitchFamily="34" charset="0"/>
                <a:sym typeface="Arial" panose="020B0604020202020204" pitchFamily="34" charset="0"/>
              </a:endParaRPr>
            </a:p>
          </p:txBody>
        </p:sp>
      </p:grpSp>
      <p:sp>
        <p:nvSpPr>
          <p:cNvPr id="12" name="文本框 6">
            <a:extLst>
              <a:ext uri="{FF2B5EF4-FFF2-40B4-BE49-F238E27FC236}">
                <a16:creationId xmlns:a16="http://schemas.microsoft.com/office/drawing/2014/main" id="{AB340F41-FB9F-46E5-9C5F-AEF2C80731DD}"/>
              </a:ext>
            </a:extLst>
          </p:cNvPr>
          <p:cNvSpPr txBox="1">
            <a:spLocks noChangeArrowheads="1"/>
          </p:cNvSpPr>
          <p:nvPr/>
        </p:nvSpPr>
        <p:spPr bwMode="auto">
          <a:xfrm>
            <a:off x="416496" y="447055"/>
            <a:ext cx="7842250" cy="461665"/>
          </a:xfrm>
          <a:prstGeom prst="rect">
            <a:avLst/>
          </a:prstGeom>
          <a:noFill/>
          <a:ln w="9525">
            <a:noFill/>
            <a:miter lim="800000"/>
            <a:headEnd/>
            <a:tailEnd/>
          </a:ln>
        </p:spPr>
        <p:txBody>
          <a:bodyPr wrap="square">
            <a:spAutoFit/>
          </a:bodyPr>
          <a:lstStyle/>
          <a:p>
            <a:r>
              <a:rPr lang="en-US" altLang="zh-CN" sz="2400" dirty="0">
                <a:cs typeface="Arial" panose="020B0604020202020204" pitchFamily="34" charset="0"/>
                <a:sym typeface="Arial" panose="020B0604020202020204" pitchFamily="34" charset="0"/>
              </a:rPr>
              <a:t>Three-phase model: </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7" name="文本框 6"/>
          <p:cNvSpPr txBox="1">
            <a:spLocks noChangeArrowheads="1"/>
          </p:cNvSpPr>
          <p:nvPr/>
        </p:nvSpPr>
        <p:spPr bwMode="auto">
          <a:xfrm>
            <a:off x="776536" y="740679"/>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Replace Integrated board</a:t>
            </a:r>
          </a:p>
        </p:txBody>
      </p:sp>
      <p:pic>
        <p:nvPicPr>
          <p:cNvPr id="8" name="Picture 1"/>
          <p:cNvPicPr>
            <a:picLocks noChangeAspect="1" noChangeArrowheads="1"/>
          </p:cNvPicPr>
          <p:nvPr/>
        </p:nvPicPr>
        <p:blipFill>
          <a:blip r:embed="rId2" cstate="print"/>
          <a:srcRect/>
          <a:stretch>
            <a:fillRect/>
          </a:stretch>
        </p:blipFill>
        <p:spPr bwMode="auto">
          <a:xfrm>
            <a:off x="1238224" y="1571612"/>
            <a:ext cx="7572428" cy="3468045"/>
          </a:xfrm>
          <a:prstGeom prst="rect">
            <a:avLst/>
          </a:prstGeom>
          <a:noFill/>
          <a:ln w="9525">
            <a:noFill/>
            <a:miter lim="800000"/>
            <a:headEnd/>
            <a:tailEnd/>
          </a:ln>
          <a:effectLst/>
        </p:spPr>
      </p:pic>
      <p:sp>
        <p:nvSpPr>
          <p:cNvPr id="10" name="矩形 9"/>
          <p:cNvSpPr/>
          <p:nvPr/>
        </p:nvSpPr>
        <p:spPr>
          <a:xfrm>
            <a:off x="4238620" y="2000240"/>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917413" y="4679165"/>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6667512" y="5429264"/>
            <a:ext cx="1453840"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
        <p:nvSpPr>
          <p:cNvPr id="7" name="文本框 6">
            <a:extLst>
              <a:ext uri="{FF2B5EF4-FFF2-40B4-BE49-F238E27FC236}">
                <a16:creationId xmlns:a16="http://schemas.microsoft.com/office/drawing/2014/main" id="{ECB2FF00-4EA8-4857-8E71-47E05E51E5FE}"/>
              </a:ext>
            </a:extLst>
          </p:cNvPr>
          <p:cNvSpPr txBox="1"/>
          <p:nvPr/>
        </p:nvSpPr>
        <p:spPr>
          <a:xfrm>
            <a:off x="789780" y="225366"/>
            <a:ext cx="4955308" cy="461665"/>
          </a:xfrm>
          <a:prstGeom prst="rect">
            <a:avLst/>
          </a:prstGeom>
          <a:noFill/>
        </p:spPr>
        <p:txBody>
          <a:bodyPr wrap="square">
            <a:spAutoFit/>
          </a:bodyPr>
          <a:lstStyle/>
          <a:p>
            <a:r>
              <a:rPr lang="zh-CN" altLang="en-US" sz="2400" dirty="0"/>
              <a:t>Single phase model</a:t>
            </a:r>
            <a:r>
              <a:rPr lang="en-US" altLang="zh-CN" sz="2400" dirty="0"/>
              <a:t>:</a:t>
            </a:r>
            <a:endParaRPr lang="zh-CN" altLang="en-US" sz="24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5512" r="3150"/>
          <a:stretch>
            <a:fillRect/>
          </a:stretch>
        </p:blipFill>
        <p:spPr bwMode="auto">
          <a:xfrm>
            <a:off x="165100" y="1600201"/>
            <a:ext cx="9575800" cy="3171825"/>
          </a:xfrm>
          <a:prstGeom prst="rect">
            <a:avLst/>
          </a:prstGeom>
          <a:noFill/>
          <a:ln w="9525">
            <a:noFill/>
            <a:miter lim="800000"/>
            <a:headEnd/>
            <a:tailEnd/>
          </a:ln>
        </p:spPr>
      </p:pic>
      <p:sp>
        <p:nvSpPr>
          <p:cNvPr id="2" name="文本框 6"/>
          <p:cNvSpPr txBox="1">
            <a:spLocks noChangeArrowheads="1"/>
          </p:cNvSpPr>
          <p:nvPr/>
        </p:nvSpPr>
        <p:spPr bwMode="auto">
          <a:xfrm>
            <a:off x="320398" y="904034"/>
            <a:ext cx="7842250" cy="369332"/>
          </a:xfrm>
          <a:prstGeom prst="rect">
            <a:avLst/>
          </a:prstGeom>
          <a:noFill/>
          <a:ln w="9525">
            <a:noFill/>
            <a:miter lim="800000"/>
            <a:headEnd/>
            <a:tailEnd/>
          </a:ln>
        </p:spPr>
        <p:txBody>
          <a:bodyPr wrap="square">
            <a:spAutoFit/>
          </a:bodyPr>
          <a:lstStyle/>
          <a:p>
            <a:r>
              <a:rPr lang="en-US" altLang="zh-CN" b="0" dirty="0">
                <a:cs typeface="Arial" pitchFamily="34" charset="0"/>
                <a:sym typeface="Arial" panose="020B0604020202020204" pitchFamily="34" charset="0"/>
              </a:rPr>
              <a:t>Replace Inverter board.</a:t>
            </a:r>
          </a:p>
        </p:txBody>
      </p:sp>
      <p:sp>
        <p:nvSpPr>
          <p:cNvPr id="11" name="矩形 10"/>
          <p:cNvSpPr/>
          <p:nvPr/>
        </p:nvSpPr>
        <p:spPr>
          <a:xfrm>
            <a:off x="4664968" y="2302024"/>
            <a:ext cx="1872208"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4808984" y="4869160"/>
            <a:ext cx="2228850" cy="369332"/>
          </a:xfrm>
          <a:prstGeom prst="rect">
            <a:avLst/>
          </a:prstGeom>
          <a:noFill/>
          <a:ln w="9525">
            <a:noFill/>
            <a:miter lim="800000"/>
            <a:headEnd/>
            <a:tailEnd/>
          </a:ln>
        </p:spPr>
        <p:txBody>
          <a:bodyPr wrap="square">
            <a:spAutoFit/>
          </a:bodyPr>
          <a:lstStyle/>
          <a:p>
            <a:pPr algn="ctr"/>
            <a:r>
              <a:rPr lang="en-US" altLang="zh-CN" b="0" dirty="0">
                <a:cs typeface="Arial"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cxnSp>
        <p:nvCxnSpPr>
          <p:cNvPr id="17" name="直接箭头连接符 16"/>
          <p:cNvCxnSpPr>
            <a:cxnSpLocks/>
            <a:stCxn id="11" idx="2"/>
            <a:endCxn id="13" idx="0"/>
          </p:cNvCxnSpPr>
          <p:nvPr/>
        </p:nvCxnSpPr>
        <p:spPr>
          <a:xfrm>
            <a:off x="5601072" y="3826024"/>
            <a:ext cx="322337" cy="104313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990266D5-F4FB-47A1-B4E8-EE615D28BD22}"/>
              </a:ext>
            </a:extLst>
          </p:cNvPr>
          <p:cNvSpPr txBox="1"/>
          <p:nvPr/>
        </p:nvSpPr>
        <p:spPr>
          <a:xfrm>
            <a:off x="272480" y="332656"/>
            <a:ext cx="4955308" cy="461665"/>
          </a:xfrm>
          <a:prstGeom prst="rect">
            <a:avLst/>
          </a:prstGeom>
          <a:noFill/>
        </p:spPr>
        <p:txBody>
          <a:bodyPr wrap="square">
            <a:spAutoFit/>
          </a:bodyPr>
          <a:lstStyle/>
          <a:p>
            <a:r>
              <a:rPr lang="zh-CN" altLang="en-US" sz="2400" dirty="0"/>
              <a:t>Three-phase model</a:t>
            </a:r>
            <a:r>
              <a:rPr lang="en-US" altLang="zh-CN" sz="2400" dirty="0"/>
              <a:t>:</a:t>
            </a:r>
            <a:endParaRPr lang="zh-CN" altLang="en-US" sz="24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本框 1"/>
          <p:cNvSpPr txBox="1">
            <a:spLocks noChangeArrowheads="1"/>
          </p:cNvSpPr>
          <p:nvPr/>
        </p:nvSpPr>
        <p:spPr bwMode="auto">
          <a:xfrm>
            <a:off x="704850" y="404813"/>
            <a:ext cx="4358887" cy="523220"/>
          </a:xfrm>
          <a:prstGeom prst="rect">
            <a:avLst/>
          </a:prstGeom>
          <a:noFill/>
          <a:ln w="9525">
            <a:noFill/>
            <a:miter lim="800000"/>
            <a:headEnd/>
            <a:tailEnd/>
          </a:ln>
        </p:spPr>
        <p:txBody>
          <a:bodyPr wrap="none">
            <a:spAutoFit/>
          </a:bodyPr>
          <a:lstStyle/>
          <a:p>
            <a:pPr algn="ctr"/>
            <a:r>
              <a:rPr lang="en-US" altLang="zh-CN" sz="2800" dirty="0">
                <a:cs typeface="Arial" panose="020B0604020202020204" pitchFamily="34" charset="0"/>
                <a:sym typeface="Arial" panose="020B0604020202020204" pitchFamily="34" charset="0"/>
              </a:rPr>
              <a:t>5. Non-failure Protection</a:t>
            </a:r>
            <a:endParaRPr lang="zh-CN" altLang="en-US" sz="2800" dirty="0">
              <a:cs typeface="Arial" panose="020B0604020202020204" pitchFamily="34" charset="0"/>
              <a:sym typeface="Arial" panose="020B0604020202020204"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989094081"/>
              </p:ext>
            </p:extLst>
          </p:nvPr>
        </p:nvGraphicFramePr>
        <p:xfrm>
          <a:off x="1023910" y="1142984"/>
          <a:ext cx="7026004" cy="4968329"/>
        </p:xfrm>
        <a:graphic>
          <a:graphicData uri="http://schemas.openxmlformats.org/drawingml/2006/table">
            <a:tbl>
              <a:tblPr/>
              <a:tblGrid>
                <a:gridCol w="825878">
                  <a:extLst>
                    <a:ext uri="{9D8B030D-6E8A-4147-A177-3AD203B41FA5}">
                      <a16:colId xmlns:a16="http://schemas.microsoft.com/office/drawing/2014/main" val="20000"/>
                    </a:ext>
                  </a:extLst>
                </a:gridCol>
                <a:gridCol w="3638061">
                  <a:extLst>
                    <a:ext uri="{9D8B030D-6E8A-4147-A177-3AD203B41FA5}">
                      <a16:colId xmlns:a16="http://schemas.microsoft.com/office/drawing/2014/main" val="20001"/>
                    </a:ext>
                  </a:extLst>
                </a:gridCol>
                <a:gridCol w="2562065">
                  <a:extLst>
                    <a:ext uri="{9D8B030D-6E8A-4147-A177-3AD203B41FA5}">
                      <a16:colId xmlns:a16="http://schemas.microsoft.com/office/drawing/2014/main" val="20002"/>
                    </a:ext>
                  </a:extLst>
                </a:gridCol>
              </a:tblGrid>
              <a:tr h="766909">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Arial" pitchFamily="34" charset="0"/>
                          <a:ea typeface="宋体" panose="02010600030101010101" pitchFamily="2" charset="-122"/>
                          <a:cs typeface="Arial" pitchFamily="34" charset="0"/>
                          <a:sym typeface="Arial" panose="020B0604020202020204" pitchFamily="34" charset="0"/>
                        </a:rPr>
                        <a:t>Error code</a:t>
                      </a:r>
                      <a:endParaRPr kumimoji="0" lang="zh-CN" altLang="en-US" sz="1000" b="1" i="0" u="none" strike="noStrike" cap="none" normalizeH="0" baseline="0" dirty="0">
                        <a:ln>
                          <a:noFill/>
                        </a:ln>
                        <a:solidFill>
                          <a:schemeClr val="tx1"/>
                        </a:solidFill>
                        <a:effectLst/>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Arial" pitchFamily="34" charset="0"/>
                          <a:ea typeface="宋体" panose="02010600030101010101" pitchFamily="2" charset="-122"/>
                          <a:cs typeface="Arial" pitchFamily="34" charset="0"/>
                          <a:sym typeface="Arial" panose="020B0604020202020204" pitchFamily="34" charset="0"/>
                        </a:rPr>
                        <a:t>Description</a:t>
                      </a:r>
                      <a:endParaRPr kumimoji="0" lang="zh-CN" altLang="en-US" sz="1000" b="1" i="0" u="none" strike="noStrike" cap="none" normalizeH="0" baseline="0" dirty="0">
                        <a:ln>
                          <a:noFill/>
                        </a:ln>
                        <a:solidFill>
                          <a:schemeClr val="tx1"/>
                        </a:solidFill>
                        <a:effectLst/>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Arial" pitchFamily="34" charset="0"/>
                          <a:ea typeface="宋体" panose="02010600030101010101" pitchFamily="2" charset="-122"/>
                          <a:cs typeface="Arial" pitchFamily="34" charset="0"/>
                          <a:sym typeface="Arial" panose="020B0604020202020204" pitchFamily="34" charset="0"/>
                        </a:rPr>
                        <a:t>Solution</a:t>
                      </a:r>
                      <a:endParaRPr kumimoji="0" lang="zh-CN" altLang="en-US" sz="1000" b="1" i="0" u="none" strike="noStrike" cap="none" normalizeH="0" baseline="0" dirty="0">
                        <a:ln>
                          <a:noFill/>
                        </a:ln>
                        <a:solidFill>
                          <a:schemeClr val="tx1"/>
                        </a:solidFill>
                        <a:effectLst/>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2088">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 hangingPunct="1">
                        <a:buNone/>
                      </a:pPr>
                      <a:r>
                        <a:rPr lang="en-US" altLang="zh-CN" sz="1600" b="1" dirty="0">
                          <a:latin typeface="Arial" pitchFamily="34" charset="0"/>
                          <a:cs typeface="Arial" pitchFamily="34" charset="0"/>
                          <a:sym typeface="Arial" panose="020B0604020202020204" pitchFamily="34" charset="0"/>
                        </a:rPr>
                        <a:t>E3</a:t>
                      </a:r>
                      <a:endParaRPr lang="zh-CN" altLang="en-US" sz="1600" b="1" dirty="0">
                        <a:latin typeface="Arial" pitchFamily="34" charset="0"/>
                        <a:cs typeface="Arial" pitchFamily="34" charset="0"/>
                        <a:sym typeface="Arial" panose="020B0604020202020204" pitchFamily="34" charset="0"/>
                      </a:endParaRPr>
                    </a:p>
                  </a:txBody>
                  <a:tcPr marL="36000" marR="90000" marT="46800" marB="46800" anchor="ctr">
                    <a:lnL w="28575" cap="flat" cmpd="sng">
                      <a:solidFill>
                        <a:schemeClr val="tx1"/>
                      </a:solidFill>
                      <a:prstDash val="soli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algn="l"/>
                      <a:r>
                        <a:rPr lang="en-GB" altLang="zh-CN"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No water protection</a:t>
                      </a:r>
                      <a:endParaRPr lang="zh-CN" altLang="en-US" sz="1400" b="0" i="0" u="none" kern="1200" baseline="0" dirty="0">
                        <a:solidFill>
                          <a:srgbClr val="FF0000"/>
                        </a:solidFill>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A. Water pump</a:t>
                      </a:r>
                      <a:endParaRPr lang="zh-CN" altLang="en-US" sz="1400" b="0" dirty="0">
                        <a:solidFill>
                          <a:schemeClr val="tx1"/>
                        </a:solidFill>
                        <a:latin typeface="Arial" pitchFamily="34" charset="0"/>
                        <a:cs typeface="Arial" pitchFamily="34" charset="0"/>
                        <a:sym typeface="Arial" panose="020B0604020202020204" pitchFamily="34" charset="0"/>
                      </a:endParaRPr>
                    </a:p>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B. Integrated board/</a:t>
                      </a:r>
                      <a:r>
                        <a:rPr lang="en-US" altLang="zh-CN" sz="1400" b="0" dirty="0">
                          <a:solidFill>
                            <a:srgbClr val="0000FF"/>
                          </a:solidFill>
                          <a:latin typeface="Arial" pitchFamily="34" charset="0"/>
                          <a:cs typeface="Arial" pitchFamily="34" charset="0"/>
                          <a:sym typeface="Arial" panose="020B0604020202020204" pitchFamily="34" charset="0"/>
                        </a:rPr>
                        <a:t>PC</a:t>
                      </a:r>
                      <a:r>
                        <a:rPr lang="en-US" altLang="zh-CN" sz="1400" b="0" dirty="0">
                          <a:solidFill>
                            <a:schemeClr val="tx1"/>
                          </a:solidFill>
                          <a:latin typeface="Arial" pitchFamily="34" charset="0"/>
                          <a:cs typeface="Arial" pitchFamily="34" charset="0"/>
                          <a:sym typeface="Arial" panose="020B0604020202020204" pitchFamily="34" charset="0"/>
                        </a:rPr>
                        <a:t> </a:t>
                      </a:r>
                      <a:r>
                        <a:rPr lang="en-US" altLang="zh-CN" sz="1400" b="0" dirty="0">
                          <a:solidFill>
                            <a:srgbClr val="0000FF"/>
                          </a:solidFill>
                          <a:latin typeface="Arial" pitchFamily="34" charset="0"/>
                          <a:cs typeface="Arial" pitchFamily="34" charset="0"/>
                          <a:sym typeface="Arial" panose="020B0604020202020204" pitchFamily="34" charset="0"/>
                        </a:rPr>
                        <a:t>board</a:t>
                      </a:r>
                      <a:r>
                        <a:rPr lang="en-US" altLang="zh-CN" sz="1400" b="0" dirty="0">
                          <a:solidFill>
                            <a:schemeClr val="tx1"/>
                          </a:solidFill>
                          <a:latin typeface="Arial" pitchFamily="34" charset="0"/>
                          <a:cs typeface="Arial" pitchFamily="34" charset="0"/>
                          <a:sym typeface="Arial" panose="020B0604020202020204" pitchFamily="34" charset="0"/>
                        </a:rPr>
                        <a:t> wiring</a:t>
                      </a:r>
                      <a:endParaRPr lang="zh-CN" altLang="en-US" sz="1400" b="0" dirty="0">
                        <a:solidFill>
                          <a:schemeClr val="tx1"/>
                        </a:solidFill>
                        <a:latin typeface="Arial" pitchFamily="34" charset="0"/>
                        <a:cs typeface="Arial" pitchFamily="34" charset="0"/>
                        <a:sym typeface="Arial" panose="020B0604020202020204" pitchFamily="34" charset="0"/>
                      </a:endParaRPr>
                    </a:p>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C. Water</a:t>
                      </a:r>
                      <a:r>
                        <a:rPr lang="en-US" altLang="zh-CN" sz="1400" b="0" baseline="0" dirty="0">
                          <a:solidFill>
                            <a:schemeClr val="tx1"/>
                          </a:solidFill>
                          <a:latin typeface="Arial" pitchFamily="34" charset="0"/>
                          <a:cs typeface="Arial" pitchFamily="34" charset="0"/>
                          <a:sym typeface="Arial" panose="020B0604020202020204" pitchFamily="34" charset="0"/>
                        </a:rPr>
                        <a:t> flow switch</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lgn="ctr">
                      <a:solidFill>
                        <a:schemeClr val="tx1"/>
                      </a:solidFill>
                      <a:prstDash val="solid"/>
                      <a:roun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991035">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 hangingPunct="1">
                        <a:buNone/>
                      </a:pPr>
                      <a:r>
                        <a:rPr lang="en-US" altLang="zh-CN" sz="1600" b="1" dirty="0">
                          <a:solidFill>
                            <a:srgbClr val="000000"/>
                          </a:solidFill>
                          <a:latin typeface="Arial" pitchFamily="34" charset="0"/>
                          <a:cs typeface="Arial" pitchFamily="34" charset="0"/>
                          <a:sym typeface="Arial" panose="020B0604020202020204" pitchFamily="34" charset="0"/>
                        </a:rPr>
                        <a:t>E5</a:t>
                      </a:r>
                      <a:endParaRPr lang="zh-CN" altLang="en-US" sz="1600" b="1" dirty="0">
                        <a:latin typeface="Arial" pitchFamily="34" charset="0"/>
                        <a:cs typeface="Arial" pitchFamily="34" charset="0"/>
                        <a:sym typeface="Arial" panose="020B0604020202020204" pitchFamily="34" charset="0"/>
                      </a:endParaRPr>
                    </a:p>
                  </a:txBody>
                  <a:tcPr marL="36000" marR="90000" marT="46800" marB="46800"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l" eaLnBrk="1" fontAlgn="b" hangingPunct="1">
                        <a:buNone/>
                      </a:pPr>
                      <a:r>
                        <a:rPr lang="en-US" altLang="zh-CN"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Power supply excesses operation range</a:t>
                      </a:r>
                      <a:r>
                        <a:rPr lang="zh-CN" altLang="en-US"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 </a:t>
                      </a:r>
                      <a:r>
                        <a:rPr lang="en-US" altLang="zh-CN"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(Not failure)</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A. Recover when</a:t>
                      </a:r>
                      <a:r>
                        <a:rPr lang="en-US" altLang="zh-CN" sz="1400" b="0" baseline="0" dirty="0">
                          <a:solidFill>
                            <a:schemeClr val="tx1"/>
                          </a:solidFill>
                          <a:latin typeface="Arial" pitchFamily="34" charset="0"/>
                          <a:cs typeface="Arial" pitchFamily="34" charset="0"/>
                          <a:sym typeface="Arial" panose="020B0604020202020204" pitchFamily="34" charset="0"/>
                        </a:rPr>
                        <a:t> back to the normal power</a:t>
                      </a:r>
                      <a:endParaRPr lang="zh-CN" altLang="en-US" sz="1400" b="0" dirty="0">
                        <a:solidFill>
                          <a:schemeClr val="tx1"/>
                        </a:solidFill>
                        <a:latin typeface="Arial" pitchFamily="34" charset="0"/>
                        <a:cs typeface="Arial" pitchFamily="34" charset="0"/>
                        <a:sym typeface="Arial" panose="020B0604020202020204" pitchFamily="34" charset="0"/>
                      </a:endParaRPr>
                    </a:p>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B. Replace Integrated board/</a:t>
                      </a:r>
                      <a:r>
                        <a:rPr lang="en-US" altLang="zh-CN" sz="1400" b="0" dirty="0">
                          <a:solidFill>
                            <a:srgbClr val="0000FF"/>
                          </a:solidFill>
                          <a:latin typeface="Arial" pitchFamily="34" charset="0"/>
                          <a:cs typeface="Arial" pitchFamily="34" charset="0"/>
                          <a:sym typeface="Arial" panose="020B0604020202020204" pitchFamily="34" charset="0"/>
                        </a:rPr>
                        <a:t>PC board</a:t>
                      </a:r>
                      <a:endParaRPr lang="zh-CN" altLang="en-US" sz="1400" b="0" dirty="0">
                        <a:solidFill>
                          <a:srgbClr val="0000FF"/>
                        </a:solidFill>
                        <a:latin typeface="Arial" pitchFamily="34" charset="0"/>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939983">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 hangingPunct="1">
                        <a:buNone/>
                      </a:pPr>
                      <a:r>
                        <a:rPr lang="en-US" altLang="zh-CN" sz="1600" b="1" dirty="0">
                          <a:solidFill>
                            <a:srgbClr val="000000"/>
                          </a:solidFill>
                          <a:latin typeface="Arial" pitchFamily="34" charset="0"/>
                          <a:cs typeface="Arial" pitchFamily="34" charset="0"/>
                          <a:sym typeface="Arial" panose="020B0604020202020204" pitchFamily="34" charset="0"/>
                        </a:rPr>
                        <a:t>E6</a:t>
                      </a:r>
                      <a:endParaRPr lang="zh-CN" altLang="en-US" sz="1600" b="1" dirty="0">
                        <a:latin typeface="Arial" pitchFamily="34" charset="0"/>
                        <a:cs typeface="Arial" pitchFamily="34" charset="0"/>
                        <a:sym typeface="Arial" panose="020B0604020202020204" pitchFamily="34" charset="0"/>
                      </a:endParaRPr>
                    </a:p>
                  </a:txBody>
                  <a:tcPr marL="36000" marR="90000" marT="46800" marB="46800" anchor="ctr">
                    <a:lnL w="28575" cap="flat" cmpd="sng">
                      <a:solidFill>
                        <a:schemeClr val="tx1"/>
                      </a:solidFill>
                      <a:prstDash val="soli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eaLnBrk="1" fontAlgn="b" hangingPunct="1">
                        <a:buNone/>
                      </a:pPr>
                      <a:r>
                        <a:rPr lang="en-US" altLang="zh-CN"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Excessive temp difference between inlet and outlet water (Insufficient water flow protection)</a:t>
                      </a:r>
                      <a:endParaRPr lang="zh-CN" altLang="en-US" sz="1400" b="0" dirty="0">
                        <a:latin typeface="Arial" pitchFamily="34" charset="0"/>
                        <a:cs typeface="Arial" pitchFamily="34" charset="0"/>
                        <a:sym typeface="Arial" panose="020B0604020202020204" pitchFamily="34" charset="0"/>
                      </a:endParaRPr>
                    </a:p>
                  </a:txBody>
                  <a:tcPr marL="36000" marR="9000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Check water pump</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lgn="ctr">
                      <a:solidFill>
                        <a:schemeClr val="tx1"/>
                      </a:solidFill>
                      <a:prstDash val="solid"/>
                      <a:round/>
                      <a:headEnd type="none" w="med" len="med"/>
                      <a:tailEnd type="none" w="med" len="med"/>
                    </a:lnL>
                    <a:lnR w="28575"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3"/>
                  </a:ext>
                </a:extLst>
              </a:tr>
              <a:tr h="684721">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 hangingPunct="1">
                        <a:buNone/>
                      </a:pPr>
                      <a:r>
                        <a:rPr lang="en-US" altLang="zh-CN" sz="1600" b="1" dirty="0">
                          <a:solidFill>
                            <a:srgbClr val="000000"/>
                          </a:solidFill>
                          <a:latin typeface="Arial" pitchFamily="34" charset="0"/>
                          <a:cs typeface="Arial" pitchFamily="34" charset="0"/>
                          <a:sym typeface="Arial" panose="020B0604020202020204" pitchFamily="34" charset="0"/>
                        </a:rPr>
                        <a:t>Eb</a:t>
                      </a:r>
                      <a:endParaRPr lang="zh-CN" altLang="en-US" sz="1600" b="1" dirty="0">
                        <a:latin typeface="Arial" pitchFamily="34" charset="0"/>
                        <a:cs typeface="Arial" pitchFamily="34" charset="0"/>
                        <a:sym typeface="Arial" panose="020B0604020202020204" pitchFamily="34" charset="0"/>
                      </a:endParaRPr>
                    </a:p>
                  </a:txBody>
                  <a:tcPr marL="36000" marR="90000" marT="46800" marB="46800"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l" eaLnBrk="1" fontAlgn="b" hangingPunct="1">
                        <a:buNone/>
                      </a:pPr>
                      <a:r>
                        <a:rPr lang="en-US" altLang="zh-CN"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Ambient temperature too high or too low protection (not failure)</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Out of application range</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4"/>
                  </a:ext>
                </a:extLst>
              </a:tr>
              <a:tr h="543593">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ctr" eaLnBrk="1" fontAlgn="b" hangingPunct="1">
                        <a:buNone/>
                      </a:pPr>
                      <a:r>
                        <a:rPr lang="en-US" altLang="zh-CN" sz="1600" b="1" dirty="0">
                          <a:solidFill>
                            <a:srgbClr val="000000"/>
                          </a:solidFill>
                          <a:latin typeface="Arial" pitchFamily="34" charset="0"/>
                          <a:cs typeface="Arial" pitchFamily="34" charset="0"/>
                          <a:sym typeface="Arial" panose="020B0604020202020204" pitchFamily="34" charset="0"/>
                        </a:rPr>
                        <a:t>Ed</a:t>
                      </a:r>
                      <a:endParaRPr lang="zh-CN" altLang="en-US" sz="1600" b="1" dirty="0">
                        <a:latin typeface="Arial" pitchFamily="34" charset="0"/>
                        <a:cs typeface="Arial" pitchFamily="34" charset="0"/>
                        <a:sym typeface="Arial" panose="020B0604020202020204" pitchFamily="34" charset="0"/>
                      </a:endParaRPr>
                    </a:p>
                  </a:txBody>
                  <a:tcPr marL="36000" marR="90000" marT="46800" marB="46800"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algn="l" eaLnBrk="1" fontAlgn="b" hangingPunct="1">
                        <a:buNone/>
                      </a:pPr>
                      <a:r>
                        <a:rPr lang="en-US" altLang="zh-CN" sz="1400" b="0" i="0" u="none" kern="1200" baseline="0" dirty="0">
                          <a:solidFill>
                            <a:schemeClr val="tx1"/>
                          </a:solidFill>
                          <a:latin typeface="Arial" pitchFamily="34" charset="0"/>
                          <a:ea typeface="宋体" panose="02010600030101010101" pitchFamily="2" charset="-122"/>
                          <a:cs typeface="Arial" pitchFamily="34" charset="0"/>
                          <a:sym typeface="Arial" panose="020B0604020202020204" pitchFamily="34" charset="0"/>
                        </a:rPr>
                        <a:t>Anti-freezing reminder (not failure )</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1"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stStyle>
                    <a:p>
                      <a:pPr lvl="0" eaLnBrk="1" hangingPunct="1">
                        <a:spcBef>
                          <a:spcPct val="20000"/>
                        </a:spcBef>
                        <a:buNone/>
                      </a:pPr>
                      <a:r>
                        <a:rPr lang="en-US" altLang="zh-CN" sz="1400" b="0" dirty="0">
                          <a:solidFill>
                            <a:schemeClr val="tx1"/>
                          </a:solidFill>
                          <a:latin typeface="Arial" pitchFamily="34" charset="0"/>
                          <a:cs typeface="Arial" pitchFamily="34" charset="0"/>
                          <a:sym typeface="Arial" panose="020B0604020202020204" pitchFamily="34" charset="0"/>
                        </a:rPr>
                        <a:t>Wait for automatic</a:t>
                      </a:r>
                      <a:r>
                        <a:rPr lang="en-US" altLang="zh-CN" sz="1400" b="0" baseline="0" dirty="0">
                          <a:solidFill>
                            <a:schemeClr val="tx1"/>
                          </a:solidFill>
                          <a:latin typeface="Arial" pitchFamily="34" charset="0"/>
                          <a:cs typeface="Arial" pitchFamily="34" charset="0"/>
                          <a:sym typeface="Arial" panose="020B0604020202020204" pitchFamily="34" charset="0"/>
                        </a:rPr>
                        <a:t> recovery</a:t>
                      </a:r>
                      <a:endParaRPr lang="zh-CN" altLang="en-US" sz="1400" b="0" dirty="0">
                        <a:solidFill>
                          <a:schemeClr val="tx1"/>
                        </a:solidFill>
                        <a:latin typeface="Arial" pitchFamily="34" charset="0"/>
                        <a:cs typeface="Arial" pitchFamily="34" charset="0"/>
                        <a:sym typeface="Arial" panose="020B0604020202020204" pitchFamily="34" charset="0"/>
                      </a:endParaRPr>
                    </a:p>
                  </a:txBody>
                  <a:tcPr marL="36000" marR="90000" marT="46800" marB="46800"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EA49257-FA5E-4BEB-BA68-94508C8E73AC}"/>
              </a:ext>
            </a:extLst>
          </p:cNvPr>
          <p:cNvSpPr txBox="1">
            <a:spLocks noChangeArrowheads="1"/>
          </p:cNvSpPr>
          <p:nvPr/>
        </p:nvSpPr>
        <p:spPr>
          <a:xfrm>
            <a:off x="0" y="333375"/>
            <a:ext cx="9906000" cy="863600"/>
          </a:xfrm>
          <a:prstGeom prst="rect">
            <a:avLst/>
          </a:prstGeom>
        </p:spPr>
        <p:txBody>
          <a:bodyPr anchor="ct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a:ea typeface="宋体" pitchFamily="2" charset="-122"/>
              </a:defRPr>
            </a:lvl2pPr>
            <a:lvl3pPr algn="ctr" rtl="0" eaLnBrk="0" fontAlgn="base" hangingPunct="0">
              <a:lnSpc>
                <a:spcPct val="90000"/>
              </a:lnSpc>
              <a:spcBef>
                <a:spcPct val="0"/>
              </a:spcBef>
              <a:spcAft>
                <a:spcPct val="0"/>
              </a:spcAft>
              <a:defRPr sz="3600">
                <a:solidFill>
                  <a:schemeClr val="tx1"/>
                </a:solidFill>
                <a:latin typeface="Tw Cen MT"/>
                <a:ea typeface="宋体" pitchFamily="2" charset="-122"/>
              </a:defRPr>
            </a:lvl3pPr>
            <a:lvl4pPr algn="ctr" rtl="0" eaLnBrk="0" fontAlgn="base" hangingPunct="0">
              <a:lnSpc>
                <a:spcPct val="90000"/>
              </a:lnSpc>
              <a:spcBef>
                <a:spcPct val="0"/>
              </a:spcBef>
              <a:spcAft>
                <a:spcPct val="0"/>
              </a:spcAft>
              <a:defRPr sz="3600">
                <a:solidFill>
                  <a:schemeClr val="tx1"/>
                </a:solidFill>
                <a:latin typeface="Tw Cen MT"/>
                <a:ea typeface="宋体" pitchFamily="2" charset="-122"/>
              </a:defRPr>
            </a:lvl4pPr>
            <a:lvl5pPr algn="ctr" rtl="0" eaLnBrk="0" fontAlgn="base" hangingPunct="0">
              <a:lnSpc>
                <a:spcPct val="90000"/>
              </a:lnSpc>
              <a:spcBef>
                <a:spcPct val="0"/>
              </a:spcBef>
              <a:spcAft>
                <a:spcPct val="0"/>
              </a:spcAft>
              <a:defRPr sz="3600">
                <a:solidFill>
                  <a:schemeClr val="tx1"/>
                </a:solidFill>
                <a:latin typeface="Tw Cen MT"/>
                <a:ea typeface="宋体" pitchFamily="2" charset="-122"/>
              </a:defRPr>
            </a:lvl5pPr>
            <a:lvl6pPr marL="457200" algn="ctr" rtl="0" fontAlgn="base">
              <a:lnSpc>
                <a:spcPct val="90000"/>
              </a:lnSpc>
              <a:spcBef>
                <a:spcPct val="0"/>
              </a:spcBef>
              <a:spcAft>
                <a:spcPct val="0"/>
              </a:spcAft>
              <a:defRPr sz="3600">
                <a:solidFill>
                  <a:schemeClr val="tx1"/>
                </a:solidFill>
                <a:latin typeface="Tw Cen MT"/>
                <a:ea typeface="宋体" pitchFamily="2" charset="-122"/>
              </a:defRPr>
            </a:lvl6pPr>
            <a:lvl7pPr marL="914400" algn="ctr" rtl="0" fontAlgn="base">
              <a:lnSpc>
                <a:spcPct val="90000"/>
              </a:lnSpc>
              <a:spcBef>
                <a:spcPct val="0"/>
              </a:spcBef>
              <a:spcAft>
                <a:spcPct val="0"/>
              </a:spcAft>
              <a:defRPr sz="3600">
                <a:solidFill>
                  <a:schemeClr val="tx1"/>
                </a:solidFill>
                <a:latin typeface="Tw Cen MT"/>
                <a:ea typeface="宋体" pitchFamily="2" charset="-122"/>
              </a:defRPr>
            </a:lvl7pPr>
            <a:lvl8pPr marL="1371600" algn="ctr" rtl="0" fontAlgn="base">
              <a:lnSpc>
                <a:spcPct val="90000"/>
              </a:lnSpc>
              <a:spcBef>
                <a:spcPct val="0"/>
              </a:spcBef>
              <a:spcAft>
                <a:spcPct val="0"/>
              </a:spcAft>
              <a:defRPr sz="3600">
                <a:solidFill>
                  <a:schemeClr val="tx1"/>
                </a:solidFill>
                <a:latin typeface="Tw Cen MT"/>
                <a:ea typeface="宋体" pitchFamily="2" charset="-122"/>
              </a:defRPr>
            </a:lvl8pPr>
            <a:lvl9pPr marL="1828800" algn="ctr" rtl="0" fontAlgn="base">
              <a:lnSpc>
                <a:spcPct val="90000"/>
              </a:lnSpc>
              <a:spcBef>
                <a:spcPct val="0"/>
              </a:spcBef>
              <a:spcAft>
                <a:spcPct val="0"/>
              </a:spcAft>
              <a:defRPr sz="3600">
                <a:solidFill>
                  <a:schemeClr val="tx1"/>
                </a:solidFill>
                <a:latin typeface="Tw Cen MT"/>
                <a:ea typeface="宋体" pitchFamily="2" charset="-122"/>
              </a:defRPr>
            </a:lvl9pPr>
          </a:lstStyle>
          <a:p>
            <a:pPr eaLnBrk="1" fontAlgn="auto" hangingPunct="1">
              <a:spcAft>
                <a:spcPts val="0"/>
              </a:spcAft>
              <a:buFontTx/>
              <a:defRPr/>
            </a:pPr>
            <a:r>
              <a:rPr lang="en-US" altLang="zh-CN"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E3</a:t>
            </a:r>
            <a:r>
              <a:rPr lang="zh-CN" altLang="en-US"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 </a:t>
            </a:r>
            <a:r>
              <a:rPr lang="en-GB" altLang="zh-CN"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solution</a:t>
            </a:r>
            <a:endParaRPr lang="zh-CN" altLang="en-US"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C1CA7EE8-6821-4547-8D62-F89DC8BB4672}"/>
              </a:ext>
            </a:extLst>
          </p:cNvPr>
          <p:cNvGraphicFramePr/>
          <p:nvPr>
            <p:extLst>
              <p:ext uri="{D42A27DB-BD31-4B8C-83A1-F6EECF244321}">
                <p14:modId xmlns:p14="http://schemas.microsoft.com/office/powerpoint/2010/main" val="2477694557"/>
              </p:ext>
            </p:extLst>
          </p:nvPr>
        </p:nvGraphicFramePr>
        <p:xfrm>
          <a:off x="921831" y="525530"/>
          <a:ext cx="8135625" cy="542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3">
            <a:extLst>
              <a:ext uri="{FF2B5EF4-FFF2-40B4-BE49-F238E27FC236}">
                <a16:creationId xmlns:a16="http://schemas.microsoft.com/office/drawing/2014/main" id="{D5896FAE-428B-496C-B5F3-47A15CD1C660}"/>
              </a:ext>
            </a:extLst>
          </p:cNvPr>
          <p:cNvSpPr>
            <a:spLocks noChangeArrowheads="1"/>
          </p:cNvSpPr>
          <p:nvPr/>
        </p:nvSpPr>
        <p:spPr bwMode="auto">
          <a:xfrm>
            <a:off x="921831" y="5500688"/>
            <a:ext cx="8135625" cy="369332"/>
          </a:xfrm>
          <a:prstGeom prst="rect">
            <a:avLst/>
          </a:prstGeom>
          <a:noFill/>
          <a:ln w="9525">
            <a:noFill/>
            <a:miter lim="800000"/>
            <a:headEnd/>
            <a:tailEnd/>
          </a:ln>
          <a:effectLst/>
        </p:spPr>
        <p:txBody>
          <a:bodyPr wrap="none">
            <a:spAutoFit/>
          </a:bodyPr>
          <a:lstStyle/>
          <a:p>
            <a:pPr>
              <a:defRPr/>
            </a:pPr>
            <a:r>
              <a:rPr lang="en-US" altLang="zh-CN" b="0" dirty="0">
                <a:solidFill>
                  <a:srgbClr val="FF0000"/>
                </a:solidFill>
                <a:ea typeface="微软雅黑" panose="020B0503020204020204" pitchFamily="34" charset="-122"/>
                <a:cs typeface="Arial" pitchFamily="34" charset="0"/>
                <a:sym typeface="Arial" panose="020B0604020202020204" pitchFamily="34" charset="0"/>
              </a:rPr>
              <a:t>Warning: When conducting below operation, heat pump must be powered off !</a:t>
            </a:r>
          </a:p>
        </p:txBody>
      </p:sp>
    </p:spTree>
    <p:extLst>
      <p:ext uri="{BB962C8B-B14F-4D97-AF65-F5344CB8AC3E}">
        <p14:creationId xmlns:p14="http://schemas.microsoft.com/office/powerpoint/2010/main" val="41701391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文本框 6"/>
          <p:cNvSpPr txBox="1">
            <a:spLocks noChangeArrowheads="1"/>
          </p:cNvSpPr>
          <p:nvPr/>
        </p:nvSpPr>
        <p:spPr bwMode="auto">
          <a:xfrm>
            <a:off x="742950" y="381000"/>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1: Check if water pump is working normally.</a:t>
            </a:r>
            <a:endParaRPr lang="zh-CN" altLang="en-US" b="0" dirty="0">
              <a:cs typeface="Arial" panose="020B0604020202020204" pitchFamily="34" charset="0"/>
              <a:sym typeface="Arial" panose="020B0604020202020204" pitchFamily="34" charset="0"/>
            </a:endParaRPr>
          </a:p>
        </p:txBody>
      </p:sp>
      <p:sp>
        <p:nvSpPr>
          <p:cNvPr id="123907" name="文本框 3"/>
          <p:cNvSpPr txBox="1">
            <a:spLocks noChangeArrowheads="1"/>
          </p:cNvSpPr>
          <p:nvPr/>
        </p:nvSpPr>
        <p:spPr bwMode="auto">
          <a:xfrm>
            <a:off x="908050" y="5410200"/>
            <a:ext cx="7281863"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water flow volume is normal, go to step 2. </a:t>
            </a:r>
            <a:endParaRPr lang="zh-CN" altLang="en-US" b="0" dirty="0">
              <a:cs typeface="Arial" panose="020B0604020202020204" pitchFamily="34" charset="0"/>
              <a:sym typeface="Arial" panose="020B0604020202020204" pitchFamily="34" charset="0"/>
            </a:endParaRPr>
          </a:p>
        </p:txBody>
      </p:sp>
      <p:sp>
        <p:nvSpPr>
          <p:cNvPr id="123908" name="矩形 3"/>
          <p:cNvSpPr>
            <a:spLocks noChangeArrowheads="1"/>
          </p:cNvSpPr>
          <p:nvPr/>
        </p:nvSpPr>
        <p:spPr bwMode="auto">
          <a:xfrm>
            <a:off x="825500" y="1219200"/>
            <a:ext cx="7924800" cy="1754188"/>
          </a:xfrm>
          <a:prstGeom prst="rect">
            <a:avLst/>
          </a:prstGeom>
          <a:noFill/>
          <a:ln w="9525">
            <a:noFill/>
            <a:miter lim="800000"/>
            <a:headEnd/>
            <a:tailEnd/>
          </a:ln>
        </p:spPr>
        <p:txBody>
          <a:bodyPr>
            <a:spAutoFit/>
          </a:bodyPr>
          <a:lstStyle/>
          <a:p>
            <a:r>
              <a:rPr lang="en-US" altLang="zh-CN" b="0" dirty="0">
                <a:ea typeface="微软雅黑" panose="020B0503020204020204" pitchFamily="34" charset="-122"/>
                <a:cs typeface="Arial" pitchFamily="34" charset="0"/>
                <a:sym typeface="Arial" panose="020B0604020202020204" pitchFamily="34" charset="0"/>
              </a:rPr>
              <a:t>Water pump</a:t>
            </a:r>
            <a:r>
              <a:rPr lang="zh-CN" altLang="en-US" b="0" dirty="0">
                <a:ea typeface="微软雅黑" panose="020B0503020204020204" pitchFamily="34" charset="-122"/>
                <a:cs typeface="Arial" pitchFamily="34" charset="0"/>
                <a:sym typeface="Arial" panose="020B0604020202020204" pitchFamily="34" charset="0"/>
              </a:rPr>
              <a:t>：</a:t>
            </a:r>
          </a:p>
          <a:p>
            <a:endParaRPr lang="en-US" altLang="zh-CN" b="0" dirty="0">
              <a:ea typeface="微软雅黑" panose="020B0503020204020204" pitchFamily="34" charset="-122"/>
              <a:cs typeface="Arial" pitchFamily="34" charset="0"/>
              <a:sym typeface="Arial" panose="020B0604020202020204" pitchFamily="34" charset="0"/>
            </a:endParaRPr>
          </a:p>
          <a:p>
            <a:r>
              <a:rPr lang="en-US" altLang="zh-CN" b="0" dirty="0">
                <a:ea typeface="微软雅黑" panose="020B0503020204020204" pitchFamily="34" charset="-122"/>
                <a:cs typeface="Arial" pitchFamily="34" charset="0"/>
                <a:sym typeface="Arial" panose="020B0604020202020204" pitchFamily="34" charset="0"/>
              </a:rPr>
              <a:t>A. Check if water pump is running well.</a:t>
            </a:r>
          </a:p>
          <a:p>
            <a:r>
              <a:rPr lang="en-US" altLang="zh-CN" b="0" dirty="0">
                <a:ea typeface="微软雅黑" panose="020B0503020204020204" pitchFamily="34" charset="-122"/>
                <a:cs typeface="Arial" pitchFamily="34" charset="0"/>
                <a:sym typeface="Arial" panose="020B0604020202020204" pitchFamily="34" charset="0"/>
              </a:rPr>
              <a:t>B. Check if water flow is sufficient.</a:t>
            </a:r>
          </a:p>
          <a:p>
            <a:r>
              <a:rPr lang="en-US" altLang="zh-CN" b="0" dirty="0">
                <a:ea typeface="微软雅黑" panose="020B0503020204020204" pitchFamily="34" charset="-122"/>
                <a:cs typeface="Arial" pitchFamily="34" charset="0"/>
                <a:sym typeface="Arial" panose="020B0604020202020204" pitchFamily="34" charset="0"/>
              </a:rPr>
              <a:t>C. Check if water pump is blocked.</a:t>
            </a:r>
          </a:p>
          <a:p>
            <a:r>
              <a:rPr lang="en-US" altLang="zh-CN" b="0" dirty="0">
                <a:ea typeface="微软雅黑" panose="020B0503020204020204" pitchFamily="34" charset="-122"/>
                <a:cs typeface="Arial" pitchFamily="34" charset="0"/>
                <a:sym typeface="Arial" panose="020B0604020202020204" pitchFamily="34" charset="0"/>
              </a:rPr>
              <a:t>D. Check if water pump valve is fully opened.</a:t>
            </a:r>
            <a:endParaRPr lang="zh-CN" altLang="en-US" b="0" dirty="0">
              <a:ea typeface="微软雅黑" panose="020B0503020204020204" pitchFamily="34" charset="-122"/>
              <a:cs typeface="Arial" pitchFamily="34" charset="0"/>
              <a:sym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2" cstate="print"/>
          <a:srcRect/>
          <a:stretch>
            <a:fillRect/>
          </a:stretch>
        </p:blipFill>
        <p:spPr bwMode="auto">
          <a:xfrm>
            <a:off x="952472" y="1500174"/>
            <a:ext cx="7572428" cy="3468045"/>
          </a:xfrm>
          <a:prstGeom prst="rect">
            <a:avLst/>
          </a:prstGeom>
          <a:noFill/>
          <a:ln w="9525">
            <a:noFill/>
            <a:miter lim="800000"/>
            <a:headEnd/>
            <a:tailEnd/>
          </a:ln>
          <a:effectLst/>
        </p:spPr>
      </p:pic>
      <p:sp>
        <p:nvSpPr>
          <p:cNvPr id="124931" name="文本框 6"/>
          <p:cNvSpPr txBox="1">
            <a:spLocks noChangeArrowheads="1"/>
          </p:cNvSpPr>
          <p:nvPr/>
        </p:nvSpPr>
        <p:spPr bwMode="auto">
          <a:xfrm>
            <a:off x="488504" y="478750"/>
            <a:ext cx="8667750" cy="646331"/>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a:t>
            </a:r>
            <a:r>
              <a:rPr lang="en-GB" altLang="zh-CN" b="0" dirty="0">
                <a:cs typeface="Arial" panose="020B0604020202020204" pitchFamily="34" charset="0"/>
                <a:sym typeface="Arial" panose="020B0604020202020204" pitchFamily="34" charset="0"/>
              </a:rPr>
              <a:t>Check </a:t>
            </a:r>
            <a:r>
              <a:rPr lang="en-US" altLang="zh-CN" b="0" dirty="0">
                <a:cs typeface="Arial" panose="020B0604020202020204" pitchFamily="34" charset="0"/>
                <a:sym typeface="Arial" panose="020B0604020202020204" pitchFamily="34" charset="0"/>
              </a:rPr>
              <a:t>if</a:t>
            </a:r>
            <a:r>
              <a:rPr lang="en-GB" altLang="zh-CN"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wiring between Integrated board and water flow switch are </a:t>
            </a:r>
            <a:r>
              <a:rPr lang="en-GB" altLang="zh-CN" b="0" dirty="0">
                <a:cs typeface="Arial" panose="020B0604020202020204" pitchFamily="34" charset="0"/>
                <a:sym typeface="Arial" panose="020B0604020202020204" pitchFamily="34" charset="0"/>
              </a:rPr>
              <a:t>well connected. (Single phase model)</a:t>
            </a:r>
            <a:r>
              <a:rPr lang="en-US" altLang="zh-CN" b="0" dirty="0">
                <a:cs typeface="Arial" panose="020B0604020202020204" pitchFamily="34" charset="0"/>
                <a:sym typeface="Arial" panose="020B0604020202020204" pitchFamily="34" charset="0"/>
              </a:rPr>
              <a:t> </a:t>
            </a:r>
            <a:endParaRPr lang="zh-CN" altLang="en-US" b="0" dirty="0">
              <a:cs typeface="Arial" panose="020B0604020202020204" pitchFamily="34" charset="0"/>
              <a:sym typeface="Arial" panose="020B0604020202020204" pitchFamily="34" charset="0"/>
            </a:endParaRPr>
          </a:p>
        </p:txBody>
      </p:sp>
      <p:sp>
        <p:nvSpPr>
          <p:cNvPr id="124935" name="文本框 3"/>
          <p:cNvSpPr txBox="1">
            <a:spLocks noChangeArrowheads="1"/>
          </p:cNvSpPr>
          <p:nvPr/>
        </p:nvSpPr>
        <p:spPr bwMode="auto">
          <a:xfrm>
            <a:off x="330200" y="6019800"/>
            <a:ext cx="7281863" cy="338138"/>
          </a:xfrm>
          <a:prstGeom prst="rect">
            <a:avLst/>
          </a:prstGeom>
          <a:noFill/>
          <a:ln w="9525">
            <a:noFill/>
            <a:miter lim="800000"/>
            <a:headEnd/>
            <a:tailEnd/>
          </a:ln>
        </p:spPr>
        <p:txBody>
          <a:bodyPr>
            <a:spAutoFit/>
          </a:bodyPr>
          <a:lstStyle/>
          <a:p>
            <a:pPr>
              <a:spcBef>
                <a:spcPct val="50000"/>
              </a:spcBef>
            </a:pPr>
            <a:r>
              <a:rPr lang="en-US" altLang="zh-CN" sz="1600" b="0" dirty="0">
                <a:cs typeface="Arial" panose="020B0604020202020204" pitchFamily="34" charset="0"/>
                <a:sym typeface="Arial" panose="020B0604020202020204" pitchFamily="34" charset="0"/>
              </a:rPr>
              <a:t>If well connected, go to step 3. </a:t>
            </a:r>
            <a:endParaRPr lang="zh-CN" altLang="en-US" sz="1600" b="0" dirty="0">
              <a:cs typeface="Arial" panose="020B0604020202020204" pitchFamily="34" charset="0"/>
              <a:sym typeface="Arial" panose="020B0604020202020204" pitchFamily="34" charset="0"/>
            </a:endParaRPr>
          </a:p>
        </p:txBody>
      </p:sp>
      <p:sp>
        <p:nvSpPr>
          <p:cNvPr id="9" name="矩形 8"/>
          <p:cNvSpPr/>
          <p:nvPr/>
        </p:nvSpPr>
        <p:spPr>
          <a:xfrm>
            <a:off x="4238620" y="2786058"/>
            <a:ext cx="1524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0" name="直接箭头连接符 9"/>
          <p:cNvCxnSpPr/>
          <p:nvPr/>
        </p:nvCxnSpPr>
        <p:spPr>
          <a:xfrm rot="16200000" flipH="1">
            <a:off x="3381364" y="3929066"/>
            <a:ext cx="2143140" cy="2857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13"/>
          <p:cNvSpPr txBox="1">
            <a:spLocks noChangeArrowheads="1"/>
          </p:cNvSpPr>
          <p:nvPr/>
        </p:nvSpPr>
        <p:spPr bwMode="auto">
          <a:xfrm>
            <a:off x="4381496" y="5072074"/>
            <a:ext cx="4357718" cy="307777"/>
          </a:xfrm>
          <a:prstGeom prst="rect">
            <a:avLst/>
          </a:prstGeom>
          <a:noFill/>
          <a:ln w="9525">
            <a:noFill/>
            <a:miter lim="800000"/>
            <a:headEnd/>
            <a:tailEnd/>
          </a:ln>
        </p:spPr>
        <p:txBody>
          <a:bodyPr wrap="square">
            <a:spAutoFit/>
          </a:bodyPr>
          <a:lstStyle/>
          <a:p>
            <a:pPr>
              <a:spcBef>
                <a:spcPct val="50000"/>
              </a:spcBef>
            </a:pPr>
            <a:r>
              <a:rPr lang="en-US" altLang="zh-CN" sz="1400" dirty="0">
                <a:cs typeface="Arial" panose="020B0604020202020204" pitchFamily="34" charset="0"/>
                <a:sym typeface="Arial" panose="020B0604020202020204" pitchFamily="34" charset="0"/>
              </a:rPr>
              <a:t>water flow switch terminal DIN3 (blue color)</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512" r="3150"/>
          <a:stretch>
            <a:fillRect/>
          </a:stretch>
        </p:blipFill>
        <p:spPr bwMode="auto">
          <a:xfrm>
            <a:off x="165100" y="1524001"/>
            <a:ext cx="9575800" cy="3171825"/>
          </a:xfrm>
          <a:prstGeom prst="rect">
            <a:avLst/>
          </a:prstGeom>
          <a:noFill/>
          <a:ln w="9525">
            <a:noFill/>
            <a:miter lim="800000"/>
            <a:headEnd/>
            <a:tailEnd/>
          </a:ln>
        </p:spPr>
      </p:pic>
      <p:sp>
        <p:nvSpPr>
          <p:cNvPr id="8" name="文本框 6"/>
          <p:cNvSpPr txBox="1">
            <a:spLocks noChangeArrowheads="1"/>
          </p:cNvSpPr>
          <p:nvPr/>
        </p:nvSpPr>
        <p:spPr bwMode="auto">
          <a:xfrm>
            <a:off x="495300" y="152400"/>
            <a:ext cx="8667750" cy="646331"/>
          </a:xfrm>
          <a:prstGeom prst="rect">
            <a:avLst/>
          </a:prstGeom>
          <a:noFill/>
          <a:ln w="9525">
            <a:noFill/>
            <a:miter lim="800000"/>
            <a:headEnd/>
            <a:tailEnd/>
          </a:ln>
        </p:spPr>
        <p:txBody>
          <a:bodyPr wrap="square">
            <a:spAutoFit/>
          </a:bodyPr>
          <a:lstStyle/>
          <a:p>
            <a:r>
              <a:rPr lang="en-GB" altLang="zh-CN" b="0" dirty="0">
                <a:cs typeface="Arial" panose="020B0604020202020204" pitchFamily="34" charset="0"/>
                <a:sym typeface="Arial" panose="020B0604020202020204" pitchFamily="34" charset="0"/>
              </a:rPr>
              <a:t>Check </a:t>
            </a:r>
            <a:r>
              <a:rPr lang="en-US" altLang="zh-CN" b="0" dirty="0">
                <a:cs typeface="Arial" panose="020B0604020202020204" pitchFamily="34" charset="0"/>
                <a:sym typeface="Arial" panose="020B0604020202020204" pitchFamily="34" charset="0"/>
              </a:rPr>
              <a:t>if</a:t>
            </a:r>
            <a:r>
              <a:rPr lang="en-GB" altLang="zh-CN"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wiring between PC board and water flow switch are </a:t>
            </a:r>
            <a:r>
              <a:rPr lang="en-GB" altLang="zh-CN" b="0" dirty="0">
                <a:cs typeface="Arial" panose="020B0604020202020204" pitchFamily="34" charset="0"/>
                <a:sym typeface="Arial" panose="020B0604020202020204" pitchFamily="34" charset="0"/>
              </a:rPr>
              <a:t>well connected.</a:t>
            </a:r>
          </a:p>
          <a:p>
            <a:r>
              <a:rPr lang="en-GB" altLang="zh-CN" b="0" dirty="0">
                <a:solidFill>
                  <a:srgbClr val="0000FF"/>
                </a:solidFill>
                <a:cs typeface="Arial" panose="020B0604020202020204" pitchFamily="34" charset="0"/>
                <a:sym typeface="Arial" panose="020B0604020202020204" pitchFamily="34" charset="0"/>
              </a:rPr>
              <a:t>(Three-phase model)</a:t>
            </a:r>
            <a:r>
              <a:rPr lang="en-US" altLang="zh-CN" b="0" dirty="0">
                <a:solidFill>
                  <a:srgbClr val="0000FF"/>
                </a:solidFill>
                <a:cs typeface="Arial" panose="020B0604020202020204" pitchFamily="34" charset="0"/>
                <a:sym typeface="Arial" panose="020B0604020202020204" pitchFamily="34" charset="0"/>
              </a:rPr>
              <a:t> </a:t>
            </a:r>
            <a:endParaRPr lang="zh-CN" altLang="en-US" b="0" dirty="0">
              <a:solidFill>
                <a:srgbClr val="0000FF"/>
              </a:solidFill>
              <a:cs typeface="Arial" panose="020B0604020202020204" pitchFamily="34" charset="0"/>
              <a:sym typeface="Arial" panose="020B0604020202020204" pitchFamily="34" charset="0"/>
            </a:endParaRPr>
          </a:p>
        </p:txBody>
      </p:sp>
      <p:sp>
        <p:nvSpPr>
          <p:cNvPr id="18" name="矩形 17"/>
          <p:cNvSpPr/>
          <p:nvPr/>
        </p:nvSpPr>
        <p:spPr>
          <a:xfrm>
            <a:off x="1403350" y="2590800"/>
            <a:ext cx="1651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20" name="直接箭头连接符 19"/>
          <p:cNvCxnSpPr/>
          <p:nvPr/>
        </p:nvCxnSpPr>
        <p:spPr>
          <a:xfrm>
            <a:off x="1485900" y="2819400"/>
            <a:ext cx="0" cy="2133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 Box 13"/>
          <p:cNvSpPr txBox="1">
            <a:spLocks noChangeArrowheads="1"/>
          </p:cNvSpPr>
          <p:nvPr/>
        </p:nvSpPr>
        <p:spPr bwMode="auto">
          <a:xfrm>
            <a:off x="330200" y="4953001"/>
            <a:ext cx="2889250" cy="307777"/>
          </a:xfrm>
          <a:prstGeom prst="rect">
            <a:avLst/>
          </a:prstGeom>
          <a:noFill/>
          <a:ln w="9525">
            <a:noFill/>
            <a:miter lim="800000"/>
            <a:headEnd/>
            <a:tailEnd/>
          </a:ln>
        </p:spPr>
        <p:txBody>
          <a:bodyPr wrap="square">
            <a:spAutoFit/>
          </a:bodyPr>
          <a:lstStyle/>
          <a:p>
            <a:pPr algn="ctr">
              <a:spcBef>
                <a:spcPct val="50000"/>
              </a:spcBef>
            </a:pPr>
            <a:r>
              <a:rPr lang="en-US" altLang="zh-CN" sz="1400" b="0" dirty="0">
                <a:cs typeface="Arial" panose="020B0604020202020204" pitchFamily="34" charset="0"/>
                <a:sym typeface="Arial" panose="020B0604020202020204" pitchFamily="34" charset="0"/>
              </a:rPr>
              <a:t>water flow switch terminal DIN3 </a:t>
            </a:r>
          </a:p>
        </p:txBody>
      </p:sp>
      <p:sp>
        <p:nvSpPr>
          <p:cNvPr id="24" name="文本框 3"/>
          <p:cNvSpPr txBox="1">
            <a:spLocks noChangeArrowheads="1"/>
          </p:cNvSpPr>
          <p:nvPr/>
        </p:nvSpPr>
        <p:spPr bwMode="auto">
          <a:xfrm>
            <a:off x="330200" y="6019800"/>
            <a:ext cx="7281863" cy="338554"/>
          </a:xfrm>
          <a:prstGeom prst="rect">
            <a:avLst/>
          </a:prstGeom>
          <a:noFill/>
          <a:ln w="9525">
            <a:noFill/>
            <a:miter lim="800000"/>
            <a:headEnd/>
            <a:tailEnd/>
          </a:ln>
        </p:spPr>
        <p:txBody>
          <a:bodyPr wrap="square">
            <a:spAutoFit/>
          </a:bodyPr>
          <a:lstStyle/>
          <a:p>
            <a:pPr>
              <a:spcBef>
                <a:spcPct val="50000"/>
              </a:spcBef>
            </a:pPr>
            <a:r>
              <a:rPr lang="en-US" altLang="zh-CN" sz="1600" b="0" dirty="0">
                <a:cs typeface="Arial" panose="020B0604020202020204" pitchFamily="34" charset="0"/>
                <a:sym typeface="Arial" panose="020B0604020202020204" pitchFamily="34" charset="0"/>
              </a:rPr>
              <a:t>If well connected, go to step 3. </a:t>
            </a:r>
            <a:endParaRPr lang="zh-CN" altLang="en-US" sz="1600" b="0" dirty="0">
              <a:cs typeface="Arial" panose="020B0604020202020204" pitchFamily="34" charset="0"/>
              <a:sym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809596" y="1428736"/>
            <a:ext cx="6405579" cy="4122178"/>
          </a:xfrm>
          <a:prstGeom prst="rect">
            <a:avLst/>
          </a:prstGeom>
          <a:noFill/>
          <a:ln w="9525">
            <a:noFill/>
            <a:miter lim="800000"/>
            <a:headEnd/>
            <a:tailEnd/>
          </a:ln>
          <a:effectLst/>
        </p:spPr>
      </p:pic>
      <p:sp>
        <p:nvSpPr>
          <p:cNvPr id="11" name="矩形 10"/>
          <p:cNvSpPr/>
          <p:nvPr/>
        </p:nvSpPr>
        <p:spPr>
          <a:xfrm>
            <a:off x="2309794" y="2786058"/>
            <a:ext cx="90805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25956" name="文本框 1"/>
          <p:cNvSpPr txBox="1">
            <a:spLocks noChangeArrowheads="1"/>
          </p:cNvSpPr>
          <p:nvPr/>
        </p:nvSpPr>
        <p:spPr bwMode="auto">
          <a:xfrm>
            <a:off x="1981200" y="5791200"/>
            <a:ext cx="2146300" cy="369888"/>
          </a:xfrm>
          <a:prstGeom prst="rect">
            <a:avLst/>
          </a:prstGeom>
          <a:noFill/>
          <a:ln w="9525">
            <a:noFill/>
            <a:miter lim="800000"/>
            <a:headEnd/>
            <a:tailEnd/>
          </a:ln>
        </p:spPr>
        <p:txBody>
          <a:bodyPr>
            <a:spAutoFit/>
          </a:bodyPr>
          <a:lstStyle/>
          <a:p>
            <a:r>
              <a:rPr lang="en-US" altLang="zh-CN" b="0">
                <a:cs typeface="Arial" panose="020B0604020202020204" pitchFamily="34" charset="0"/>
                <a:sym typeface="Arial" panose="020B0604020202020204" pitchFamily="34" charset="0"/>
              </a:rPr>
              <a:t>Water flow switch</a:t>
            </a:r>
            <a:endParaRPr lang="zh-CN" altLang="en-US" b="0">
              <a:cs typeface="Arial" panose="020B0604020202020204" pitchFamily="34" charset="0"/>
              <a:sym typeface="Arial" panose="020B0604020202020204" pitchFamily="34" charset="0"/>
            </a:endParaRPr>
          </a:p>
        </p:txBody>
      </p:sp>
      <p:cxnSp>
        <p:nvCxnSpPr>
          <p:cNvPr id="17" name="直接箭头连接符 16"/>
          <p:cNvCxnSpPr>
            <a:stCxn id="11" idx="2"/>
          </p:cNvCxnSpPr>
          <p:nvPr/>
        </p:nvCxnSpPr>
        <p:spPr>
          <a:xfrm rot="5400000">
            <a:off x="1539864" y="4567245"/>
            <a:ext cx="2243142" cy="2047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5958" name="文本框 6"/>
          <p:cNvSpPr txBox="1">
            <a:spLocks noChangeArrowheads="1"/>
          </p:cNvSpPr>
          <p:nvPr/>
        </p:nvSpPr>
        <p:spPr bwMode="auto">
          <a:xfrm>
            <a:off x="495300" y="381000"/>
            <a:ext cx="86677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3:  Replace water flow switch.</a:t>
            </a:r>
            <a:r>
              <a:rPr lang="zh-CN" altLang="en-US" b="0" dirty="0">
                <a:cs typeface="Arial" panose="020B0604020202020204" pitchFamily="34" charset="0"/>
                <a:sym typeface="Arial" panose="020B0604020202020204" pitchFamily="34" charset="0"/>
              </a:rPr>
              <a:t> </a:t>
            </a:r>
            <a:endParaRPr lang="en-US" altLang="zh-CN" b="0" dirty="0">
              <a:cs typeface="Arial" panose="020B0604020202020204" pitchFamily="34" charset="0"/>
              <a:sym typeface="Arial" panose="020B0604020202020204" pitchFamily="34" charset="0"/>
            </a:endParaRPr>
          </a:p>
        </p:txBody>
      </p:sp>
      <p:pic>
        <p:nvPicPr>
          <p:cNvPr id="29698" name="Picture 2"/>
          <p:cNvPicPr>
            <a:picLocks noChangeAspect="1" noChangeArrowheads="1"/>
          </p:cNvPicPr>
          <p:nvPr/>
        </p:nvPicPr>
        <p:blipFill>
          <a:blip r:embed="rId3" cstate="print"/>
          <a:srcRect/>
          <a:stretch>
            <a:fillRect/>
          </a:stretch>
        </p:blipFill>
        <p:spPr bwMode="auto">
          <a:xfrm>
            <a:off x="7381892" y="1571612"/>
            <a:ext cx="2269120" cy="3457536"/>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矩形 17410"/>
          <p:cNvSpPr>
            <a:spLocks noChangeArrowheads="1"/>
          </p:cNvSpPr>
          <p:nvPr/>
        </p:nvSpPr>
        <p:spPr bwMode="auto">
          <a:xfrm>
            <a:off x="166688" y="3000375"/>
            <a:ext cx="2971800" cy="868363"/>
          </a:xfrm>
          <a:prstGeom prst="rect">
            <a:avLst/>
          </a:prstGeom>
          <a:noFill/>
          <a:ln w="9525">
            <a:noFill/>
            <a:miter lim="800000"/>
            <a:headEnd/>
            <a:tailEnd/>
          </a:ln>
        </p:spPr>
        <p:txBody>
          <a:bodyPr anchor="ctr"/>
          <a:lstStyle/>
          <a:p>
            <a:r>
              <a:rPr lang="en-GB" altLang="zh-CN" b="0" dirty="0">
                <a:cs typeface="Arial" panose="020B0604020202020204" pitchFamily="34" charset="0"/>
                <a:sym typeface="Arial" panose="020B0604020202020204" pitchFamily="34" charset="0"/>
              </a:rPr>
              <a:t>Check if there is O-ring seal in the new water flow switch </a:t>
            </a:r>
            <a:endParaRPr lang="zh-CN" altLang="en-US" b="0" dirty="0">
              <a:cs typeface="Arial" panose="020B0604020202020204" pitchFamily="34" charset="0"/>
              <a:sym typeface="Arial" panose="020B0604020202020204" pitchFamily="34" charset="0"/>
            </a:endParaRPr>
          </a:p>
        </p:txBody>
      </p:sp>
      <p:sp>
        <p:nvSpPr>
          <p:cNvPr id="126979" name="矩形 17415"/>
          <p:cNvSpPr>
            <a:spLocks noChangeArrowheads="1"/>
          </p:cNvSpPr>
          <p:nvPr/>
        </p:nvSpPr>
        <p:spPr bwMode="auto">
          <a:xfrm>
            <a:off x="3524250" y="3000375"/>
            <a:ext cx="2997200" cy="928688"/>
          </a:xfrm>
          <a:prstGeom prst="rect">
            <a:avLst/>
          </a:prstGeom>
          <a:noFill/>
          <a:ln w="9525">
            <a:noFill/>
            <a:miter lim="800000"/>
            <a:headEnd/>
            <a:tailEnd/>
          </a:ln>
        </p:spPr>
        <p:txBody>
          <a:bodyPr anchor="ctr"/>
          <a:lstStyle/>
          <a:p>
            <a:r>
              <a:rPr lang="en-US" altLang="zh-CN" b="0" dirty="0">
                <a:cs typeface="Arial" panose="020B0604020202020204" pitchFamily="34" charset="0"/>
                <a:sym typeface="Arial" panose="020B0604020202020204" pitchFamily="34" charset="0"/>
              </a:rPr>
              <a:t>Insert water flow switch as photo, pay attention to the arrow direction.</a:t>
            </a:r>
          </a:p>
        </p:txBody>
      </p:sp>
      <p:cxnSp>
        <p:nvCxnSpPr>
          <p:cNvPr id="4" name="直接箭头连接符 3"/>
          <p:cNvCxnSpPr/>
          <p:nvPr/>
        </p:nvCxnSpPr>
        <p:spPr>
          <a:xfrm flipV="1">
            <a:off x="2792413" y="1819275"/>
            <a:ext cx="782637" cy="25400"/>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5521325" y="1917700"/>
            <a:ext cx="800100" cy="1587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126982" name="文本框 7"/>
          <p:cNvSpPr txBox="1">
            <a:spLocks noChangeArrowheads="1"/>
          </p:cNvSpPr>
          <p:nvPr/>
        </p:nvSpPr>
        <p:spPr bwMode="auto">
          <a:xfrm>
            <a:off x="7034213" y="3160713"/>
            <a:ext cx="2468562" cy="923925"/>
          </a:xfrm>
          <a:prstGeom prst="rect">
            <a:avLst/>
          </a:prstGeom>
          <a:noFill/>
          <a:ln w="9525">
            <a:noFill/>
            <a:miter lim="800000"/>
            <a:headEnd/>
            <a:tailEnd/>
          </a:ln>
        </p:spPr>
        <p:txBody>
          <a:bodyPr>
            <a:spAutoFit/>
          </a:bodyPr>
          <a:lstStyle/>
          <a:p>
            <a:r>
              <a:rPr lang="en-US" altLang="zh-CN" b="0" dirty="0">
                <a:cs typeface="Arial" pitchFamily="34" charset="0"/>
                <a:sym typeface="Arial" panose="020B0604020202020204" pitchFamily="34" charset="0"/>
              </a:rPr>
              <a:t>Hold steady up-side,</a:t>
            </a:r>
          </a:p>
          <a:p>
            <a:r>
              <a:rPr lang="en-US" altLang="zh-CN" b="0" dirty="0">
                <a:cs typeface="Arial" pitchFamily="34" charset="0"/>
                <a:sym typeface="Arial" panose="020B0604020202020204" pitchFamily="34" charset="0"/>
              </a:rPr>
              <a:t>screw tight water flow switch with pliers</a:t>
            </a:r>
            <a:r>
              <a:rPr lang="zh-CN" altLang="en-US" b="0" dirty="0">
                <a:cs typeface="Arial" panose="020B0604020202020204" pitchFamily="34" charset="0"/>
                <a:sym typeface="Arial" panose="020B0604020202020204" pitchFamily="34" charset="0"/>
              </a:rPr>
              <a:t>。</a:t>
            </a:r>
            <a:endParaRPr lang="zh-CN" altLang="en-US" dirty="0">
              <a:cs typeface="Arial" panose="020B0604020202020204" pitchFamily="34" charset="0"/>
              <a:sym typeface="Arial" panose="020B0604020202020204" pitchFamily="34" charset="0"/>
            </a:endParaRPr>
          </a:p>
        </p:txBody>
      </p:sp>
      <p:sp>
        <p:nvSpPr>
          <p:cNvPr id="126983" name="文本框 9"/>
          <p:cNvSpPr txBox="1">
            <a:spLocks noChangeArrowheads="1"/>
          </p:cNvSpPr>
          <p:nvPr/>
        </p:nvSpPr>
        <p:spPr bwMode="auto">
          <a:xfrm>
            <a:off x="628650" y="6450013"/>
            <a:ext cx="2005013" cy="369887"/>
          </a:xfrm>
          <a:prstGeom prst="rect">
            <a:avLst/>
          </a:prstGeom>
          <a:noFill/>
          <a:ln w="9525">
            <a:noFill/>
            <a:miter lim="800000"/>
            <a:headEnd/>
            <a:tailEnd/>
          </a:ln>
        </p:spPr>
        <p:txBody>
          <a:bodyPr wrap="none">
            <a:spAutoFit/>
          </a:bodyPr>
          <a:lstStyle/>
          <a:p>
            <a:r>
              <a:rPr lang="en-US" altLang="zh-CN">
                <a:solidFill>
                  <a:srgbClr val="FF0000"/>
                </a:solidFill>
                <a:cs typeface="Arial" panose="020B0604020202020204" pitchFamily="34" charset="0"/>
                <a:sym typeface="Arial" panose="020B0604020202020204" pitchFamily="34" charset="0"/>
              </a:rPr>
              <a:t>After installation</a:t>
            </a:r>
            <a:endParaRPr lang="zh-CN" altLang="en-US">
              <a:solidFill>
                <a:srgbClr val="FF0000"/>
              </a:solidFill>
              <a:cs typeface="Arial" panose="020B0604020202020204" pitchFamily="34" charset="0"/>
              <a:sym typeface="Arial" panose="020B0604020202020204" pitchFamily="34" charset="0"/>
            </a:endParaRPr>
          </a:p>
        </p:txBody>
      </p:sp>
      <p:grpSp>
        <p:nvGrpSpPr>
          <p:cNvPr id="126984" name="组合 5"/>
          <p:cNvGrpSpPr>
            <a:grpSpLocks/>
          </p:cNvGrpSpPr>
          <p:nvPr/>
        </p:nvGrpSpPr>
        <p:grpSpPr bwMode="auto">
          <a:xfrm>
            <a:off x="273050" y="919163"/>
            <a:ext cx="2608263" cy="1985962"/>
            <a:chOff x="3443" y="6695"/>
            <a:chExt cx="4174" cy="3130"/>
          </a:xfrm>
        </p:grpSpPr>
        <p:pic>
          <p:nvPicPr>
            <p:cNvPr id="126999" name="图片 2" descr="DSC05649"/>
            <p:cNvPicPr>
              <a:picLocks noChangeAspect="1" noChangeArrowheads="1"/>
            </p:cNvPicPr>
            <p:nvPr/>
          </p:nvPicPr>
          <p:blipFill>
            <a:blip r:embed="rId2" cstate="print"/>
            <a:srcRect/>
            <a:stretch>
              <a:fillRect/>
            </a:stretch>
          </p:blipFill>
          <p:spPr bwMode="auto">
            <a:xfrm>
              <a:off x="3443" y="6695"/>
              <a:ext cx="4174" cy="3131"/>
            </a:xfrm>
            <a:prstGeom prst="rect">
              <a:avLst/>
            </a:prstGeom>
            <a:noFill/>
            <a:ln w="9525">
              <a:noFill/>
              <a:miter lim="800000"/>
              <a:headEnd/>
              <a:tailEnd/>
            </a:ln>
          </p:spPr>
        </p:pic>
        <p:sp>
          <p:nvSpPr>
            <p:cNvPr id="127000" name="椭圆 17416"/>
            <p:cNvSpPr>
              <a:spLocks noChangeArrowheads="1"/>
            </p:cNvSpPr>
            <p:nvPr/>
          </p:nvSpPr>
          <p:spPr bwMode="auto">
            <a:xfrm>
              <a:off x="4398" y="7840"/>
              <a:ext cx="1138" cy="908"/>
            </a:xfrm>
            <a:prstGeom prst="ellipse">
              <a:avLst/>
            </a:prstGeom>
            <a:solidFill>
              <a:schemeClr val="bg1">
                <a:alpha val="0"/>
              </a:schemeClr>
            </a:solidFill>
            <a:ln w="25400">
              <a:solidFill>
                <a:srgbClr val="FF0000"/>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grpSp>
      <p:grpSp>
        <p:nvGrpSpPr>
          <p:cNvPr id="126985" name="组合 10"/>
          <p:cNvGrpSpPr>
            <a:grpSpLocks/>
          </p:cNvGrpSpPr>
          <p:nvPr/>
        </p:nvGrpSpPr>
        <p:grpSpPr bwMode="auto">
          <a:xfrm>
            <a:off x="3565525" y="890588"/>
            <a:ext cx="3649663" cy="2060575"/>
            <a:chOff x="5631" y="1377"/>
            <a:chExt cx="5749" cy="3245"/>
          </a:xfrm>
        </p:grpSpPr>
        <p:grpSp>
          <p:nvGrpSpPr>
            <p:cNvPr id="126990" name="组合 9"/>
            <p:cNvGrpSpPr>
              <a:grpSpLocks/>
            </p:cNvGrpSpPr>
            <p:nvPr/>
          </p:nvGrpSpPr>
          <p:grpSpPr bwMode="auto">
            <a:xfrm>
              <a:off x="5631" y="1377"/>
              <a:ext cx="5749" cy="3245"/>
              <a:chOff x="5153" y="6480"/>
              <a:chExt cx="5749" cy="3245"/>
            </a:xfrm>
          </p:grpSpPr>
          <p:grpSp>
            <p:nvGrpSpPr>
              <p:cNvPr id="126992" name="组合 8"/>
              <p:cNvGrpSpPr>
                <a:grpSpLocks/>
              </p:cNvGrpSpPr>
              <p:nvPr/>
            </p:nvGrpSpPr>
            <p:grpSpPr bwMode="auto">
              <a:xfrm>
                <a:off x="5153" y="6480"/>
                <a:ext cx="4323" cy="3243"/>
                <a:chOff x="5153" y="6480"/>
                <a:chExt cx="4323" cy="3243"/>
              </a:xfrm>
            </p:grpSpPr>
            <p:pic>
              <p:nvPicPr>
                <p:cNvPr id="126997" name="图片 7" descr="DSC05654"/>
                <p:cNvPicPr>
                  <a:picLocks noChangeAspect="1" noChangeArrowheads="1"/>
                </p:cNvPicPr>
                <p:nvPr/>
              </p:nvPicPr>
              <p:blipFill>
                <a:blip r:embed="rId3" cstate="print"/>
                <a:srcRect/>
                <a:stretch>
                  <a:fillRect/>
                </a:stretch>
              </p:blipFill>
              <p:spPr bwMode="auto">
                <a:xfrm>
                  <a:off x="5153" y="6480"/>
                  <a:ext cx="4323" cy="3243"/>
                </a:xfrm>
                <a:prstGeom prst="rect">
                  <a:avLst/>
                </a:prstGeom>
                <a:noFill/>
                <a:ln w="9525">
                  <a:noFill/>
                  <a:miter lim="800000"/>
                  <a:headEnd/>
                  <a:tailEnd/>
                </a:ln>
              </p:spPr>
            </p:pic>
            <p:sp>
              <p:nvSpPr>
                <p:cNvPr id="126998" name="椭圆 17416"/>
                <p:cNvSpPr>
                  <a:spLocks noChangeArrowheads="1"/>
                </p:cNvSpPr>
                <p:nvPr/>
              </p:nvSpPr>
              <p:spPr bwMode="auto">
                <a:xfrm>
                  <a:off x="6644" y="7034"/>
                  <a:ext cx="780" cy="503"/>
                </a:xfrm>
                <a:prstGeom prst="ellipse">
                  <a:avLst/>
                </a:prstGeom>
                <a:solidFill>
                  <a:schemeClr val="bg1">
                    <a:alpha val="0"/>
                  </a:schemeClr>
                </a:solidFill>
                <a:ln w="25400">
                  <a:solidFill>
                    <a:srgbClr val="FF0000"/>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grpSp>
          <p:sp>
            <p:nvSpPr>
              <p:cNvPr id="126993" name="直接连接符 18441"/>
              <p:cNvSpPr>
                <a:spLocks noChangeShapeType="1"/>
              </p:cNvSpPr>
              <p:nvPr/>
            </p:nvSpPr>
            <p:spPr bwMode="auto">
              <a:xfrm flipV="1">
                <a:off x="7424" y="7280"/>
                <a:ext cx="674" cy="12"/>
              </a:xfrm>
              <a:prstGeom prst="line">
                <a:avLst/>
              </a:prstGeom>
              <a:noFill/>
              <a:ln w="19050">
                <a:solidFill>
                  <a:srgbClr val="FF0000"/>
                </a:solidFill>
                <a:round/>
                <a:headEnd/>
                <a:tailEnd type="triangle" w="med" len="med"/>
              </a:ln>
            </p:spPr>
            <p:txBody>
              <a:bodyPr/>
              <a:lstStyle/>
              <a:p>
                <a:endParaRPr lang="zh-CN" altLang="en-US">
                  <a:cs typeface="Arial" panose="020B0604020202020204" pitchFamily="34" charset="0"/>
                  <a:sym typeface="Arial" panose="020B0604020202020204" pitchFamily="34" charset="0"/>
                </a:endParaRPr>
              </a:p>
            </p:txBody>
          </p:sp>
          <p:sp>
            <p:nvSpPr>
              <p:cNvPr id="126994" name="文本框 10"/>
              <p:cNvSpPr txBox="1">
                <a:spLocks noChangeArrowheads="1"/>
              </p:cNvSpPr>
              <p:nvPr/>
            </p:nvSpPr>
            <p:spPr bwMode="auto">
              <a:xfrm>
                <a:off x="8060" y="6875"/>
                <a:ext cx="2557" cy="1163"/>
              </a:xfrm>
              <a:prstGeom prst="rect">
                <a:avLst/>
              </a:prstGeom>
              <a:noFill/>
              <a:ln w="9525">
                <a:noFill/>
                <a:miter lim="800000"/>
                <a:headEnd/>
                <a:tailEnd/>
              </a:ln>
            </p:spPr>
            <p:txBody>
              <a:bodyPr>
                <a:spAutoFit/>
              </a:bodyPr>
              <a:lstStyle/>
              <a:p>
                <a:r>
                  <a:rPr lang="en-US" altLang="zh-CN" sz="1400">
                    <a:solidFill>
                      <a:srgbClr val="FF0000"/>
                    </a:solidFill>
                    <a:cs typeface="Arial" panose="020B0604020202020204" pitchFamily="34" charset="0"/>
                    <a:sym typeface="Arial" panose="020B0604020202020204" pitchFamily="34" charset="0"/>
                  </a:rPr>
                  <a:t>Arrow point to water outlet direction</a:t>
                </a:r>
                <a:endParaRPr lang="zh-CN" altLang="en-US" sz="1400">
                  <a:cs typeface="Arial" panose="020B0604020202020204" pitchFamily="34" charset="0"/>
                  <a:sym typeface="Arial" panose="020B0604020202020204" pitchFamily="34" charset="0"/>
                </a:endParaRPr>
              </a:p>
            </p:txBody>
          </p:sp>
          <p:sp>
            <p:nvSpPr>
              <p:cNvPr id="126995" name="直接连接符 18441"/>
              <p:cNvSpPr>
                <a:spLocks noChangeShapeType="1"/>
              </p:cNvSpPr>
              <p:nvPr/>
            </p:nvSpPr>
            <p:spPr bwMode="auto">
              <a:xfrm>
                <a:off x="8188" y="9476"/>
                <a:ext cx="806" cy="12"/>
              </a:xfrm>
              <a:prstGeom prst="line">
                <a:avLst/>
              </a:prstGeom>
              <a:noFill/>
              <a:ln w="19050">
                <a:solidFill>
                  <a:srgbClr val="FF0000"/>
                </a:solidFill>
                <a:round/>
                <a:headEnd/>
                <a:tailEnd type="triangle" w="med" len="med"/>
              </a:ln>
            </p:spPr>
            <p:txBody>
              <a:bodyPr/>
              <a:lstStyle/>
              <a:p>
                <a:endParaRPr lang="zh-CN" altLang="en-US">
                  <a:cs typeface="Arial" panose="020B0604020202020204" pitchFamily="34" charset="0"/>
                  <a:sym typeface="Arial" panose="020B0604020202020204" pitchFamily="34" charset="0"/>
                </a:endParaRPr>
              </a:p>
            </p:txBody>
          </p:sp>
          <p:sp>
            <p:nvSpPr>
              <p:cNvPr id="126996" name="文本框 4"/>
              <p:cNvSpPr txBox="1">
                <a:spLocks noChangeArrowheads="1"/>
              </p:cNvSpPr>
              <p:nvPr/>
            </p:nvSpPr>
            <p:spPr bwMode="auto">
              <a:xfrm>
                <a:off x="8993" y="9240"/>
                <a:ext cx="1909" cy="485"/>
              </a:xfrm>
              <a:prstGeom prst="rect">
                <a:avLst/>
              </a:prstGeom>
              <a:noFill/>
              <a:ln w="9525">
                <a:noFill/>
                <a:miter lim="800000"/>
                <a:headEnd/>
                <a:tailEnd/>
              </a:ln>
            </p:spPr>
            <p:txBody>
              <a:bodyPr wrap="none">
                <a:spAutoFit/>
              </a:bodyPr>
              <a:lstStyle/>
              <a:p>
                <a:r>
                  <a:rPr lang="en-US" altLang="zh-CN" sz="1400">
                    <a:solidFill>
                      <a:srgbClr val="FF0000"/>
                    </a:solidFill>
                    <a:cs typeface="Arial" panose="020B0604020202020204" pitchFamily="34" charset="0"/>
                    <a:sym typeface="Arial" panose="020B0604020202020204" pitchFamily="34" charset="0"/>
                  </a:rPr>
                  <a:t>Water outlet</a:t>
                </a:r>
                <a:endParaRPr lang="zh-CN" altLang="en-US" sz="1400">
                  <a:cs typeface="Arial" panose="020B0604020202020204" pitchFamily="34" charset="0"/>
                  <a:sym typeface="Arial" panose="020B0604020202020204" pitchFamily="34" charset="0"/>
                </a:endParaRPr>
              </a:p>
            </p:txBody>
          </p:sp>
        </p:grpSp>
        <p:sp>
          <p:nvSpPr>
            <p:cNvPr id="126991" name="椭圆 17416"/>
            <p:cNvSpPr>
              <a:spLocks noChangeArrowheads="1"/>
            </p:cNvSpPr>
            <p:nvPr/>
          </p:nvSpPr>
          <p:spPr bwMode="auto">
            <a:xfrm>
              <a:off x="6959" y="3020"/>
              <a:ext cx="1443" cy="1099"/>
            </a:xfrm>
            <a:prstGeom prst="ellipse">
              <a:avLst/>
            </a:prstGeom>
            <a:solidFill>
              <a:schemeClr val="bg1">
                <a:alpha val="0"/>
              </a:schemeClr>
            </a:solidFill>
            <a:ln w="25400">
              <a:solidFill>
                <a:srgbClr val="FF0000"/>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grpSp>
      <p:pic>
        <p:nvPicPr>
          <p:cNvPr id="126986" name="图片 11"/>
          <p:cNvPicPr>
            <a:picLocks noChangeAspect="1" noChangeArrowheads="1"/>
          </p:cNvPicPr>
          <p:nvPr/>
        </p:nvPicPr>
        <p:blipFill>
          <a:blip r:embed="rId4" cstate="print"/>
          <a:srcRect/>
          <a:stretch>
            <a:fillRect/>
          </a:stretch>
        </p:blipFill>
        <p:spPr bwMode="auto">
          <a:xfrm>
            <a:off x="273050" y="4149725"/>
            <a:ext cx="2703513" cy="2301875"/>
          </a:xfrm>
          <a:prstGeom prst="rect">
            <a:avLst/>
          </a:prstGeom>
          <a:noFill/>
          <a:ln w="9525">
            <a:noFill/>
            <a:miter lim="800000"/>
            <a:headEnd/>
            <a:tailEnd/>
          </a:ln>
        </p:spPr>
      </p:pic>
      <p:pic>
        <p:nvPicPr>
          <p:cNvPr id="126987" name="图片 12"/>
          <p:cNvPicPr>
            <a:picLocks noChangeAspect="1" noChangeArrowheads="1"/>
          </p:cNvPicPr>
          <p:nvPr/>
        </p:nvPicPr>
        <p:blipFill>
          <a:blip r:embed="rId5" cstate="print"/>
          <a:srcRect/>
          <a:stretch>
            <a:fillRect/>
          </a:stretch>
        </p:blipFill>
        <p:spPr bwMode="auto">
          <a:xfrm>
            <a:off x="7340600" y="714375"/>
            <a:ext cx="1701800" cy="2235200"/>
          </a:xfrm>
          <a:prstGeom prst="rect">
            <a:avLst/>
          </a:prstGeom>
          <a:noFill/>
          <a:ln w="9525">
            <a:noFill/>
            <a:miter lim="800000"/>
            <a:headEnd/>
            <a:tailEnd/>
          </a:ln>
        </p:spPr>
      </p:pic>
      <p:cxnSp>
        <p:nvCxnSpPr>
          <p:cNvPr id="14" name="直接箭头连接符 13"/>
          <p:cNvCxnSpPr>
            <a:endCxn id="0" idx="1"/>
          </p:cNvCxnSpPr>
          <p:nvPr/>
        </p:nvCxnSpPr>
        <p:spPr>
          <a:xfrm flipV="1">
            <a:off x="6392863" y="1831975"/>
            <a:ext cx="947737" cy="12700"/>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12"/>
          <p:cNvSpPr>
            <a:spLocks noChangeArrowheads="1"/>
          </p:cNvSpPr>
          <p:nvPr/>
        </p:nvSpPr>
        <p:spPr bwMode="auto">
          <a:xfrm>
            <a:off x="272480" y="188640"/>
            <a:ext cx="8915400" cy="633412"/>
          </a:xfrm>
          <a:prstGeom prst="rect">
            <a:avLst/>
          </a:prstGeom>
          <a:noFill/>
          <a:ln w="9525">
            <a:noFill/>
            <a:miter lim="800000"/>
            <a:headEnd/>
            <a:tailEnd/>
          </a:ln>
          <a:effectLst/>
        </p:spPr>
        <p:txBody>
          <a:bodyPr anchor="ctr"/>
          <a:lstStyle/>
          <a:p>
            <a:pPr>
              <a:defRPr/>
            </a:pPr>
            <a:r>
              <a:rPr lang="en-GB" altLang="zh-CN" b="0" dirty="0">
                <a:ea typeface="+mj-ea"/>
                <a:cs typeface="Arial" panose="020B0604020202020204" pitchFamily="34" charset="0"/>
                <a:sym typeface="Arial" panose="020B0604020202020204" pitchFamily="34" charset="0"/>
              </a:rPr>
              <a:t>Water flow switch installation</a:t>
            </a:r>
            <a:endParaRPr lang="zh-CN" altLang="en-US" b="0" dirty="0">
              <a:ea typeface="+mj-ea"/>
              <a:cs typeface="Arial" panose="020B0604020202020204" pitchFamily="34" charset="0"/>
              <a:sym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109">
            <a:extLst>
              <a:ext uri="{FF2B5EF4-FFF2-40B4-BE49-F238E27FC236}">
                <a16:creationId xmlns:a16="http://schemas.microsoft.com/office/drawing/2014/main" id="{8166C5FB-9324-415C-A7D8-B8ABA0F39E06}"/>
              </a:ext>
            </a:extLst>
          </p:cNvPr>
          <p:cNvSpPr>
            <a:spLocks noChangeArrowheads="1"/>
          </p:cNvSpPr>
          <p:nvPr/>
        </p:nvSpPr>
        <p:spPr bwMode="auto">
          <a:xfrm>
            <a:off x="0" y="404813"/>
            <a:ext cx="9906000" cy="863600"/>
          </a:xfrm>
          <a:prstGeom prst="rect">
            <a:avLst/>
          </a:prstGeom>
          <a:noFill/>
          <a:ln w="9525">
            <a:noFill/>
            <a:miter lim="800000"/>
            <a:headEnd/>
            <a:tailEnd/>
          </a:ln>
        </p:spPr>
        <p:txBody>
          <a:bodyPr anchor="ctr"/>
          <a:lstStyle/>
          <a:p>
            <a:pPr algn="ctr"/>
            <a:r>
              <a:rPr lang="en-US" altLang="zh-CN" sz="2800" dirty="0">
                <a:ea typeface="微软雅黑" panose="020B0503020204020204" pitchFamily="34" charset="-122"/>
                <a:cs typeface="Arial" pitchFamily="34" charset="0"/>
                <a:sym typeface="Arial" panose="020B0604020202020204" pitchFamily="34" charset="0"/>
              </a:rPr>
              <a:t>E5</a:t>
            </a:r>
            <a:r>
              <a:rPr lang="zh-CN" altLang="en-US" sz="2800" dirty="0">
                <a:ea typeface="微软雅黑" panose="020B0503020204020204" pitchFamily="34" charset="-122"/>
                <a:cs typeface="Arial" pitchFamily="34" charset="0"/>
                <a:sym typeface="Arial" panose="020B0604020202020204" pitchFamily="34" charset="0"/>
              </a:rPr>
              <a:t> </a:t>
            </a:r>
            <a:r>
              <a:rPr lang="en-US" altLang="zh-CN" sz="2800" dirty="0">
                <a:ea typeface="微软雅黑" panose="020B0503020204020204" pitchFamily="34" charset="-122"/>
                <a:cs typeface="Arial" pitchFamily="34" charset="0"/>
                <a:sym typeface="Arial" panose="020B0604020202020204" pitchFamily="34" charset="0"/>
              </a:rPr>
              <a:t>Solution</a:t>
            </a:r>
            <a:endParaRPr lang="zh-CN" altLang="en-US" sz="2800" dirty="0">
              <a:ea typeface="微软雅黑" panose="020B0503020204020204" pitchFamily="34" charset="-122"/>
              <a:cs typeface="Arial" pitchFamily="34" charset="0"/>
              <a:sym typeface="Arial" panose="020B0604020202020204" pitchFamily="34" charset="0"/>
            </a:endParaRPr>
          </a:p>
        </p:txBody>
      </p:sp>
      <p:graphicFrame>
        <p:nvGraphicFramePr>
          <p:cNvPr id="4" name="图示 3">
            <a:extLst>
              <a:ext uri="{FF2B5EF4-FFF2-40B4-BE49-F238E27FC236}">
                <a16:creationId xmlns:a16="http://schemas.microsoft.com/office/drawing/2014/main" id="{AD76B567-D0B8-4A0F-9A47-65BB3CC54948}"/>
              </a:ext>
            </a:extLst>
          </p:cNvPr>
          <p:cNvGraphicFramePr/>
          <p:nvPr>
            <p:extLst>
              <p:ext uri="{D42A27DB-BD31-4B8C-83A1-F6EECF244321}">
                <p14:modId xmlns:p14="http://schemas.microsoft.com/office/powerpoint/2010/main" val="1896606650"/>
              </p:ext>
            </p:extLst>
          </p:nvPr>
        </p:nvGraphicFramePr>
        <p:xfrm>
          <a:off x="830684" y="164826"/>
          <a:ext cx="8244632" cy="5496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1">
            <a:extLst>
              <a:ext uri="{FF2B5EF4-FFF2-40B4-BE49-F238E27FC236}">
                <a16:creationId xmlns:a16="http://schemas.microsoft.com/office/drawing/2014/main" id="{C330EF19-B4BF-47FA-ACBB-E70AA0799261}"/>
              </a:ext>
            </a:extLst>
          </p:cNvPr>
          <p:cNvSpPr txBox="1">
            <a:spLocks noChangeArrowheads="1"/>
          </p:cNvSpPr>
          <p:nvPr/>
        </p:nvSpPr>
        <p:spPr bwMode="auto">
          <a:xfrm>
            <a:off x="1046162" y="4687342"/>
            <a:ext cx="7813675" cy="1477962"/>
          </a:xfrm>
          <a:prstGeom prst="rect">
            <a:avLst/>
          </a:prstGeom>
          <a:noFill/>
          <a:ln w="9525">
            <a:noFill/>
            <a:miter lim="800000"/>
            <a:headEnd/>
            <a:tailEnd/>
          </a:ln>
        </p:spPr>
        <p:txBody>
          <a:bodyPr>
            <a:spAutoFit/>
          </a:bodyPr>
          <a:lstStyle/>
          <a:p>
            <a:pPr algn="ctr"/>
            <a:r>
              <a:rPr lang="en-US" altLang="zh-CN" b="0" dirty="0">
                <a:ea typeface="微软雅黑" panose="020B0503020204020204" pitchFamily="34" charset="-122"/>
                <a:cs typeface="Arial" pitchFamily="34" charset="0"/>
                <a:sym typeface="Arial" panose="020B0604020202020204" pitchFamily="34" charset="0"/>
              </a:rPr>
              <a:t>Single Phase: Display E5 when Power≤170V or ≥270V </a:t>
            </a:r>
            <a:r>
              <a:rPr lang="zh-CN" altLang="en-US" b="0" dirty="0">
                <a:ea typeface="微软雅黑" panose="020B0503020204020204" pitchFamily="34" charset="-122"/>
                <a:cs typeface="Arial" pitchFamily="34" charset="0"/>
                <a:sym typeface="Arial" panose="020B0604020202020204" pitchFamily="34" charset="0"/>
              </a:rPr>
              <a:t>；</a:t>
            </a:r>
            <a:endParaRPr lang="en-US" altLang="zh-CN" b="0" dirty="0">
              <a:ea typeface="微软雅黑" panose="020B0503020204020204" pitchFamily="34" charset="-122"/>
              <a:cs typeface="Arial" pitchFamily="34" charset="0"/>
              <a:sym typeface="Arial" panose="020B0604020202020204" pitchFamily="34" charset="0"/>
            </a:endParaRPr>
          </a:p>
          <a:p>
            <a:pPr algn="ctr"/>
            <a:r>
              <a:rPr lang="en-US" altLang="zh-CN" b="0" dirty="0">
                <a:ea typeface="微软雅黑" panose="020B0503020204020204" pitchFamily="34" charset="-122"/>
                <a:cs typeface="Arial" pitchFamily="34" charset="0"/>
                <a:sym typeface="Arial" panose="020B0604020202020204" pitchFamily="34" charset="0"/>
              </a:rPr>
              <a:t>180V~255V</a:t>
            </a:r>
            <a:r>
              <a:rPr lang="zh-CN" altLang="en-US" b="0" dirty="0">
                <a:ea typeface="微软雅黑" panose="020B0503020204020204" pitchFamily="34" charset="-122"/>
                <a:cs typeface="Arial" pitchFamily="34" charset="0"/>
                <a:sym typeface="Arial" panose="020B0604020202020204" pitchFamily="34" charset="0"/>
              </a:rPr>
              <a:t> </a:t>
            </a:r>
            <a:r>
              <a:rPr lang="en-US" altLang="zh-CN" b="0" dirty="0">
                <a:ea typeface="微软雅黑" panose="020B0503020204020204" pitchFamily="34" charset="-122"/>
                <a:cs typeface="Arial" pitchFamily="34" charset="0"/>
                <a:sym typeface="Arial" panose="020B0604020202020204" pitchFamily="34" charset="0"/>
              </a:rPr>
              <a:t>recover</a:t>
            </a:r>
            <a:endParaRPr lang="zh-CN" altLang="en-US" b="0" dirty="0">
              <a:ea typeface="微软雅黑" panose="020B0503020204020204" pitchFamily="34" charset="-122"/>
              <a:cs typeface="Arial" pitchFamily="34" charset="0"/>
              <a:sym typeface="Arial" panose="020B0604020202020204" pitchFamily="34" charset="0"/>
            </a:endParaRPr>
          </a:p>
          <a:p>
            <a:pPr algn="ctr"/>
            <a:endParaRPr lang="en-US" altLang="zh-CN" b="0" dirty="0">
              <a:ea typeface="微软雅黑" panose="020B0503020204020204" pitchFamily="34" charset="-122"/>
              <a:cs typeface="Arial" pitchFamily="34" charset="0"/>
              <a:sym typeface="Arial" panose="020B0604020202020204" pitchFamily="34" charset="0"/>
            </a:endParaRPr>
          </a:p>
          <a:p>
            <a:pPr algn="ctr"/>
            <a:r>
              <a:rPr lang="en-US" altLang="zh-CN" b="0" dirty="0">
                <a:ea typeface="微软雅黑" panose="020B0503020204020204" pitchFamily="34" charset="-122"/>
                <a:cs typeface="Arial" pitchFamily="34" charset="0"/>
                <a:sym typeface="Arial" panose="020B0604020202020204" pitchFamily="34" charset="0"/>
              </a:rPr>
              <a:t>Three Phase:  Display E5 when Power≤330V</a:t>
            </a:r>
            <a:r>
              <a:rPr lang="zh-CN" altLang="en-US" b="0" dirty="0">
                <a:ea typeface="微软雅黑" panose="020B0503020204020204" pitchFamily="34" charset="-122"/>
                <a:cs typeface="Arial" pitchFamily="34" charset="0"/>
                <a:sym typeface="Arial" panose="020B0604020202020204" pitchFamily="34" charset="0"/>
              </a:rPr>
              <a:t> </a:t>
            </a:r>
            <a:r>
              <a:rPr lang="en-US" altLang="zh-CN" b="0" dirty="0">
                <a:ea typeface="微软雅黑" panose="020B0503020204020204" pitchFamily="34" charset="-122"/>
                <a:cs typeface="Arial" pitchFamily="34" charset="0"/>
                <a:sym typeface="Arial" panose="020B0604020202020204" pitchFamily="34" charset="0"/>
              </a:rPr>
              <a:t>or ≥530V </a:t>
            </a:r>
            <a:r>
              <a:rPr lang="zh-CN" altLang="en-US" b="0" dirty="0">
                <a:ea typeface="微软雅黑" panose="020B0503020204020204" pitchFamily="34" charset="-122"/>
                <a:cs typeface="Arial" pitchFamily="34" charset="0"/>
                <a:sym typeface="Arial" panose="020B0604020202020204" pitchFamily="34" charset="0"/>
              </a:rPr>
              <a:t>； </a:t>
            </a:r>
            <a:endParaRPr lang="en-US" altLang="zh-CN" b="0" dirty="0">
              <a:ea typeface="微软雅黑" panose="020B0503020204020204" pitchFamily="34" charset="-122"/>
              <a:cs typeface="Arial" pitchFamily="34" charset="0"/>
              <a:sym typeface="Arial" panose="020B0604020202020204" pitchFamily="34" charset="0"/>
            </a:endParaRPr>
          </a:p>
          <a:p>
            <a:pPr algn="ctr"/>
            <a:r>
              <a:rPr lang="en-US" altLang="zh-CN" b="0" dirty="0">
                <a:ea typeface="微软雅黑" panose="020B0503020204020204" pitchFamily="34" charset="-122"/>
                <a:cs typeface="Arial" pitchFamily="34" charset="0"/>
                <a:sym typeface="Arial" panose="020B0604020202020204" pitchFamily="34" charset="0"/>
              </a:rPr>
              <a:t>345V~500V recover</a:t>
            </a:r>
            <a:endParaRPr lang="zh-CN" altLang="en-US" b="0" dirty="0">
              <a:ea typeface="微软雅黑" panose="020B0503020204020204" pitchFamily="34" charset="-122"/>
              <a:cs typeface="Arial" pitchFamily="34" charset="0"/>
              <a:sym typeface="Arial" panose="020B0604020202020204" pitchFamily="34" charset="0"/>
            </a:endParaRPr>
          </a:p>
        </p:txBody>
      </p:sp>
    </p:spTree>
    <p:extLst>
      <p:ext uri="{BB962C8B-B14F-4D97-AF65-F5344CB8AC3E}">
        <p14:creationId xmlns:p14="http://schemas.microsoft.com/office/powerpoint/2010/main" val="703357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标题 40961"/>
          <p:cNvSpPr>
            <a:spLocks noGrp="1" noChangeArrowheads="1"/>
          </p:cNvSpPr>
          <p:nvPr>
            <p:ph type="title"/>
          </p:nvPr>
        </p:nvSpPr>
        <p:spPr>
          <a:xfrm>
            <a:off x="247650" y="319250"/>
            <a:ext cx="8915400" cy="341632"/>
          </a:xfrm>
        </p:spPr>
        <p:txBody>
          <a:bodyPr>
            <a:spAutoFit/>
          </a:bodyPr>
          <a:lstStyle/>
          <a:p>
            <a:pPr algn="l"/>
            <a:r>
              <a:rPr lang="en-US" altLang="zh-CN" sz="1800" cap="none" dirty="0">
                <a:latin typeface="Arial" panose="020B0604020202020204" pitchFamily="34" charset="0"/>
                <a:cs typeface="Arial" panose="020B0604020202020204" pitchFamily="34" charset="0"/>
                <a:sym typeface="Arial" panose="020B0604020202020204" pitchFamily="34" charset="0"/>
              </a:rPr>
              <a:t>Step 2: Check if the contactor is normal.</a:t>
            </a:r>
            <a:endParaRPr lang="zh-CN" altLang="en-US" sz="1800" cap="none" dirty="0">
              <a:solidFill>
                <a:srgbClr val="0000FF"/>
              </a:solidFill>
              <a:latin typeface="Arial" panose="020B0604020202020204" pitchFamily="34" charset="0"/>
              <a:cs typeface="Arial" panose="020B0604020202020204" pitchFamily="34" charset="0"/>
              <a:sym typeface="Arial" panose="020B0604020202020204" pitchFamily="34" charset="0"/>
            </a:endParaRPr>
          </a:p>
        </p:txBody>
      </p:sp>
      <p:sp>
        <p:nvSpPr>
          <p:cNvPr id="80899" name="文本占位符 40962"/>
          <p:cNvSpPr>
            <a:spLocks noGrp="1" noChangeArrowheads="1"/>
          </p:cNvSpPr>
          <p:nvPr>
            <p:ph idx="4294967295"/>
          </p:nvPr>
        </p:nvSpPr>
        <p:spPr>
          <a:xfrm>
            <a:off x="310902" y="620688"/>
            <a:ext cx="8746554" cy="887760"/>
          </a:xfrm>
          <a:prstGeom prst="rect">
            <a:avLst/>
          </a:prstGeom>
        </p:spPr>
        <p:txBody>
          <a:bodyPr>
            <a:normAutofit/>
          </a:bodyPr>
          <a:lstStyle/>
          <a:p>
            <a:pPr marL="0" indent="0">
              <a:spcBef>
                <a:spcPts val="0"/>
              </a:spcBef>
              <a:buNone/>
            </a:pPr>
            <a:r>
              <a:rPr lang="en-US" altLang="zh-CN" sz="1400" cap="none" dirty="0">
                <a:latin typeface="Arial" panose="020B0604020202020204" pitchFamily="34" charset="0"/>
                <a:cs typeface="Arial" panose="020B0604020202020204" pitchFamily="34" charset="0"/>
                <a:sym typeface="Arial" panose="020B0604020202020204" pitchFamily="34" charset="0"/>
              </a:rPr>
              <a:t>1</a:t>
            </a:r>
            <a:r>
              <a:rPr lang="zh-CN" altLang="en-US" sz="1400" cap="none" dirty="0">
                <a:latin typeface="Arial" panose="020B0604020202020204" pitchFamily="34" charset="0"/>
                <a:cs typeface="Arial" panose="020B0604020202020204" pitchFamily="34" charset="0"/>
                <a:sym typeface="Arial" panose="020B0604020202020204" pitchFamily="34" charset="0"/>
              </a:rPr>
              <a:t>）</a:t>
            </a:r>
            <a:r>
              <a:rPr lang="en-US" altLang="zh-CN" sz="1400" cap="none" dirty="0">
                <a:latin typeface="Arial" panose="020B0604020202020204" pitchFamily="34" charset="0"/>
                <a:cs typeface="Arial" panose="020B0604020202020204" pitchFamily="34" charset="0"/>
                <a:sym typeface="Arial" panose="020B0604020202020204" pitchFamily="34" charset="0"/>
              </a:rPr>
              <a:t>If OUT1</a:t>
            </a:r>
            <a:r>
              <a:rPr lang="zh-CN" altLang="en-US" sz="1400" cap="none" dirty="0">
                <a:latin typeface="Arial" panose="020B0604020202020204" pitchFamily="34" charset="0"/>
                <a:cs typeface="Arial" panose="020B0604020202020204" pitchFamily="34" charset="0"/>
                <a:sym typeface="Arial" panose="020B0604020202020204" pitchFamily="34" charset="0"/>
              </a:rPr>
              <a:t> </a:t>
            </a:r>
            <a:r>
              <a:rPr lang="en-US" altLang="zh-CN" sz="1400" cap="none" dirty="0">
                <a:latin typeface="Arial" panose="020B0604020202020204" pitchFamily="34" charset="0"/>
                <a:cs typeface="Arial" panose="020B0604020202020204" pitchFamily="34" charset="0"/>
                <a:sym typeface="Arial" panose="020B0604020202020204" pitchFamily="34" charset="0"/>
              </a:rPr>
              <a:t>on PC board has 230V output</a:t>
            </a:r>
            <a:endParaRPr lang="zh-CN" altLang="en-US" sz="1400" cap="none" dirty="0">
              <a:latin typeface="Arial" panose="020B0604020202020204" pitchFamily="34" charset="0"/>
              <a:cs typeface="Arial" panose="020B0604020202020204" pitchFamily="34" charset="0"/>
              <a:sym typeface="Arial" panose="020B0604020202020204" pitchFamily="34" charset="0"/>
            </a:endParaRPr>
          </a:p>
          <a:p>
            <a:pPr marL="0" indent="0" eaLnBrk="1" hangingPunct="1">
              <a:spcBef>
                <a:spcPts val="0"/>
              </a:spcBef>
              <a:buNone/>
            </a:pPr>
            <a:r>
              <a:rPr lang="en-US" altLang="zh-CN" sz="1400" cap="none" dirty="0">
                <a:latin typeface="Arial" panose="020B0604020202020204" pitchFamily="34" charset="0"/>
                <a:cs typeface="Arial" panose="020B0604020202020204" pitchFamily="34" charset="0"/>
                <a:sym typeface="Arial" panose="020B0604020202020204" pitchFamily="34" charset="0"/>
              </a:rPr>
              <a:t>2</a:t>
            </a:r>
            <a:r>
              <a:rPr lang="zh-CN" altLang="en-US" sz="1400" cap="none" dirty="0">
                <a:latin typeface="Arial" panose="020B0604020202020204" pitchFamily="34" charset="0"/>
                <a:cs typeface="Arial" panose="020B0604020202020204" pitchFamily="34" charset="0"/>
                <a:sym typeface="Arial" panose="020B0604020202020204" pitchFamily="34" charset="0"/>
              </a:rPr>
              <a:t>）</a:t>
            </a:r>
            <a:r>
              <a:rPr lang="en-US" altLang="zh-CN" sz="1400" cap="none" dirty="0">
                <a:latin typeface="Arial" panose="020B0604020202020204" pitchFamily="34" charset="0"/>
                <a:cs typeface="Arial" panose="020B0604020202020204" pitchFamily="34" charset="0"/>
                <a:sym typeface="Arial" panose="020B0604020202020204" pitchFamily="34" charset="0"/>
              </a:rPr>
              <a:t>If there is 400V of any two wiring between power filter plate and 3phase replay.</a:t>
            </a:r>
          </a:p>
          <a:p>
            <a:pPr marL="0" indent="0">
              <a:spcBef>
                <a:spcPts val="0"/>
              </a:spcBef>
              <a:buNone/>
            </a:pPr>
            <a:r>
              <a:rPr lang="en-US" altLang="zh-CN" sz="1400" cap="none" dirty="0">
                <a:latin typeface="Arial" panose="020B0604020202020204" pitchFamily="34" charset="0"/>
                <a:cs typeface="Arial" panose="020B0604020202020204" pitchFamily="34" charset="0"/>
                <a:sym typeface="Arial" panose="020B0604020202020204" pitchFamily="34" charset="0"/>
              </a:rPr>
              <a:t>3</a:t>
            </a:r>
            <a:r>
              <a:rPr lang="zh-CN" altLang="en-US" sz="1400" cap="none" dirty="0">
                <a:latin typeface="Arial" panose="020B0604020202020204" pitchFamily="34" charset="0"/>
                <a:cs typeface="Arial" panose="020B0604020202020204" pitchFamily="34" charset="0"/>
                <a:sym typeface="Arial" panose="020B0604020202020204" pitchFamily="34" charset="0"/>
              </a:rPr>
              <a:t>）</a:t>
            </a:r>
            <a:r>
              <a:rPr lang="en-US" altLang="zh-CN" sz="1400" cap="none" dirty="0">
                <a:latin typeface="Arial" panose="020B0604020202020204" pitchFamily="34" charset="0"/>
                <a:cs typeface="Arial" panose="020B0604020202020204" pitchFamily="34" charset="0"/>
                <a:sym typeface="Arial" panose="020B0604020202020204" pitchFamily="34" charset="0"/>
              </a:rPr>
              <a:t>If there is 400V of any two wiring between 3phase replay and compressor capacitor.</a:t>
            </a:r>
            <a:endParaRPr lang="zh-CN" altLang="en-US" sz="1400" cap="none" dirty="0">
              <a:latin typeface="Arial" panose="020B0604020202020204" pitchFamily="34" charset="0"/>
              <a:cs typeface="Arial" panose="020B0604020202020204" pitchFamily="34" charset="0"/>
              <a:sym typeface="Arial" panose="020B0604020202020204" pitchFamily="34" charset="0"/>
            </a:endParaRPr>
          </a:p>
        </p:txBody>
      </p:sp>
      <p:sp>
        <p:nvSpPr>
          <p:cNvPr id="80900" name="文本框 10"/>
          <p:cNvSpPr txBox="1">
            <a:spLocks noChangeArrowheads="1"/>
          </p:cNvSpPr>
          <p:nvPr/>
        </p:nvSpPr>
        <p:spPr bwMode="auto">
          <a:xfrm>
            <a:off x="1349406" y="5650417"/>
            <a:ext cx="2146300" cy="276999"/>
          </a:xfrm>
          <a:prstGeom prst="rect">
            <a:avLst/>
          </a:prstGeom>
          <a:noFill/>
          <a:ln w="9525">
            <a:noFill/>
            <a:miter lim="800000"/>
            <a:headEnd/>
            <a:tailEnd/>
          </a:ln>
        </p:spPr>
        <p:txBody>
          <a:bodyPr wrap="square">
            <a:spAutoFit/>
          </a:bodyPr>
          <a:lstStyle/>
          <a:p>
            <a:pPr>
              <a:spcBef>
                <a:spcPct val="50000"/>
              </a:spcBef>
            </a:pPr>
            <a:r>
              <a:rPr lang="en-US" altLang="zh-CN" sz="1200" dirty="0">
                <a:solidFill>
                  <a:srgbClr val="000000"/>
                </a:solidFill>
                <a:cs typeface="Arial" panose="020B0604020202020204" pitchFamily="34" charset="0"/>
                <a:sym typeface="Arial" panose="020B0604020202020204" pitchFamily="34" charset="0"/>
              </a:rPr>
              <a:t>230V between too wiring</a:t>
            </a:r>
            <a:endParaRPr lang="zh-CN" altLang="en-US" sz="1200" dirty="0">
              <a:cs typeface="Arial" panose="020B0604020202020204" pitchFamily="34" charset="0"/>
              <a:sym typeface="Arial" panose="020B0604020202020204" pitchFamily="34" charset="0"/>
            </a:endParaRPr>
          </a:p>
        </p:txBody>
      </p:sp>
      <p:sp>
        <p:nvSpPr>
          <p:cNvPr id="80902" name="文本框 1"/>
          <p:cNvSpPr txBox="1">
            <a:spLocks noChangeArrowheads="1"/>
          </p:cNvSpPr>
          <p:nvPr/>
        </p:nvSpPr>
        <p:spPr bwMode="auto">
          <a:xfrm>
            <a:off x="165100" y="6063099"/>
            <a:ext cx="9740900" cy="307777"/>
          </a:xfrm>
          <a:prstGeom prst="rect">
            <a:avLst/>
          </a:prstGeom>
          <a:noFill/>
          <a:ln w="9525">
            <a:noFill/>
            <a:miter lim="800000"/>
            <a:headEnd/>
            <a:tailEnd/>
          </a:ln>
        </p:spPr>
        <p:txBody>
          <a:bodyPr wrap="square">
            <a:spAutoFit/>
          </a:bodyPr>
          <a:lstStyle/>
          <a:p>
            <a:r>
              <a:rPr lang="en-US" altLang="zh-CN" sz="1400" dirty="0">
                <a:solidFill>
                  <a:srgbClr val="FF0000"/>
                </a:solidFill>
                <a:cs typeface="Arial" panose="020B0604020202020204" pitchFamily="34" charset="0"/>
                <a:sym typeface="Arial" panose="020B0604020202020204" pitchFamily="34" charset="0"/>
              </a:rPr>
              <a:t>This operation should be conducted with power connected, must be operated by professionals! </a:t>
            </a:r>
            <a:endParaRPr lang="zh-CN" altLang="en-US" sz="2000" dirty="0">
              <a:solidFill>
                <a:srgbClr val="FF0000"/>
              </a:solidFill>
              <a:cs typeface="Arial" panose="020B0604020202020204" pitchFamily="34" charset="0"/>
              <a:sym typeface="Arial" panose="020B0604020202020204" pitchFamily="34" charset="0"/>
            </a:endParaRPr>
          </a:p>
        </p:txBody>
      </p:sp>
      <p:sp>
        <p:nvSpPr>
          <p:cNvPr id="28" name="文本框 10"/>
          <p:cNvSpPr txBox="1">
            <a:spLocks noChangeArrowheads="1"/>
          </p:cNvSpPr>
          <p:nvPr/>
        </p:nvSpPr>
        <p:spPr bwMode="auto">
          <a:xfrm>
            <a:off x="56456" y="3886201"/>
            <a:ext cx="1547540" cy="461665"/>
          </a:xfrm>
          <a:prstGeom prst="rect">
            <a:avLst/>
          </a:prstGeom>
          <a:noFill/>
          <a:ln w="9525">
            <a:noFill/>
            <a:miter lim="800000"/>
            <a:headEnd/>
            <a:tailEnd/>
          </a:ln>
        </p:spPr>
        <p:txBody>
          <a:bodyPr wrap="square">
            <a:spAutoFit/>
          </a:bodyPr>
          <a:lstStyle/>
          <a:p>
            <a:pPr>
              <a:spcBef>
                <a:spcPct val="50000"/>
              </a:spcBef>
            </a:pPr>
            <a:r>
              <a:rPr lang="en-US" altLang="zh-CN" sz="1200" dirty="0">
                <a:cs typeface="Arial" panose="020B0604020202020204" pitchFamily="34" charset="0"/>
                <a:sym typeface="Arial" panose="020B0604020202020204" pitchFamily="34" charset="0"/>
              </a:rPr>
              <a:t>400V between any two wiring</a:t>
            </a:r>
            <a:endParaRPr lang="zh-CN" altLang="en-US" sz="1200" dirty="0">
              <a:cs typeface="Arial" panose="020B0604020202020204" pitchFamily="34" charset="0"/>
              <a:sym typeface="Arial" panose="020B0604020202020204" pitchFamily="34" charset="0"/>
            </a:endParaRPr>
          </a:p>
        </p:txBody>
      </p:sp>
      <p:grpSp>
        <p:nvGrpSpPr>
          <p:cNvPr id="2" name="组合 46"/>
          <p:cNvGrpSpPr/>
          <p:nvPr/>
        </p:nvGrpSpPr>
        <p:grpSpPr>
          <a:xfrm rot="10800000">
            <a:off x="830226" y="1833130"/>
            <a:ext cx="7724154" cy="3972133"/>
            <a:chOff x="609600" y="1484882"/>
            <a:chExt cx="8446932" cy="4611118"/>
          </a:xfrm>
        </p:grpSpPr>
        <p:pic>
          <p:nvPicPr>
            <p:cNvPr id="1026" name="Picture 2"/>
            <p:cNvPicPr>
              <a:picLocks noChangeAspect="1" noChangeArrowheads="1"/>
            </p:cNvPicPr>
            <p:nvPr/>
          </p:nvPicPr>
          <p:blipFill>
            <a:blip r:embed="rId2" cstate="print"/>
            <a:srcRect l="5623"/>
            <a:stretch>
              <a:fillRect/>
            </a:stretch>
          </p:blipFill>
          <p:spPr bwMode="auto">
            <a:xfrm>
              <a:off x="609600" y="1828800"/>
              <a:ext cx="7673682" cy="4267200"/>
            </a:xfrm>
            <a:prstGeom prst="rect">
              <a:avLst/>
            </a:prstGeom>
            <a:noFill/>
            <a:ln w="9525">
              <a:noFill/>
              <a:miter lim="800000"/>
              <a:headEnd/>
              <a:tailEnd/>
            </a:ln>
          </p:spPr>
        </p:pic>
        <p:sp>
          <p:nvSpPr>
            <p:cNvPr id="80910" name="椭圆 180235"/>
            <p:cNvSpPr>
              <a:spLocks noChangeArrowheads="1"/>
            </p:cNvSpPr>
            <p:nvPr/>
          </p:nvSpPr>
          <p:spPr bwMode="auto">
            <a:xfrm>
              <a:off x="6705600" y="2362200"/>
              <a:ext cx="304800" cy="2286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sp>
          <p:nvSpPr>
            <p:cNvPr id="80912" name="椭圆 180237"/>
            <p:cNvSpPr>
              <a:spLocks noChangeArrowheads="1"/>
            </p:cNvSpPr>
            <p:nvPr/>
          </p:nvSpPr>
          <p:spPr bwMode="auto">
            <a:xfrm>
              <a:off x="6629400" y="2819400"/>
              <a:ext cx="491047" cy="385239"/>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sp>
          <p:nvSpPr>
            <p:cNvPr id="80913" name="椭圆 180238"/>
            <p:cNvSpPr>
              <a:spLocks noChangeArrowheads="1"/>
            </p:cNvSpPr>
            <p:nvPr/>
          </p:nvSpPr>
          <p:spPr bwMode="auto">
            <a:xfrm>
              <a:off x="6172200" y="2971800"/>
              <a:ext cx="304800" cy="2286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sp>
          <p:nvSpPr>
            <p:cNvPr id="80914" name="椭圆 180239"/>
            <p:cNvSpPr>
              <a:spLocks noChangeArrowheads="1"/>
            </p:cNvSpPr>
            <p:nvPr/>
          </p:nvSpPr>
          <p:spPr bwMode="auto">
            <a:xfrm>
              <a:off x="6172200" y="2362200"/>
              <a:ext cx="304800" cy="2286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cxnSp>
          <p:nvCxnSpPr>
            <p:cNvPr id="5" name="直接箭头连接符 4"/>
            <p:cNvCxnSpPr>
              <a:cxnSpLocks/>
              <a:endCxn id="46" idx="1"/>
            </p:cNvCxnSpPr>
            <p:nvPr/>
          </p:nvCxnSpPr>
          <p:spPr bwMode="auto">
            <a:xfrm rot="10800000">
              <a:off x="5184953" y="1484882"/>
              <a:ext cx="1110333" cy="14808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cxnSpLocks/>
              <a:endCxn id="80900" idx="0"/>
            </p:cNvCxnSpPr>
            <p:nvPr/>
          </p:nvCxnSpPr>
          <p:spPr bwMode="auto">
            <a:xfrm rot="10800000" flipH="1">
              <a:off x="7010399" y="1630944"/>
              <a:ext cx="304803" cy="12585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cxnSpLocks/>
              <a:endCxn id="46" idx="1"/>
            </p:cNvCxnSpPr>
            <p:nvPr/>
          </p:nvCxnSpPr>
          <p:spPr bwMode="auto">
            <a:xfrm rot="10800000">
              <a:off x="5184953" y="1484882"/>
              <a:ext cx="1567531" cy="9474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cxnSpLocks/>
              <a:endCxn id="46" idx="1"/>
            </p:cNvCxnSpPr>
            <p:nvPr/>
          </p:nvCxnSpPr>
          <p:spPr bwMode="auto">
            <a:xfrm rot="10800000">
              <a:off x="5184953" y="1484882"/>
              <a:ext cx="1034131" cy="9474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椭圆 180235"/>
            <p:cNvSpPr>
              <a:spLocks noChangeArrowheads="1"/>
            </p:cNvSpPr>
            <p:nvPr/>
          </p:nvSpPr>
          <p:spPr bwMode="auto">
            <a:xfrm>
              <a:off x="7162800" y="2362200"/>
              <a:ext cx="304800" cy="2286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sp>
          <p:nvSpPr>
            <p:cNvPr id="30" name="椭圆 180235"/>
            <p:cNvSpPr>
              <a:spLocks noChangeArrowheads="1"/>
            </p:cNvSpPr>
            <p:nvPr/>
          </p:nvSpPr>
          <p:spPr bwMode="auto">
            <a:xfrm>
              <a:off x="6172200" y="2590800"/>
              <a:ext cx="304800" cy="2286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sp>
          <p:nvSpPr>
            <p:cNvPr id="32" name="椭圆 180235"/>
            <p:cNvSpPr>
              <a:spLocks noChangeArrowheads="1"/>
            </p:cNvSpPr>
            <p:nvPr/>
          </p:nvSpPr>
          <p:spPr bwMode="auto">
            <a:xfrm>
              <a:off x="6248400" y="2057400"/>
              <a:ext cx="304800" cy="228600"/>
            </a:xfrm>
            <a:prstGeom prst="ellipse">
              <a:avLst/>
            </a:prstGeom>
            <a:noFill/>
            <a:ln w="28575">
              <a:solidFill>
                <a:srgbClr val="FF0000"/>
              </a:solidFill>
              <a:round/>
              <a:headEnd/>
              <a:tailEnd/>
            </a:ln>
          </p:spPr>
          <p:txBody>
            <a:bodyPr/>
            <a:lstStyle/>
            <a:p>
              <a:endParaRPr lang="zh-CN" altLang="en-US">
                <a:cs typeface="Arial" panose="020B0604020202020204" pitchFamily="34" charset="0"/>
                <a:sym typeface="Arial" panose="020B0604020202020204" pitchFamily="34" charset="0"/>
              </a:endParaRPr>
            </a:p>
          </p:txBody>
        </p:sp>
        <p:cxnSp>
          <p:nvCxnSpPr>
            <p:cNvPr id="35" name="直接箭头连接符 34"/>
            <p:cNvCxnSpPr>
              <a:cxnSpLocks/>
              <a:endCxn id="28" idx="2"/>
            </p:cNvCxnSpPr>
            <p:nvPr/>
          </p:nvCxnSpPr>
          <p:spPr bwMode="auto">
            <a:xfrm rot="10800000" flipH="1" flipV="1">
              <a:off x="6476999" y="2743198"/>
              <a:ext cx="2579533" cy="3998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cxnSpLocks/>
              <a:endCxn id="28" idx="2"/>
            </p:cNvCxnSpPr>
            <p:nvPr/>
          </p:nvCxnSpPr>
          <p:spPr bwMode="auto">
            <a:xfrm rot="10800000" flipH="1" flipV="1">
              <a:off x="6553200" y="2209798"/>
              <a:ext cx="2503332" cy="9332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cxnSpLocks/>
              <a:endCxn id="28" idx="2"/>
            </p:cNvCxnSpPr>
            <p:nvPr/>
          </p:nvCxnSpPr>
          <p:spPr bwMode="auto">
            <a:xfrm rot="10800000" flipH="1" flipV="1">
              <a:off x="7391400" y="2590799"/>
              <a:ext cx="1665132" cy="5522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6" name="文本框 10"/>
          <p:cNvSpPr txBox="1">
            <a:spLocks noChangeArrowheads="1"/>
          </p:cNvSpPr>
          <p:nvPr/>
        </p:nvSpPr>
        <p:spPr bwMode="auto">
          <a:xfrm>
            <a:off x="4370526" y="5637739"/>
            <a:ext cx="2469356" cy="276999"/>
          </a:xfrm>
          <a:prstGeom prst="rect">
            <a:avLst/>
          </a:prstGeom>
          <a:noFill/>
          <a:ln w="9525">
            <a:noFill/>
            <a:miter lim="800000"/>
            <a:headEnd/>
            <a:tailEnd/>
          </a:ln>
        </p:spPr>
        <p:txBody>
          <a:bodyPr wrap="square">
            <a:spAutoFit/>
          </a:bodyPr>
          <a:lstStyle/>
          <a:p>
            <a:pPr>
              <a:spcBef>
                <a:spcPct val="50000"/>
              </a:spcBef>
            </a:pPr>
            <a:r>
              <a:rPr lang="en-US" altLang="zh-CN" sz="1200" dirty="0">
                <a:cs typeface="Arial" panose="020B0604020202020204" pitchFamily="34" charset="0"/>
                <a:sym typeface="Arial" panose="020B0604020202020204" pitchFamily="34" charset="0"/>
              </a:rPr>
              <a:t>400V between any two wiring</a:t>
            </a:r>
            <a:endParaRPr lang="zh-CN" altLang="en-US" sz="1200" dirty="0">
              <a:cs typeface="Arial" panose="020B0604020202020204" pitchFamily="34" charset="0"/>
              <a:sym typeface="Arial" panose="020B0604020202020204" pitchFamily="34" charset="0"/>
            </a:endParaRPr>
          </a:p>
        </p:txBody>
      </p:sp>
      <p:sp>
        <p:nvSpPr>
          <p:cNvPr id="25" name="文本框 3"/>
          <p:cNvSpPr txBox="1">
            <a:spLocks noChangeArrowheads="1"/>
          </p:cNvSpPr>
          <p:nvPr/>
        </p:nvSpPr>
        <p:spPr bwMode="auto">
          <a:xfrm>
            <a:off x="189582" y="6361583"/>
            <a:ext cx="6851650" cy="307777"/>
          </a:xfrm>
          <a:prstGeom prst="rect">
            <a:avLst/>
          </a:prstGeom>
          <a:noFill/>
          <a:ln w="9525">
            <a:noFill/>
            <a:miter lim="800000"/>
            <a:headEnd/>
            <a:tailEnd/>
          </a:ln>
        </p:spPr>
        <p:txBody>
          <a:bodyPr wrap="square">
            <a:spAutoFit/>
          </a:bodyPr>
          <a:lstStyle/>
          <a:p>
            <a:pPr>
              <a:spcBef>
                <a:spcPct val="50000"/>
              </a:spcBef>
            </a:pPr>
            <a:r>
              <a:rPr lang="en-US" altLang="zh-CN" sz="1400" dirty="0">
                <a:cs typeface="Arial" panose="020B0604020202020204" pitchFamily="34" charset="0"/>
                <a:sym typeface="Arial" panose="020B0604020202020204" pitchFamily="34" charset="0"/>
              </a:rPr>
              <a:t>If problem still exist, go to step 3. </a:t>
            </a:r>
            <a:endParaRPr lang="zh-CN" altLang="en-US" sz="1400" dirty="0">
              <a:cs typeface="Arial" panose="020B0604020202020204" pitchFamily="34" charset="0"/>
              <a:sym typeface="Arial" panose="020B0604020202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本框 6"/>
          <p:cNvSpPr txBox="1">
            <a:spLocks noChangeArrowheads="1"/>
          </p:cNvSpPr>
          <p:nvPr/>
        </p:nvSpPr>
        <p:spPr bwMode="auto">
          <a:xfrm>
            <a:off x="666720" y="285728"/>
            <a:ext cx="7842250" cy="923330"/>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1: Check if the power is abnormal (Power≤170V or ≥270V ), if abnormal, wait till it is recovered(180V~255V) and restart the unit. If power normal, go to step 2.</a:t>
            </a:r>
            <a:endParaRPr lang="zh-CN" altLang="en-US" b="0" dirty="0">
              <a:cs typeface="Arial" panose="020B0604020202020204" pitchFamily="34" charset="0"/>
              <a:sym typeface="Arial" panose="020B0604020202020204" pitchFamily="34" charset="0"/>
            </a:endParaRPr>
          </a:p>
        </p:txBody>
      </p:sp>
      <p:sp>
        <p:nvSpPr>
          <p:cNvPr id="4" name="文本框 6"/>
          <p:cNvSpPr txBox="1">
            <a:spLocks noChangeArrowheads="1"/>
          </p:cNvSpPr>
          <p:nvPr/>
        </p:nvSpPr>
        <p:spPr bwMode="auto">
          <a:xfrm>
            <a:off x="632520" y="1412776"/>
            <a:ext cx="3960440" cy="646331"/>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Replace Integrated board.</a:t>
            </a:r>
          </a:p>
          <a:p>
            <a:r>
              <a:rPr lang="en-US" altLang="zh-CN" b="0" dirty="0">
                <a:cs typeface="Arial" panose="020B0604020202020204" pitchFamily="34" charset="0"/>
                <a:sym typeface="Arial" panose="020B0604020202020204" pitchFamily="34" charset="0"/>
              </a:rPr>
              <a:t>(For single phase model)</a:t>
            </a:r>
            <a:r>
              <a:rPr lang="zh-CN" altLang="en-US" b="0" dirty="0">
                <a:cs typeface="Arial" panose="020B0604020202020204" pitchFamily="34" charset="0"/>
                <a:sym typeface="Arial" panose="020B0604020202020204" pitchFamily="34" charset="0"/>
              </a:rPr>
              <a:t> </a:t>
            </a:r>
          </a:p>
        </p:txBody>
      </p:sp>
      <p:pic>
        <p:nvPicPr>
          <p:cNvPr id="14" name="Picture 1"/>
          <p:cNvPicPr>
            <a:picLocks noChangeAspect="1" noChangeArrowheads="1"/>
          </p:cNvPicPr>
          <p:nvPr/>
        </p:nvPicPr>
        <p:blipFill>
          <a:blip r:embed="rId2" cstate="print"/>
          <a:srcRect/>
          <a:stretch>
            <a:fillRect/>
          </a:stretch>
        </p:blipFill>
        <p:spPr bwMode="auto">
          <a:xfrm>
            <a:off x="1238224" y="2214554"/>
            <a:ext cx="7572428" cy="3468045"/>
          </a:xfrm>
          <a:prstGeom prst="rect">
            <a:avLst/>
          </a:prstGeom>
          <a:noFill/>
          <a:ln w="9525">
            <a:noFill/>
            <a:miter lim="800000"/>
            <a:headEnd/>
            <a:tailEnd/>
          </a:ln>
          <a:effectLst/>
        </p:spPr>
      </p:pic>
      <p:sp>
        <p:nvSpPr>
          <p:cNvPr id="15" name="矩形 14"/>
          <p:cNvSpPr/>
          <p:nvPr/>
        </p:nvSpPr>
        <p:spPr>
          <a:xfrm>
            <a:off x="4238620" y="2643182"/>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a:cxnSpLocks/>
            <a:endCxn id="17" idx="0"/>
          </p:cNvCxnSpPr>
          <p:nvPr/>
        </p:nvCxnSpPr>
        <p:spPr>
          <a:xfrm>
            <a:off x="5953132" y="5286388"/>
            <a:ext cx="956148" cy="82483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
          <p:cNvSpPr txBox="1">
            <a:spLocks noChangeArrowheads="1"/>
          </p:cNvSpPr>
          <p:nvPr/>
        </p:nvSpPr>
        <p:spPr bwMode="auto">
          <a:xfrm>
            <a:off x="5865164" y="6111227"/>
            <a:ext cx="2088232"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416496" y="332656"/>
            <a:ext cx="7842250" cy="646331"/>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1: Check if the power is abnormal(Power ≤330V</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or ≥530V ), if abnormal, wait till it is recovered(345V~500V) and restart the unit. </a:t>
            </a:r>
            <a:endParaRPr lang="zh-CN" altLang="en-US" b="0" dirty="0">
              <a:cs typeface="Arial" panose="020B0604020202020204" pitchFamily="34" charset="0"/>
              <a:sym typeface="Arial" panose="020B0604020202020204" pitchFamily="34" charset="0"/>
            </a:endParaRPr>
          </a:p>
        </p:txBody>
      </p:sp>
      <p:pic>
        <p:nvPicPr>
          <p:cNvPr id="4" name="Picture 2"/>
          <p:cNvPicPr>
            <a:picLocks noChangeAspect="1" noChangeArrowheads="1"/>
          </p:cNvPicPr>
          <p:nvPr/>
        </p:nvPicPr>
        <p:blipFill>
          <a:blip r:embed="rId2" cstate="print"/>
          <a:srcRect l="5512" r="3150"/>
          <a:stretch>
            <a:fillRect/>
          </a:stretch>
        </p:blipFill>
        <p:spPr bwMode="auto">
          <a:xfrm>
            <a:off x="330200" y="2420888"/>
            <a:ext cx="9575800" cy="3171825"/>
          </a:xfrm>
          <a:prstGeom prst="rect">
            <a:avLst/>
          </a:prstGeom>
          <a:noFill/>
          <a:ln w="9525">
            <a:noFill/>
            <a:miter lim="800000"/>
            <a:headEnd/>
            <a:tailEnd/>
          </a:ln>
        </p:spPr>
      </p:pic>
      <p:sp>
        <p:nvSpPr>
          <p:cNvPr id="5" name="文本框 6"/>
          <p:cNvSpPr txBox="1">
            <a:spLocks noChangeArrowheads="1"/>
          </p:cNvSpPr>
          <p:nvPr/>
        </p:nvSpPr>
        <p:spPr bwMode="auto">
          <a:xfrm>
            <a:off x="416496" y="1772816"/>
            <a:ext cx="86677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Replace PC board. (</a:t>
            </a:r>
            <a:r>
              <a:rPr lang="en-US" altLang="zh-CN" b="0" dirty="0">
                <a:solidFill>
                  <a:srgbClr val="0000FF"/>
                </a:solidFill>
                <a:cs typeface="Arial" panose="020B0604020202020204" pitchFamily="34" charset="0"/>
                <a:sym typeface="Arial" panose="020B0604020202020204" pitchFamily="34" charset="0"/>
              </a:rPr>
              <a:t>For three-phase model</a:t>
            </a:r>
            <a:r>
              <a:rPr lang="en-US" altLang="zh-CN" b="0" dirty="0">
                <a:cs typeface="Arial" panose="020B0604020202020204" pitchFamily="34" charset="0"/>
                <a:sym typeface="Arial" panose="020B0604020202020204" pitchFamily="34" charset="0"/>
              </a:rPr>
              <a:t>) </a:t>
            </a:r>
            <a:endParaRPr lang="zh-CN" altLang="en-US" b="0" dirty="0">
              <a:cs typeface="Arial" panose="020B0604020202020204" pitchFamily="34" charset="0"/>
              <a:sym typeface="Arial" panose="020B0604020202020204" pitchFamily="34" charset="0"/>
            </a:endParaRPr>
          </a:p>
        </p:txBody>
      </p:sp>
      <p:sp>
        <p:nvSpPr>
          <p:cNvPr id="6" name="矩形 5"/>
          <p:cNvSpPr/>
          <p:nvPr/>
        </p:nvSpPr>
        <p:spPr>
          <a:xfrm>
            <a:off x="704528" y="3212976"/>
            <a:ext cx="1816100" cy="1752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8" name="直接箭头连接符 7"/>
          <p:cNvCxnSpPr/>
          <p:nvPr/>
        </p:nvCxnSpPr>
        <p:spPr>
          <a:xfrm>
            <a:off x="1530028" y="4965576"/>
            <a:ext cx="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1"/>
          <p:cNvSpPr txBox="1">
            <a:spLocks noChangeArrowheads="1"/>
          </p:cNvSpPr>
          <p:nvPr/>
        </p:nvSpPr>
        <p:spPr bwMode="auto">
          <a:xfrm>
            <a:off x="920552" y="6093296"/>
            <a:ext cx="1238249"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906" y="476672"/>
            <a:ext cx="9906000" cy="865188"/>
          </a:xfrm>
        </p:spPr>
        <p:txBody>
          <a:bodyPr>
            <a:normAutofit/>
          </a:bodyPr>
          <a:lstStyle/>
          <a:p>
            <a:pPr eaLnBrk="1" fontAlgn="auto" hangingPunct="1">
              <a:spcAft>
                <a:spcPts val="0"/>
              </a:spcAft>
              <a:defRPr/>
            </a:pPr>
            <a:r>
              <a:rPr lang="en-US" altLang="zh-CN"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E6</a:t>
            </a:r>
            <a:r>
              <a:rPr lang="zh-CN" altLang="en-US"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 </a:t>
            </a:r>
            <a:r>
              <a:rPr lang="en-GB" altLang="zh-CN"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solution</a:t>
            </a:r>
            <a:endParaRPr lang="zh-CN" altLang="en-US" sz="2800" b="1" cap="none"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12" name="Rectangle 15"/>
          <p:cNvSpPr>
            <a:spLocks noChangeArrowheads="1"/>
          </p:cNvSpPr>
          <p:nvPr/>
        </p:nvSpPr>
        <p:spPr bwMode="auto">
          <a:xfrm>
            <a:off x="0" y="1714488"/>
            <a:ext cx="9906000" cy="428625"/>
          </a:xfrm>
          <a:prstGeom prst="rect">
            <a:avLst/>
          </a:prstGeom>
          <a:noFill/>
          <a:ln w="9525">
            <a:noFill/>
            <a:miter lim="800000"/>
            <a:headEnd/>
            <a:tailEnd/>
          </a:ln>
          <a:effectLst/>
        </p:spPr>
        <p:txBody>
          <a:bodyPr anchor="ctr"/>
          <a:lstStyle/>
          <a:p>
            <a:pPr algn="ctr">
              <a:defRPr/>
            </a:pPr>
            <a:r>
              <a:rPr lang="en-GB" altLang="zh-CN" b="0" dirty="0">
                <a:solidFill>
                  <a:srgbClr val="FF0000"/>
                </a:solidFill>
                <a:ea typeface="微软雅黑" panose="020B0503020204020204" pitchFamily="34" charset="-122"/>
                <a:cs typeface="Arial" pitchFamily="34" charset="0"/>
                <a:sym typeface="Arial" panose="020B0604020202020204" pitchFamily="34" charset="0"/>
              </a:rPr>
              <a:t>Water temp difference between inlet &amp; outlet excess 10</a:t>
            </a:r>
            <a:r>
              <a:rPr lang="en-US" altLang="zh-CN" b="0" dirty="0">
                <a:solidFill>
                  <a:srgbClr val="FF0000"/>
                </a:solidFill>
                <a:ea typeface="微软雅黑" panose="020B0503020204020204" pitchFamily="34" charset="-122"/>
                <a:cs typeface="Arial" pitchFamily="34" charset="0"/>
                <a:sym typeface="Arial" panose="020B0604020202020204" pitchFamily="34" charset="0"/>
              </a:rPr>
              <a:t>℃. </a:t>
            </a:r>
          </a:p>
        </p:txBody>
      </p:sp>
      <p:graphicFrame>
        <p:nvGraphicFramePr>
          <p:cNvPr id="2" name="图示 1">
            <a:extLst>
              <a:ext uri="{FF2B5EF4-FFF2-40B4-BE49-F238E27FC236}">
                <a16:creationId xmlns:a16="http://schemas.microsoft.com/office/drawing/2014/main" id="{F8D52D57-8C98-43CD-85F2-8AE6F05D6E83}"/>
              </a:ext>
            </a:extLst>
          </p:cNvPr>
          <p:cNvGraphicFramePr/>
          <p:nvPr>
            <p:extLst>
              <p:ext uri="{D42A27DB-BD31-4B8C-83A1-F6EECF244321}">
                <p14:modId xmlns:p14="http://schemas.microsoft.com/office/powerpoint/2010/main" val="1066864077"/>
              </p:ext>
            </p:extLst>
          </p:nvPr>
        </p:nvGraphicFramePr>
        <p:xfrm>
          <a:off x="1648094" y="1700808"/>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文本框 6"/>
          <p:cNvSpPr txBox="1">
            <a:spLocks noChangeArrowheads="1"/>
          </p:cNvSpPr>
          <p:nvPr/>
        </p:nvSpPr>
        <p:spPr bwMode="auto">
          <a:xfrm>
            <a:off x="742950" y="381000"/>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1: Check if water pump is working normally.</a:t>
            </a:r>
            <a:endParaRPr lang="zh-CN" altLang="en-US" b="0" dirty="0">
              <a:cs typeface="Arial" panose="020B0604020202020204" pitchFamily="34" charset="0"/>
              <a:sym typeface="Arial" panose="020B0604020202020204" pitchFamily="34" charset="0"/>
            </a:endParaRPr>
          </a:p>
        </p:txBody>
      </p:sp>
      <p:sp>
        <p:nvSpPr>
          <p:cNvPr id="132099" name="文本框 3"/>
          <p:cNvSpPr txBox="1">
            <a:spLocks noChangeArrowheads="1"/>
          </p:cNvSpPr>
          <p:nvPr/>
        </p:nvSpPr>
        <p:spPr bwMode="auto">
          <a:xfrm>
            <a:off x="908050" y="5410200"/>
            <a:ext cx="7281863"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water flow volume is normal, go to step 2. </a:t>
            </a:r>
            <a:endParaRPr lang="zh-CN" altLang="en-US" b="0" dirty="0">
              <a:cs typeface="Arial" panose="020B0604020202020204" pitchFamily="34" charset="0"/>
              <a:sym typeface="Arial" panose="020B0604020202020204" pitchFamily="34" charset="0"/>
            </a:endParaRPr>
          </a:p>
        </p:txBody>
      </p:sp>
      <p:sp>
        <p:nvSpPr>
          <p:cNvPr id="132100" name="矩形 3"/>
          <p:cNvSpPr>
            <a:spLocks noChangeArrowheads="1"/>
          </p:cNvSpPr>
          <p:nvPr/>
        </p:nvSpPr>
        <p:spPr bwMode="auto">
          <a:xfrm>
            <a:off x="825500" y="1219200"/>
            <a:ext cx="7924800" cy="1754188"/>
          </a:xfrm>
          <a:prstGeom prst="rect">
            <a:avLst/>
          </a:prstGeom>
          <a:noFill/>
          <a:ln w="9525">
            <a:noFill/>
            <a:miter lim="800000"/>
            <a:headEnd/>
            <a:tailEnd/>
          </a:ln>
        </p:spPr>
        <p:txBody>
          <a:bodyPr>
            <a:spAutoFit/>
          </a:bodyPr>
          <a:lstStyle/>
          <a:p>
            <a:r>
              <a:rPr lang="en-US" altLang="zh-CN" b="0" dirty="0">
                <a:ea typeface="微软雅黑" panose="020B0503020204020204" pitchFamily="34" charset="-122"/>
                <a:cs typeface="Arial" pitchFamily="34" charset="0"/>
                <a:sym typeface="Arial" panose="020B0604020202020204" pitchFamily="34" charset="0"/>
              </a:rPr>
              <a:t>Water pump</a:t>
            </a:r>
            <a:r>
              <a:rPr lang="zh-CN" altLang="en-US" b="0" dirty="0">
                <a:ea typeface="微软雅黑" panose="020B0503020204020204" pitchFamily="34" charset="-122"/>
                <a:cs typeface="Arial" pitchFamily="34" charset="0"/>
                <a:sym typeface="Arial" panose="020B0604020202020204" pitchFamily="34" charset="0"/>
              </a:rPr>
              <a:t>：</a:t>
            </a:r>
          </a:p>
          <a:p>
            <a:endParaRPr lang="en-US" altLang="zh-CN" b="0" dirty="0">
              <a:ea typeface="微软雅黑" panose="020B0503020204020204" pitchFamily="34" charset="-122"/>
              <a:cs typeface="Arial" pitchFamily="34" charset="0"/>
              <a:sym typeface="Arial" panose="020B0604020202020204" pitchFamily="34" charset="0"/>
            </a:endParaRPr>
          </a:p>
          <a:p>
            <a:r>
              <a:rPr lang="en-US" altLang="zh-CN" b="0" dirty="0">
                <a:ea typeface="微软雅黑" panose="020B0503020204020204" pitchFamily="34" charset="-122"/>
                <a:cs typeface="Arial" pitchFamily="34" charset="0"/>
                <a:sym typeface="Arial" panose="020B0604020202020204" pitchFamily="34" charset="0"/>
              </a:rPr>
              <a:t>A. Check if water pump is running well.</a:t>
            </a:r>
          </a:p>
          <a:p>
            <a:r>
              <a:rPr lang="en-US" altLang="zh-CN" b="0" dirty="0">
                <a:ea typeface="微软雅黑" panose="020B0503020204020204" pitchFamily="34" charset="-122"/>
                <a:cs typeface="Arial" pitchFamily="34" charset="0"/>
                <a:sym typeface="Arial" panose="020B0604020202020204" pitchFamily="34" charset="0"/>
              </a:rPr>
              <a:t>B. Check if water flow is sufficient.</a:t>
            </a:r>
          </a:p>
          <a:p>
            <a:r>
              <a:rPr lang="en-US" altLang="zh-CN" b="0" dirty="0">
                <a:ea typeface="微软雅黑" panose="020B0503020204020204" pitchFamily="34" charset="-122"/>
                <a:cs typeface="Arial" pitchFamily="34" charset="0"/>
                <a:sym typeface="Arial" panose="020B0604020202020204" pitchFamily="34" charset="0"/>
              </a:rPr>
              <a:t>C. Check if water pump is blocked.</a:t>
            </a:r>
          </a:p>
          <a:p>
            <a:r>
              <a:rPr lang="en-US" altLang="zh-CN" b="0" dirty="0">
                <a:ea typeface="微软雅黑" panose="020B0503020204020204" pitchFamily="34" charset="-122"/>
                <a:cs typeface="Arial" pitchFamily="34" charset="0"/>
                <a:sym typeface="Arial" panose="020B0604020202020204" pitchFamily="34" charset="0"/>
              </a:rPr>
              <a:t>D. Check if water pump valve is fully opened.</a:t>
            </a:r>
            <a:endParaRPr lang="zh-CN" altLang="en-US" b="0" dirty="0">
              <a:ea typeface="微软雅黑" panose="020B0503020204020204" pitchFamily="34" charset="-122"/>
              <a:cs typeface="Arial" pitchFamily="34" charset="0"/>
              <a:sym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cstate="print"/>
          <a:srcRect/>
          <a:stretch>
            <a:fillRect/>
          </a:stretch>
        </p:blipFill>
        <p:spPr bwMode="auto">
          <a:xfrm>
            <a:off x="1452538" y="1071546"/>
            <a:ext cx="2428047" cy="4457700"/>
          </a:xfrm>
          <a:prstGeom prst="rect">
            <a:avLst/>
          </a:prstGeom>
          <a:noFill/>
          <a:ln w="9525">
            <a:noFill/>
            <a:miter lim="800000"/>
            <a:headEnd/>
            <a:tailEnd/>
          </a:ln>
          <a:effectLst/>
        </p:spPr>
      </p:pic>
      <p:pic>
        <p:nvPicPr>
          <p:cNvPr id="13" name="Picture 1"/>
          <p:cNvPicPr>
            <a:picLocks noChangeAspect="1" noChangeArrowheads="1"/>
          </p:cNvPicPr>
          <p:nvPr/>
        </p:nvPicPr>
        <p:blipFill>
          <a:blip r:embed="rId3" cstate="print"/>
          <a:srcRect/>
          <a:stretch>
            <a:fillRect/>
          </a:stretch>
        </p:blipFill>
        <p:spPr bwMode="auto">
          <a:xfrm>
            <a:off x="5381628" y="1142984"/>
            <a:ext cx="3485912" cy="4000528"/>
          </a:xfrm>
          <a:prstGeom prst="rect">
            <a:avLst/>
          </a:prstGeom>
          <a:noFill/>
          <a:ln w="9525">
            <a:noFill/>
            <a:miter lim="800000"/>
            <a:headEnd/>
            <a:tailEnd/>
          </a:ln>
          <a:effectLst/>
        </p:spPr>
      </p:pic>
      <p:sp>
        <p:nvSpPr>
          <p:cNvPr id="133122" name="文本框 6"/>
          <p:cNvSpPr txBox="1">
            <a:spLocks noChangeArrowheads="1"/>
          </p:cNvSpPr>
          <p:nvPr/>
        </p:nvSpPr>
        <p:spPr bwMode="auto">
          <a:xfrm>
            <a:off x="495300" y="152400"/>
            <a:ext cx="86677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a:t>
            </a:r>
            <a:r>
              <a:rPr lang="en-GB" altLang="zh-CN" b="0" dirty="0">
                <a:cs typeface="Arial" panose="020B0604020202020204" pitchFamily="34" charset="0"/>
                <a:sym typeface="Arial" panose="020B0604020202020204" pitchFamily="34" charset="0"/>
              </a:rPr>
              <a:t>Check </a:t>
            </a:r>
            <a:r>
              <a:rPr lang="en-US" altLang="zh-CN" b="0" dirty="0">
                <a:cs typeface="Arial" panose="020B0604020202020204" pitchFamily="34" charset="0"/>
                <a:sym typeface="Arial" panose="020B0604020202020204" pitchFamily="34" charset="0"/>
              </a:rPr>
              <a:t>if</a:t>
            </a:r>
            <a:r>
              <a:rPr lang="en-GB" altLang="zh-CN" b="0" dirty="0">
                <a:cs typeface="Arial" panose="020B0604020202020204" pitchFamily="34" charset="0"/>
                <a:sym typeface="Arial" panose="020B0604020202020204" pitchFamily="34" charset="0"/>
              </a:rPr>
              <a:t> sensor of inlet and outlet water temp are well connected.</a:t>
            </a:r>
            <a:r>
              <a:rPr lang="en-US" altLang="zh-CN" b="0" dirty="0">
                <a:cs typeface="Arial" panose="020B0604020202020204" pitchFamily="34" charset="0"/>
                <a:sym typeface="Arial" panose="020B0604020202020204" pitchFamily="34" charset="0"/>
              </a:rPr>
              <a:t> </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2524108" y="3643314"/>
            <a:ext cx="57785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4" name="直接箭头连接符 13"/>
          <p:cNvCxnSpPr>
            <a:stCxn id="12" idx="2"/>
          </p:cNvCxnSpPr>
          <p:nvPr/>
        </p:nvCxnSpPr>
        <p:spPr>
          <a:xfrm rot="5400000">
            <a:off x="1901802" y="4803785"/>
            <a:ext cx="1462102" cy="36036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126" name="Text Box 13"/>
          <p:cNvSpPr txBox="1">
            <a:spLocks noChangeArrowheads="1"/>
          </p:cNvSpPr>
          <p:nvPr/>
        </p:nvSpPr>
        <p:spPr bwMode="auto">
          <a:xfrm>
            <a:off x="452406" y="5715016"/>
            <a:ext cx="3714750" cy="3079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Water inlet temp sensor (blue label)</a:t>
            </a:r>
          </a:p>
        </p:txBody>
      </p:sp>
      <p:sp>
        <p:nvSpPr>
          <p:cNvPr id="18" name="矩形 17"/>
          <p:cNvSpPr/>
          <p:nvPr/>
        </p:nvSpPr>
        <p:spPr>
          <a:xfrm>
            <a:off x="6738950" y="2857496"/>
            <a:ext cx="74295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0" name="直接箭头连接符 19"/>
          <p:cNvCxnSpPr>
            <a:stCxn id="18" idx="2"/>
          </p:cNvCxnSpPr>
          <p:nvPr/>
        </p:nvCxnSpPr>
        <p:spPr>
          <a:xfrm rot="16200000" flipH="1">
            <a:off x="6098385" y="4555335"/>
            <a:ext cx="2095504" cy="714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130" name="Text Box 13"/>
          <p:cNvSpPr txBox="1">
            <a:spLocks noChangeArrowheads="1"/>
          </p:cNvSpPr>
          <p:nvPr/>
        </p:nvSpPr>
        <p:spPr bwMode="auto">
          <a:xfrm>
            <a:off x="5530850" y="5638800"/>
            <a:ext cx="3549650" cy="307975"/>
          </a:xfrm>
          <a:prstGeom prst="rect">
            <a:avLst/>
          </a:prstGeom>
          <a:noFill/>
          <a:ln w="9525">
            <a:noFill/>
            <a:miter lim="800000"/>
            <a:headEnd/>
            <a:tailEnd/>
          </a:ln>
        </p:spPr>
        <p:txBody>
          <a:bodyPr>
            <a:spAutoFit/>
          </a:bodyPr>
          <a:lstStyle/>
          <a:p>
            <a:pPr>
              <a:spcBef>
                <a:spcPct val="50000"/>
              </a:spcBef>
            </a:pPr>
            <a:r>
              <a:rPr lang="en-US" altLang="zh-CN" sz="1400" b="0">
                <a:cs typeface="Arial" panose="020B0604020202020204" pitchFamily="34" charset="0"/>
                <a:sym typeface="Arial" panose="020B0604020202020204" pitchFamily="34" charset="0"/>
              </a:rPr>
              <a:t>Water outlet temp sensor (brown label)</a:t>
            </a:r>
          </a:p>
        </p:txBody>
      </p:sp>
      <p:sp>
        <p:nvSpPr>
          <p:cNvPr id="133131" name="文本框 3"/>
          <p:cNvSpPr txBox="1">
            <a:spLocks noChangeArrowheads="1"/>
          </p:cNvSpPr>
          <p:nvPr/>
        </p:nvSpPr>
        <p:spPr bwMode="auto">
          <a:xfrm>
            <a:off x="495300" y="6324600"/>
            <a:ext cx="3302000" cy="338138"/>
          </a:xfrm>
          <a:prstGeom prst="rect">
            <a:avLst/>
          </a:prstGeom>
          <a:noFill/>
          <a:ln w="9525">
            <a:noFill/>
            <a:miter lim="800000"/>
            <a:headEnd/>
            <a:tailEnd/>
          </a:ln>
        </p:spPr>
        <p:txBody>
          <a:bodyPr>
            <a:spAutoFit/>
          </a:bodyPr>
          <a:lstStyle/>
          <a:p>
            <a:pPr>
              <a:spcBef>
                <a:spcPct val="50000"/>
              </a:spcBef>
            </a:pPr>
            <a:r>
              <a:rPr lang="en-US" altLang="zh-CN" sz="1600" b="0" dirty="0">
                <a:cs typeface="Arial" panose="020B0604020202020204" pitchFamily="34" charset="0"/>
                <a:sym typeface="Arial" panose="020B0604020202020204" pitchFamily="34" charset="0"/>
              </a:rPr>
              <a:t>If well connected, go to step 3. </a:t>
            </a:r>
            <a:endParaRPr lang="zh-CN" altLang="en-US" sz="1600" b="0" dirty="0">
              <a:cs typeface="Arial" panose="020B0604020202020204" pitchFamily="34" charset="0"/>
              <a:sym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50" name="文本框 6"/>
          <p:cNvSpPr txBox="1">
            <a:spLocks noChangeArrowheads="1"/>
          </p:cNvSpPr>
          <p:nvPr/>
        </p:nvSpPr>
        <p:spPr bwMode="auto">
          <a:xfrm>
            <a:off x="495300" y="381000"/>
            <a:ext cx="7194004"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3:  Replace Integrated board (For single phase model)</a:t>
            </a:r>
            <a:endParaRPr lang="zh-CN" altLang="en-US" b="0" dirty="0">
              <a:cs typeface="Arial" panose="020B0604020202020204" pitchFamily="34" charset="0"/>
              <a:sym typeface="Arial" panose="020B0604020202020204" pitchFamily="34" charset="0"/>
            </a:endParaRPr>
          </a:p>
        </p:txBody>
      </p:sp>
      <p:grpSp>
        <p:nvGrpSpPr>
          <p:cNvPr id="2" name="组合 1">
            <a:extLst>
              <a:ext uri="{FF2B5EF4-FFF2-40B4-BE49-F238E27FC236}">
                <a16:creationId xmlns:a16="http://schemas.microsoft.com/office/drawing/2014/main" id="{027EFDA5-2A00-4D98-AFF6-B6864A60E605}"/>
              </a:ext>
            </a:extLst>
          </p:cNvPr>
          <p:cNvGrpSpPr/>
          <p:nvPr/>
        </p:nvGrpSpPr>
        <p:grpSpPr>
          <a:xfrm>
            <a:off x="632520" y="737756"/>
            <a:ext cx="7572428" cy="4448583"/>
            <a:chOff x="1238224" y="1428736"/>
            <a:chExt cx="7572428" cy="4448583"/>
          </a:xfrm>
        </p:grpSpPr>
        <p:pic>
          <p:nvPicPr>
            <p:cNvPr id="12" name="Picture 1"/>
            <p:cNvPicPr>
              <a:picLocks noChangeAspect="1" noChangeArrowheads="1"/>
            </p:cNvPicPr>
            <p:nvPr/>
          </p:nvPicPr>
          <p:blipFill>
            <a:blip r:embed="rId2" cstate="print"/>
            <a:srcRect/>
            <a:stretch>
              <a:fillRect/>
            </a:stretch>
          </p:blipFill>
          <p:spPr bwMode="auto">
            <a:xfrm>
              <a:off x="1238224" y="1428736"/>
              <a:ext cx="7572428" cy="3468045"/>
            </a:xfrm>
            <a:prstGeom prst="rect">
              <a:avLst/>
            </a:prstGeom>
            <a:noFill/>
            <a:ln w="9525">
              <a:noFill/>
              <a:miter lim="800000"/>
              <a:headEnd/>
              <a:tailEnd/>
            </a:ln>
            <a:effectLst/>
          </p:spPr>
        </p:pic>
        <p:sp>
          <p:nvSpPr>
            <p:cNvPr id="13" name="矩形 12"/>
            <p:cNvSpPr/>
            <p:nvPr/>
          </p:nvSpPr>
          <p:spPr>
            <a:xfrm>
              <a:off x="4238620" y="1857364"/>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4" name="直接箭头连接符 13"/>
            <p:cNvCxnSpPr/>
            <p:nvPr/>
          </p:nvCxnSpPr>
          <p:spPr>
            <a:xfrm rot="16200000" flipH="1">
              <a:off x="5917413" y="4536289"/>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
            <p:cNvSpPr txBox="1">
              <a:spLocks noChangeArrowheads="1"/>
            </p:cNvSpPr>
            <p:nvPr/>
          </p:nvSpPr>
          <p:spPr bwMode="auto">
            <a:xfrm>
              <a:off x="6667512" y="5286388"/>
              <a:ext cx="1669864"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C6F55B8-A702-4303-BFB9-513AAE767026}"/>
              </a:ext>
            </a:extLst>
          </p:cNvPr>
          <p:cNvGrpSpPr/>
          <p:nvPr/>
        </p:nvGrpSpPr>
        <p:grpSpPr>
          <a:xfrm>
            <a:off x="165100" y="1371601"/>
            <a:ext cx="9575800" cy="3857599"/>
            <a:chOff x="165100" y="1371601"/>
            <a:chExt cx="9575800" cy="3857599"/>
          </a:xfrm>
        </p:grpSpPr>
        <p:pic>
          <p:nvPicPr>
            <p:cNvPr id="7" name="Picture 2"/>
            <p:cNvPicPr>
              <a:picLocks noChangeAspect="1" noChangeArrowheads="1"/>
            </p:cNvPicPr>
            <p:nvPr/>
          </p:nvPicPr>
          <p:blipFill>
            <a:blip r:embed="rId2" cstate="print"/>
            <a:srcRect l="5512" r="3150"/>
            <a:stretch>
              <a:fillRect/>
            </a:stretch>
          </p:blipFill>
          <p:spPr bwMode="auto">
            <a:xfrm>
              <a:off x="165100" y="1371601"/>
              <a:ext cx="9575800" cy="3171825"/>
            </a:xfrm>
            <a:prstGeom prst="rect">
              <a:avLst/>
            </a:prstGeom>
            <a:noFill/>
            <a:ln w="9525">
              <a:noFill/>
              <a:miter lim="800000"/>
              <a:headEnd/>
              <a:tailEnd/>
            </a:ln>
          </p:spPr>
        </p:pic>
        <p:sp>
          <p:nvSpPr>
            <p:cNvPr id="11" name="矩形 10"/>
            <p:cNvSpPr/>
            <p:nvPr/>
          </p:nvSpPr>
          <p:spPr>
            <a:xfrm>
              <a:off x="660400" y="2590800"/>
              <a:ext cx="1816100" cy="1752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908051" y="4859868"/>
              <a:ext cx="1238249"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cxnSp>
          <p:nvCxnSpPr>
            <p:cNvPr id="17" name="直接箭头连接符 16"/>
            <p:cNvCxnSpPr>
              <a:cxnSpLocks/>
              <a:endCxn id="13" idx="0"/>
            </p:cNvCxnSpPr>
            <p:nvPr/>
          </p:nvCxnSpPr>
          <p:spPr>
            <a:xfrm>
              <a:off x="1485900" y="4343400"/>
              <a:ext cx="41276" cy="5164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 name="文本框 6"/>
          <p:cNvSpPr txBox="1">
            <a:spLocks noChangeArrowheads="1"/>
          </p:cNvSpPr>
          <p:nvPr/>
        </p:nvSpPr>
        <p:spPr bwMode="auto">
          <a:xfrm>
            <a:off x="495300" y="381000"/>
            <a:ext cx="86677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Replace PC board. (</a:t>
            </a:r>
            <a:r>
              <a:rPr lang="en-US" altLang="zh-CN" b="0" dirty="0">
                <a:solidFill>
                  <a:srgbClr val="0000FF"/>
                </a:solidFill>
                <a:cs typeface="Arial" panose="020B0604020202020204" pitchFamily="34" charset="0"/>
                <a:sym typeface="Arial" panose="020B0604020202020204" pitchFamily="34" charset="0"/>
              </a:rPr>
              <a:t>For three phase model</a:t>
            </a:r>
            <a:r>
              <a:rPr lang="en-US" altLang="zh-CN" b="0" dirty="0">
                <a:cs typeface="Arial" panose="020B0604020202020204" pitchFamily="34" charset="0"/>
                <a:sym typeface="Arial" panose="020B0604020202020204" pitchFamily="34" charset="0"/>
              </a:rPr>
              <a:t>)</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3" name="矩形 36875"/>
          <p:cNvSpPr>
            <a:spLocks noChangeArrowheads="1"/>
          </p:cNvSpPr>
          <p:nvPr/>
        </p:nvSpPr>
        <p:spPr bwMode="auto">
          <a:xfrm>
            <a:off x="0" y="476250"/>
            <a:ext cx="9906000" cy="863600"/>
          </a:xfrm>
          <a:prstGeom prst="rect">
            <a:avLst/>
          </a:prstGeom>
          <a:noFill/>
          <a:ln w="9525">
            <a:noFill/>
            <a:miter lim="800000"/>
            <a:headEnd/>
            <a:tailEnd/>
          </a:ln>
        </p:spPr>
        <p:txBody>
          <a:bodyPr anchor="ctr"/>
          <a:lstStyle/>
          <a:p>
            <a:pPr algn="ctr"/>
            <a:r>
              <a:rPr lang="en-US" altLang="zh-CN" sz="2800" dirty="0">
                <a:ea typeface="微软雅黑" panose="020B0503020204020204" pitchFamily="34" charset="-122"/>
                <a:sym typeface="Arial" panose="020B0604020202020204" pitchFamily="34" charset="0"/>
              </a:rPr>
              <a:t>Eb</a:t>
            </a:r>
            <a:r>
              <a:rPr lang="zh-CN" altLang="en-US" sz="2800" dirty="0">
                <a:ea typeface="微软雅黑" panose="020B0503020204020204" pitchFamily="34" charset="-122"/>
                <a:sym typeface="Arial" panose="020B0604020202020204" pitchFamily="34" charset="0"/>
              </a:rPr>
              <a:t> </a:t>
            </a:r>
            <a:r>
              <a:rPr lang="en-US" altLang="zh-CN" sz="2800" dirty="0">
                <a:ea typeface="微软雅黑" panose="020B0503020204020204" pitchFamily="34" charset="-122"/>
                <a:sym typeface="Arial" panose="020B0604020202020204" pitchFamily="34" charset="0"/>
              </a:rPr>
              <a:t>Solution</a:t>
            </a:r>
            <a:endParaRPr lang="zh-CN" altLang="en-US" sz="2800" dirty="0">
              <a:ea typeface="微软雅黑" panose="020B0503020204020204" pitchFamily="34" charset="-122"/>
              <a:sym typeface="Arial" panose="020B0604020202020204" pitchFamily="34" charset="0"/>
            </a:endParaRPr>
          </a:p>
        </p:txBody>
      </p:sp>
      <p:sp>
        <p:nvSpPr>
          <p:cNvPr id="135174" name="文本框 36876"/>
          <p:cNvSpPr txBox="1">
            <a:spLocks noChangeArrowheads="1"/>
          </p:cNvSpPr>
          <p:nvPr/>
        </p:nvSpPr>
        <p:spPr bwMode="auto">
          <a:xfrm>
            <a:off x="2647156" y="5439967"/>
            <a:ext cx="4611687" cy="369888"/>
          </a:xfrm>
          <a:prstGeom prst="rect">
            <a:avLst/>
          </a:prstGeom>
          <a:noFill/>
          <a:ln w="9525">
            <a:noFill/>
            <a:miter lim="800000"/>
            <a:headEnd/>
            <a:tailEnd/>
          </a:ln>
        </p:spPr>
        <p:txBody>
          <a:bodyPr>
            <a:spAutoFit/>
          </a:bodyPr>
          <a:lstStyle/>
          <a:p>
            <a:pPr algn="ctr">
              <a:spcBef>
                <a:spcPct val="50000"/>
              </a:spcBef>
            </a:pPr>
            <a:r>
              <a:rPr lang="en-US" altLang="zh-CN" b="0" dirty="0">
                <a:ea typeface="微软雅黑" panose="020B0503020204020204" pitchFamily="34" charset="-122"/>
                <a:cs typeface="Arial" pitchFamily="34" charset="0"/>
                <a:sym typeface="Arial" panose="020B0604020202020204" pitchFamily="34" charset="0"/>
              </a:rPr>
              <a:t>Solution: Wait until air temp is -15~43 ℃.</a:t>
            </a:r>
          </a:p>
        </p:txBody>
      </p:sp>
      <p:graphicFrame>
        <p:nvGraphicFramePr>
          <p:cNvPr id="2" name="图示 1">
            <a:extLst>
              <a:ext uri="{FF2B5EF4-FFF2-40B4-BE49-F238E27FC236}">
                <a16:creationId xmlns:a16="http://schemas.microsoft.com/office/drawing/2014/main" id="{D1EA0193-B6B7-41DC-89E4-F4EFF7E4A8FB}"/>
              </a:ext>
            </a:extLst>
          </p:cNvPr>
          <p:cNvGraphicFramePr/>
          <p:nvPr>
            <p:extLst>
              <p:ext uri="{D42A27DB-BD31-4B8C-83A1-F6EECF244321}">
                <p14:modId xmlns:p14="http://schemas.microsoft.com/office/powerpoint/2010/main" val="2026291526"/>
              </p:ext>
            </p:extLst>
          </p:nvPr>
        </p:nvGraphicFramePr>
        <p:xfrm>
          <a:off x="2113868" y="1233089"/>
          <a:ext cx="5678264"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矩形 46083"/>
          <p:cNvSpPr>
            <a:spLocks noChangeArrowheads="1"/>
          </p:cNvSpPr>
          <p:nvPr/>
        </p:nvSpPr>
        <p:spPr bwMode="auto">
          <a:xfrm>
            <a:off x="0" y="549623"/>
            <a:ext cx="9906000" cy="719137"/>
          </a:xfrm>
          <a:prstGeom prst="rect">
            <a:avLst/>
          </a:prstGeom>
          <a:noFill/>
          <a:ln w="9525">
            <a:noFill/>
            <a:miter lim="800000"/>
            <a:headEnd/>
            <a:tailEnd/>
          </a:ln>
        </p:spPr>
        <p:txBody>
          <a:bodyPr anchor="ctr"/>
          <a:lstStyle/>
          <a:p>
            <a:pPr algn="ctr"/>
            <a:r>
              <a:rPr lang="en-US" altLang="zh-CN" sz="2800" dirty="0">
                <a:ea typeface="微软雅黑" panose="020B0503020204020204" pitchFamily="34" charset="-122"/>
                <a:sym typeface="Arial" panose="020B0604020202020204" pitchFamily="34" charset="0"/>
              </a:rPr>
              <a:t>Ed Solution</a:t>
            </a:r>
            <a:endParaRPr lang="zh-CN" altLang="en-US" sz="2800" dirty="0">
              <a:ea typeface="微软雅黑" panose="020B0503020204020204" pitchFamily="34" charset="-122"/>
              <a:sym typeface="Arial" panose="020B0604020202020204" pitchFamily="34" charset="0"/>
            </a:endParaRPr>
          </a:p>
        </p:txBody>
      </p:sp>
      <p:sp>
        <p:nvSpPr>
          <p:cNvPr id="136201" name="AutoShape 62"/>
          <p:cNvSpPr>
            <a:spLocks noChangeArrowheads="1"/>
          </p:cNvSpPr>
          <p:nvPr/>
        </p:nvSpPr>
        <p:spPr bwMode="auto">
          <a:xfrm>
            <a:off x="381000" y="5857875"/>
            <a:ext cx="5821363" cy="625475"/>
          </a:xfrm>
          <a:prstGeom prst="flowChartAlternateProcess">
            <a:avLst/>
          </a:prstGeom>
          <a:solidFill>
            <a:srgbClr val="FFFFFF">
              <a:alpha val="0"/>
            </a:srgbClr>
          </a:solidFill>
          <a:ln w="9525">
            <a:solidFill>
              <a:srgbClr val="000000"/>
            </a:solidFill>
            <a:miter lim="800000"/>
            <a:headEnd/>
            <a:tailEnd/>
          </a:ln>
        </p:spPr>
        <p:txBody>
          <a:bodyPr/>
          <a:lstStyle/>
          <a:p>
            <a:r>
              <a:rPr lang="en-US" altLang="zh-CN" sz="1100" b="0">
                <a:ea typeface="微软雅黑" panose="020B0503020204020204" pitchFamily="34" charset="-122"/>
                <a:cs typeface="Arial" pitchFamily="34" charset="0"/>
                <a:sym typeface="Arial" panose="020B0604020202020204" pitchFamily="34" charset="0"/>
              </a:rPr>
              <a:t>Note</a:t>
            </a:r>
            <a:r>
              <a:rPr lang="zh-CN" altLang="en-US" sz="1100" b="0">
                <a:ea typeface="微软雅黑" panose="020B0503020204020204" pitchFamily="34" charset="-122"/>
                <a:cs typeface="Arial" pitchFamily="34" charset="0"/>
                <a:sym typeface="Arial" panose="020B0604020202020204" pitchFamily="34" charset="0"/>
              </a:rPr>
              <a:t>：</a:t>
            </a:r>
            <a:r>
              <a:rPr lang="en-GB" altLang="zh-CN" sz="1100" b="0">
                <a:ea typeface="微软雅黑" panose="020B0503020204020204" pitchFamily="34" charset="-122"/>
                <a:cs typeface="Arial" pitchFamily="34" charset="0"/>
                <a:sym typeface="Arial" panose="020B0604020202020204" pitchFamily="34" charset="0"/>
              </a:rPr>
              <a:t>O</a:t>
            </a:r>
            <a:r>
              <a:rPr lang="en-US" altLang="zh-CN" sz="1100" b="0">
                <a:ea typeface="微软雅黑" panose="020B0503020204020204" pitchFamily="34" charset="-122"/>
                <a:cs typeface="Arial" pitchFamily="34" charset="0"/>
                <a:sym typeface="Arial" panose="020B0604020202020204" pitchFamily="34" charset="0"/>
              </a:rPr>
              <a:t>nly when heat pump is powered on and water pump is running, heat pump can enter anti-freezing status, if there is no water goes through heat pump, then E3 will display, heat pump will stop.</a:t>
            </a:r>
            <a:endParaRPr lang="zh-CN" altLang="en-US" sz="1100" b="0">
              <a:ea typeface="微软雅黑" panose="020B0503020204020204" pitchFamily="34" charset="-122"/>
              <a:cs typeface="Arial" pitchFamily="34" charset="0"/>
              <a:sym typeface="Arial" panose="020B0604020202020204" pitchFamily="34" charset="0"/>
            </a:endParaRPr>
          </a:p>
        </p:txBody>
      </p:sp>
      <p:sp>
        <p:nvSpPr>
          <p:cNvPr id="136202" name="文本框 46092"/>
          <p:cNvSpPr txBox="1">
            <a:spLocks noChangeArrowheads="1"/>
          </p:cNvSpPr>
          <p:nvPr/>
        </p:nvSpPr>
        <p:spPr bwMode="auto">
          <a:xfrm>
            <a:off x="6824663" y="5732463"/>
            <a:ext cx="2928937" cy="831850"/>
          </a:xfrm>
          <a:prstGeom prst="rect">
            <a:avLst/>
          </a:prstGeom>
          <a:noFill/>
          <a:ln w="9525">
            <a:noFill/>
            <a:miter lim="800000"/>
            <a:headEnd/>
            <a:tailEnd/>
          </a:ln>
        </p:spPr>
        <p:txBody>
          <a:bodyPr>
            <a:spAutoFit/>
          </a:bodyPr>
          <a:lstStyle/>
          <a:p>
            <a:pPr>
              <a:spcBef>
                <a:spcPct val="50000"/>
              </a:spcBef>
            </a:pPr>
            <a:r>
              <a:rPr lang="en-US" altLang="zh-CN" sz="1600" b="0" dirty="0">
                <a:solidFill>
                  <a:srgbClr val="FF0000"/>
                </a:solidFill>
                <a:ea typeface="微软雅黑" panose="020B0503020204020204" pitchFamily="34" charset="-122"/>
                <a:cs typeface="Arial" pitchFamily="34" charset="0"/>
                <a:sym typeface="Arial" panose="020B0604020202020204" pitchFamily="34" charset="0"/>
              </a:rPr>
              <a:t>Ed displays only if heat pump is standby or turned off but with power on.</a:t>
            </a:r>
            <a:endParaRPr lang="zh-CN" altLang="en-US" sz="1600" b="0" dirty="0">
              <a:solidFill>
                <a:srgbClr val="FF0000"/>
              </a:solidFill>
              <a:ea typeface="微软雅黑" panose="020B0503020204020204" pitchFamily="34" charset="-122"/>
              <a:cs typeface="Arial" pitchFamily="34" charset="0"/>
              <a:sym typeface="Arial" panose="020B0604020202020204" pitchFamily="34" charset="0"/>
            </a:endParaRPr>
          </a:p>
        </p:txBody>
      </p:sp>
      <p:graphicFrame>
        <p:nvGraphicFramePr>
          <p:cNvPr id="2" name="图示 1">
            <a:extLst>
              <a:ext uri="{FF2B5EF4-FFF2-40B4-BE49-F238E27FC236}">
                <a16:creationId xmlns:a16="http://schemas.microsoft.com/office/drawing/2014/main" id="{7AACADD4-A613-47EC-BFE2-8F45E34D6450}"/>
              </a:ext>
            </a:extLst>
          </p:cNvPr>
          <p:cNvGraphicFramePr/>
          <p:nvPr/>
        </p:nvGraphicFramePr>
        <p:xfrm>
          <a:off x="1651000" y="1227666"/>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6654" y="2143116"/>
            <a:ext cx="9382125" cy="1254125"/>
          </a:xfrm>
        </p:spPr>
        <p:txBody>
          <a:bodyPr>
            <a:normAutofit/>
          </a:bodyPr>
          <a:lstStyle/>
          <a:p>
            <a:pPr eaLnBrk="1" fontAlgn="auto" hangingPunct="1">
              <a:spcAft>
                <a:spcPts val="0"/>
              </a:spcAft>
              <a:defRPr/>
            </a:pPr>
            <a:r>
              <a:rPr lang="en-US" altLang="zh-CN" sz="2800" b="1" cap="none" dirty="0">
                <a:latin typeface="Arial" panose="020B0604020202020204" pitchFamily="34" charset="0"/>
                <a:cs typeface="Arial" panose="020B0604020202020204" pitchFamily="34" charset="0"/>
                <a:sym typeface="Arial" panose="020B0604020202020204" pitchFamily="34" charset="0"/>
              </a:rPr>
              <a:t>Common failure</a:t>
            </a:r>
            <a:endParaRPr lang="zh-CN" altLang="en-US" sz="2800" b="1" cap="none"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文本框 1"/>
          <p:cNvSpPr txBox="1">
            <a:spLocks noChangeArrowheads="1"/>
          </p:cNvSpPr>
          <p:nvPr/>
        </p:nvSpPr>
        <p:spPr bwMode="auto">
          <a:xfrm>
            <a:off x="344488" y="882134"/>
            <a:ext cx="87503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3:  If problem still exsit, replace Inverter board.</a:t>
            </a:r>
            <a:endParaRPr lang="zh-CN" altLang="en-US" b="0" dirty="0">
              <a:cs typeface="Arial" panose="020B0604020202020204" pitchFamily="34" charset="0"/>
              <a:sym typeface="Arial" panose="020B0604020202020204" pitchFamily="34" charset="0"/>
            </a:endParaRPr>
          </a:p>
        </p:txBody>
      </p:sp>
      <p:sp>
        <p:nvSpPr>
          <p:cNvPr id="15" name="文本框 3"/>
          <p:cNvSpPr txBox="1">
            <a:spLocks noChangeArrowheads="1"/>
          </p:cNvSpPr>
          <p:nvPr/>
        </p:nvSpPr>
        <p:spPr bwMode="auto">
          <a:xfrm>
            <a:off x="560512" y="5606534"/>
            <a:ext cx="71818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4. </a:t>
            </a:r>
            <a:endParaRPr lang="zh-CN" altLang="en-US" b="0" dirty="0">
              <a:cs typeface="Arial" panose="020B0604020202020204" pitchFamily="34" charset="0"/>
              <a:sym typeface="Arial" panose="020B0604020202020204" pitchFamily="34" charset="0"/>
            </a:endParaRPr>
          </a:p>
        </p:txBody>
      </p:sp>
      <p:grpSp>
        <p:nvGrpSpPr>
          <p:cNvPr id="2" name="组合 8"/>
          <p:cNvGrpSpPr/>
          <p:nvPr/>
        </p:nvGrpSpPr>
        <p:grpSpPr>
          <a:xfrm>
            <a:off x="165100" y="1752600"/>
            <a:ext cx="9575800" cy="3722132"/>
            <a:chOff x="152400" y="1752600"/>
            <a:chExt cx="8839200" cy="3722132"/>
          </a:xfrm>
        </p:grpSpPr>
        <p:pic>
          <p:nvPicPr>
            <p:cNvPr id="10" name="Picture 2"/>
            <p:cNvPicPr>
              <a:picLocks noChangeAspect="1" noChangeArrowheads="1"/>
            </p:cNvPicPr>
            <p:nvPr/>
          </p:nvPicPr>
          <p:blipFill>
            <a:blip r:embed="rId2" cstate="print"/>
            <a:srcRect l="5512" r="3150"/>
            <a:stretch>
              <a:fillRect/>
            </a:stretch>
          </p:blipFill>
          <p:spPr bwMode="auto">
            <a:xfrm>
              <a:off x="152400" y="1752600"/>
              <a:ext cx="8839200" cy="3171825"/>
            </a:xfrm>
            <a:prstGeom prst="rect">
              <a:avLst/>
            </a:prstGeom>
            <a:noFill/>
            <a:ln w="9525">
              <a:noFill/>
              <a:miter lim="800000"/>
              <a:headEnd/>
              <a:tailEnd/>
            </a:ln>
          </p:spPr>
        </p:pic>
        <p:sp>
          <p:nvSpPr>
            <p:cNvPr id="11" name="文本框 1"/>
            <p:cNvSpPr txBox="1">
              <a:spLocks noChangeArrowheads="1"/>
            </p:cNvSpPr>
            <p:nvPr/>
          </p:nvSpPr>
          <p:spPr bwMode="auto">
            <a:xfrm>
              <a:off x="4495800" y="5105400"/>
              <a:ext cx="149626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4267200" y="2514600"/>
              <a:ext cx="20574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p:nvPr/>
          </p:nvCxnSpPr>
          <p:spPr>
            <a:xfrm>
              <a:off x="5334000" y="3886200"/>
              <a:ext cx="0" cy="1219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74B1B42-C12C-4775-A223-7DA79905E857}"/>
              </a:ext>
            </a:extLst>
          </p:cNvPr>
          <p:cNvSpPr/>
          <p:nvPr/>
        </p:nvSpPr>
        <p:spPr>
          <a:xfrm>
            <a:off x="3440832" y="188640"/>
            <a:ext cx="3024336" cy="864096"/>
          </a:xfrm>
          <a:prstGeom prst="roundRect">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rgbClr val="000000"/>
                </a:solidFill>
                <a:latin typeface="Arial" panose="020B0604020202020204" pitchFamily="34" charset="0"/>
                <a:cs typeface="Arial" panose="020B0604020202020204" pitchFamily="34" charset="0"/>
                <a:sym typeface="Arial" panose="020B0604020202020204" pitchFamily="34" charset="0"/>
              </a:rPr>
              <a:t>HP no heating</a:t>
            </a:r>
          </a:p>
          <a:p>
            <a:pPr lvl="0" algn="ctr"/>
            <a:r>
              <a:rPr lang="en-US" altLang="zh-CN" sz="1800" b="0" dirty="0">
                <a:solidFill>
                  <a:srgbClr val="000000"/>
                </a:solidFill>
                <a:latin typeface="Arial" panose="020B0604020202020204" pitchFamily="34" charset="0"/>
                <a:cs typeface="Arial" panose="020B0604020202020204" pitchFamily="34" charset="0"/>
                <a:sym typeface="Arial" panose="020B0604020202020204" pitchFamily="34" charset="0"/>
              </a:rPr>
              <a:t>(For single phase model)</a:t>
            </a:r>
            <a:endParaRPr lang="zh-CN" altLang="en-US" sz="1600" b="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86321A1A-94C4-48E7-9D44-9F42912AC0DA}"/>
              </a:ext>
            </a:extLst>
          </p:cNvPr>
          <p:cNvGraphicFramePr/>
          <p:nvPr>
            <p:extLst>
              <p:ext uri="{D42A27DB-BD31-4B8C-83A1-F6EECF244321}">
                <p14:modId xmlns:p14="http://schemas.microsoft.com/office/powerpoint/2010/main" val="4087776866"/>
              </p:ext>
            </p:extLst>
          </p:nvPr>
        </p:nvGraphicFramePr>
        <p:xfrm>
          <a:off x="128464" y="1772816"/>
          <a:ext cx="9649072"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52999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文本框 1"/>
          <p:cNvSpPr txBox="1">
            <a:spLocks noChangeArrowheads="1"/>
          </p:cNvSpPr>
          <p:nvPr/>
        </p:nvSpPr>
        <p:spPr bwMode="auto">
          <a:xfrm>
            <a:off x="415925" y="115888"/>
            <a:ext cx="2860720"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Check HP running status </a:t>
            </a:r>
            <a:endParaRPr lang="zh-CN" altLang="en-US" b="0" dirty="0">
              <a:cs typeface="Arial" panose="020B0604020202020204" pitchFamily="34" charset="0"/>
              <a:sym typeface="Arial" panose="020B0604020202020204" pitchFamily="34" charset="0"/>
            </a:endParaRPr>
          </a:p>
        </p:txBody>
      </p:sp>
      <p:sp>
        <p:nvSpPr>
          <p:cNvPr id="139267" name="文本框 99"/>
          <p:cNvSpPr txBox="1">
            <a:spLocks noChangeArrowheads="1"/>
          </p:cNvSpPr>
          <p:nvPr/>
        </p:nvSpPr>
        <p:spPr bwMode="auto">
          <a:xfrm>
            <a:off x="488950" y="908050"/>
            <a:ext cx="8964613" cy="1323439"/>
          </a:xfrm>
          <a:prstGeom prst="rect">
            <a:avLst/>
          </a:prstGeom>
          <a:noFill/>
          <a:ln w="9525">
            <a:noFill/>
            <a:miter lim="800000"/>
            <a:headEnd/>
            <a:tailEnd/>
          </a:ln>
        </p:spPr>
        <p:txBody>
          <a:bodyPr>
            <a:spAutoFit/>
          </a:bodyPr>
          <a:lstStyle/>
          <a:p>
            <a:pPr marL="342900" indent="-342900">
              <a:defRPr/>
            </a:pPr>
            <a:r>
              <a:rPr lang="en-US" altLang="zh-CN" sz="1600" b="0" dirty="0">
                <a:cs typeface="Arial" pitchFamily="34" charset="0"/>
                <a:sym typeface="Arial" panose="020B0604020202020204" pitchFamily="34" charset="0"/>
              </a:rPr>
              <a:t>1). Check if there is condensate water, as normally the running HP is with condensate water.</a:t>
            </a:r>
          </a:p>
          <a:p>
            <a:pPr marL="171450" indent="-171450">
              <a:defRPr/>
            </a:pPr>
            <a:r>
              <a:rPr lang="en-US" altLang="zh-CN" sz="1600" b="0" dirty="0">
                <a:cs typeface="Arial" pitchFamily="34" charset="0"/>
                <a:sym typeface="Arial" panose="020B0604020202020204" pitchFamily="34" charset="0"/>
              </a:rPr>
              <a:t>2). Check the wind blows out from HP: under heating mode, the wind is cold, under cooling mode, the wind is warm. </a:t>
            </a:r>
          </a:p>
          <a:p>
            <a:pPr marL="171450" indent="-171450">
              <a:defRPr/>
            </a:pPr>
            <a:r>
              <a:rPr lang="en-US" altLang="zh-CN" sz="1600" b="0" dirty="0">
                <a:cs typeface="Arial" pitchFamily="34" charset="0"/>
                <a:sym typeface="Arial" panose="020B0604020202020204" pitchFamily="34" charset="0"/>
              </a:rPr>
              <a:t>3). Check if fan is running.</a:t>
            </a:r>
          </a:p>
          <a:p>
            <a:pPr marL="171450" indent="-171450">
              <a:defRPr/>
            </a:pPr>
            <a:r>
              <a:rPr lang="en-US" altLang="zh-CN" sz="1600" b="0" dirty="0">
                <a:cs typeface="Arial" pitchFamily="34" charset="0"/>
                <a:sym typeface="Arial" panose="020B0604020202020204" pitchFamily="34" charset="0"/>
              </a:rPr>
              <a:t>4). Check if compressor is running.</a:t>
            </a:r>
            <a:endParaRPr lang="zh-CN" altLang="en-US" sz="1600" b="0" dirty="0">
              <a:cs typeface="Arial" panose="020B0604020202020204" pitchFamily="34" charset="0"/>
              <a:sym typeface="Arial" panose="020B0604020202020204" pitchFamily="34" charset="0"/>
            </a:endParaRPr>
          </a:p>
        </p:txBody>
      </p:sp>
      <p:sp>
        <p:nvSpPr>
          <p:cNvPr id="139268" name="文本框 99"/>
          <p:cNvSpPr txBox="1">
            <a:spLocks noChangeArrowheads="1"/>
          </p:cNvSpPr>
          <p:nvPr/>
        </p:nvSpPr>
        <p:spPr bwMode="auto">
          <a:xfrm>
            <a:off x="488950" y="5805488"/>
            <a:ext cx="8964613" cy="855662"/>
          </a:xfrm>
          <a:prstGeom prst="rect">
            <a:avLst/>
          </a:prstGeom>
          <a:noFill/>
          <a:ln w="9525">
            <a:noFill/>
            <a:miter lim="800000"/>
            <a:headEnd/>
            <a:tailEnd/>
          </a:ln>
        </p:spPr>
        <p:txBody>
          <a:bodyPr>
            <a:spAutoFit/>
          </a:bodyPr>
          <a:lstStyle/>
          <a:p>
            <a:pPr marL="171450" indent="-171450"/>
            <a:r>
              <a:rPr lang="en-US" altLang="zh-CN" b="0" dirty="0">
                <a:cs typeface="Arial" panose="020B0604020202020204" pitchFamily="34" charset="0"/>
                <a:sym typeface="Arial" panose="020B0604020202020204" pitchFamily="34" charset="0"/>
              </a:rPr>
              <a:t>If not belong to above situation: </a:t>
            </a:r>
            <a:endParaRPr lang="zh-CN" altLang="en-US" b="0" dirty="0">
              <a:cs typeface="Arial" panose="020B0604020202020204" pitchFamily="34" charset="0"/>
              <a:sym typeface="Arial" panose="020B0604020202020204" pitchFamily="34" charset="0"/>
            </a:endParaRPr>
          </a:p>
          <a:p>
            <a:pPr marL="171450" indent="-171450"/>
            <a:r>
              <a:rPr lang="en-US" altLang="zh-CN" sz="1600" b="0" dirty="0">
                <a:cs typeface="Arial" panose="020B0604020202020204" pitchFamily="34" charset="0"/>
                <a:sym typeface="Arial" panose="020B0604020202020204" pitchFamily="34" charset="0"/>
              </a:rPr>
              <a:t>1. Please power off the HP at least 5 minutes , and then restart it</a:t>
            </a:r>
            <a:endParaRPr lang="zh-CN" altLang="en-US" sz="1600" b="0" dirty="0">
              <a:cs typeface="Arial" panose="020B0604020202020204" pitchFamily="34" charset="0"/>
              <a:sym typeface="Arial" panose="020B0604020202020204" pitchFamily="34" charset="0"/>
            </a:endParaRPr>
          </a:p>
          <a:p>
            <a:pPr marL="171450" indent="-171450"/>
            <a:r>
              <a:rPr lang="en-US" altLang="zh-CN" sz="1600" b="0" dirty="0">
                <a:cs typeface="Arial" panose="020B0604020202020204" pitchFamily="34" charset="0"/>
                <a:sym typeface="Arial" panose="020B0604020202020204" pitchFamily="34" charset="0"/>
              </a:rPr>
              <a:t>2. Please set pool temp to 35</a:t>
            </a:r>
            <a:r>
              <a:rPr lang="zh-CN" altLang="en-US" sz="1600" b="0" dirty="0">
                <a:cs typeface="Arial" panose="020B0604020202020204" pitchFamily="34" charset="0"/>
                <a:sym typeface="Arial" panose="020B0604020202020204" pitchFamily="34" charset="0"/>
              </a:rPr>
              <a:t> °</a:t>
            </a:r>
            <a:r>
              <a:rPr lang="en-US" altLang="zh-CN" sz="1600" b="0" dirty="0">
                <a:cs typeface="Arial" panose="020B0604020202020204" pitchFamily="34" charset="0"/>
                <a:sym typeface="Arial" panose="020B0604020202020204" pitchFamily="34" charset="0"/>
              </a:rPr>
              <a:t>C</a:t>
            </a:r>
            <a:endParaRPr lang="zh-CN" altLang="en-US" sz="1600" b="0" dirty="0">
              <a:cs typeface="Arial" panose="020B0604020202020204" pitchFamily="34" charset="0"/>
              <a:sym typeface="Arial" panose="020B0604020202020204" pitchFamily="34" charset="0"/>
            </a:endParaRPr>
          </a:p>
        </p:txBody>
      </p:sp>
      <p:sp>
        <p:nvSpPr>
          <p:cNvPr id="139269" name="文本框 99"/>
          <p:cNvSpPr txBox="1">
            <a:spLocks noChangeArrowheads="1"/>
          </p:cNvSpPr>
          <p:nvPr/>
        </p:nvSpPr>
        <p:spPr bwMode="auto">
          <a:xfrm>
            <a:off x="452406" y="500042"/>
            <a:ext cx="8964613" cy="368300"/>
          </a:xfrm>
          <a:prstGeom prst="rect">
            <a:avLst/>
          </a:prstGeom>
          <a:noFill/>
          <a:ln w="9525">
            <a:noFill/>
            <a:miter lim="800000"/>
            <a:headEnd/>
            <a:tailEnd/>
          </a:ln>
        </p:spPr>
        <p:txBody>
          <a:bodyPr>
            <a:spAutoFit/>
          </a:bodyPr>
          <a:lstStyle/>
          <a:p>
            <a:pPr marL="171450" indent="-171450"/>
            <a:r>
              <a:rPr lang="en-US" altLang="zh-CN" b="0" dirty="0">
                <a:cs typeface="Arial" panose="020B0604020202020204" pitchFamily="34" charset="0"/>
                <a:sym typeface="Arial" panose="020B0604020202020204" pitchFamily="34" charset="0"/>
              </a:rPr>
              <a:t>If there is no error code, pls check below step by step:  </a:t>
            </a:r>
            <a:endParaRPr lang="zh-CN" altLang="en-US" sz="1600" b="0" dirty="0">
              <a:cs typeface="Arial" panose="020B0604020202020204" pitchFamily="34" charset="0"/>
              <a:sym typeface="Arial" panose="020B0604020202020204" pitchFamily="34" charset="0"/>
            </a:endParaRPr>
          </a:p>
        </p:txBody>
      </p:sp>
      <p:grpSp>
        <p:nvGrpSpPr>
          <p:cNvPr id="139270" name="组合 10"/>
          <p:cNvGrpSpPr>
            <a:grpSpLocks/>
          </p:cNvGrpSpPr>
          <p:nvPr/>
        </p:nvGrpSpPr>
        <p:grpSpPr bwMode="auto">
          <a:xfrm>
            <a:off x="415925" y="2276475"/>
            <a:ext cx="8648700" cy="3098800"/>
            <a:chOff x="416496" y="2276872"/>
            <a:chExt cx="8648261" cy="3097639"/>
          </a:xfrm>
        </p:grpSpPr>
        <p:pic>
          <p:nvPicPr>
            <p:cNvPr id="139271" name="Picture 5"/>
            <p:cNvPicPr>
              <a:picLocks noChangeAspect="1" noChangeArrowheads="1"/>
            </p:cNvPicPr>
            <p:nvPr/>
          </p:nvPicPr>
          <p:blipFill>
            <a:blip r:embed="rId2" cstate="print"/>
            <a:srcRect/>
            <a:stretch>
              <a:fillRect/>
            </a:stretch>
          </p:blipFill>
          <p:spPr bwMode="auto">
            <a:xfrm>
              <a:off x="416496" y="2276872"/>
              <a:ext cx="4680520" cy="3097639"/>
            </a:xfrm>
            <a:prstGeom prst="rect">
              <a:avLst/>
            </a:prstGeom>
            <a:noFill/>
            <a:ln w="9525">
              <a:noFill/>
              <a:miter lim="800000"/>
              <a:headEnd/>
              <a:tailEnd/>
            </a:ln>
          </p:spPr>
        </p:pic>
        <p:pic>
          <p:nvPicPr>
            <p:cNvPr id="139272" name="Picture 6"/>
            <p:cNvPicPr>
              <a:picLocks noChangeAspect="1" noChangeArrowheads="1"/>
            </p:cNvPicPr>
            <p:nvPr/>
          </p:nvPicPr>
          <p:blipFill>
            <a:blip r:embed="rId3" cstate="print"/>
            <a:srcRect/>
            <a:stretch>
              <a:fillRect/>
            </a:stretch>
          </p:blipFill>
          <p:spPr bwMode="auto">
            <a:xfrm>
              <a:off x="5241031" y="2276872"/>
              <a:ext cx="3823726" cy="3096344"/>
            </a:xfrm>
            <a:prstGeom prst="rect">
              <a:avLst/>
            </a:prstGeom>
            <a:noFill/>
            <a:ln w="9525">
              <a:noFill/>
              <a:miter lim="800000"/>
              <a:headEnd/>
              <a:tailEnd/>
            </a:ln>
          </p:spPr>
        </p:pic>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本框 1"/>
          <p:cNvSpPr txBox="1">
            <a:spLocks noChangeArrowheads="1"/>
          </p:cNvSpPr>
          <p:nvPr/>
        </p:nvSpPr>
        <p:spPr bwMode="auto">
          <a:xfrm>
            <a:off x="488950" y="333375"/>
            <a:ext cx="8567738" cy="646331"/>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1.If no condensate water, or fan blows out normal temp wind, please check if gas leakage and recharge</a:t>
            </a:r>
            <a:endParaRPr lang="zh-CN" altLang="en-US" b="0" dirty="0">
              <a:cs typeface="Arial" panose="020B0604020202020204" pitchFamily="34" charset="0"/>
              <a:sym typeface="Arial" panose="020B0604020202020204" pitchFamily="34" charset="0"/>
            </a:endParaRPr>
          </a:p>
        </p:txBody>
      </p:sp>
      <p:sp>
        <p:nvSpPr>
          <p:cNvPr id="140291" name="文本框 3"/>
          <p:cNvSpPr txBox="1">
            <a:spLocks noChangeArrowheads="1"/>
          </p:cNvSpPr>
          <p:nvPr/>
        </p:nvSpPr>
        <p:spPr bwMode="auto">
          <a:xfrm>
            <a:off x="452406" y="1000108"/>
            <a:ext cx="477566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 Check low pressure gas value ( Refer to E2)</a:t>
            </a:r>
            <a:endParaRPr lang="zh-CN" altLang="en-US" b="0" dirty="0">
              <a:cs typeface="Arial" panose="020B0604020202020204" pitchFamily="34" charset="0"/>
              <a:sym typeface="Arial" panose="020B0604020202020204" pitchFamily="34" charset="0"/>
            </a:endParaRPr>
          </a:p>
        </p:txBody>
      </p:sp>
      <p:graphicFrame>
        <p:nvGraphicFramePr>
          <p:cNvPr id="7497" name="表格 7496"/>
          <p:cNvGraphicFramePr>
            <a:graphicFrameLocks noGrp="1"/>
          </p:cNvGraphicFramePr>
          <p:nvPr>
            <p:extLst>
              <p:ext uri="{D42A27DB-BD31-4B8C-83A1-F6EECF244321}">
                <p14:modId xmlns:p14="http://schemas.microsoft.com/office/powerpoint/2010/main" val="3326626067"/>
              </p:ext>
            </p:extLst>
          </p:nvPr>
        </p:nvGraphicFramePr>
        <p:xfrm>
          <a:off x="1238224" y="2285992"/>
          <a:ext cx="7395395" cy="2197735"/>
        </p:xfrm>
        <a:graphic>
          <a:graphicData uri="http://schemas.openxmlformats.org/drawingml/2006/table">
            <a:tbl>
              <a:tblPr/>
              <a:tblGrid>
                <a:gridCol w="780087">
                  <a:extLst>
                    <a:ext uri="{9D8B030D-6E8A-4147-A177-3AD203B41FA5}">
                      <a16:colId xmlns:a16="http://schemas.microsoft.com/office/drawing/2014/main" val="20000"/>
                    </a:ext>
                  </a:extLst>
                </a:gridCol>
                <a:gridCol w="780087">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42911">
                  <a:extLst>
                    <a:ext uri="{9D8B030D-6E8A-4147-A177-3AD203B41FA5}">
                      <a16:colId xmlns:a16="http://schemas.microsoft.com/office/drawing/2014/main" val="20003"/>
                    </a:ext>
                  </a:extLst>
                </a:gridCol>
                <a:gridCol w="1112588">
                  <a:extLst>
                    <a:ext uri="{9D8B030D-6E8A-4147-A177-3AD203B41FA5}">
                      <a16:colId xmlns:a16="http://schemas.microsoft.com/office/drawing/2014/main" val="20004"/>
                    </a:ext>
                  </a:extLst>
                </a:gridCol>
                <a:gridCol w="1381291">
                  <a:extLst>
                    <a:ext uri="{9D8B030D-6E8A-4147-A177-3AD203B41FA5}">
                      <a16:colId xmlns:a16="http://schemas.microsoft.com/office/drawing/2014/main" val="20005"/>
                    </a:ext>
                  </a:extLst>
                </a:gridCol>
                <a:gridCol w="1562327">
                  <a:extLst>
                    <a:ext uri="{9D8B030D-6E8A-4147-A177-3AD203B41FA5}">
                      <a16:colId xmlns:a16="http://schemas.microsoft.com/office/drawing/2014/main" val="20006"/>
                    </a:ext>
                  </a:extLst>
                </a:gridCol>
              </a:tblGrid>
              <a:tr h="608330">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zh-CN" altLang="en-US" sz="1200" dirty="0">
                          <a:latin typeface="Arial" pitchFamily="34" charset="0"/>
                          <a:cs typeface="Arial" pitchFamily="34" charset="0"/>
                          <a:sym typeface="Arial" panose="020B0604020202020204" pitchFamily="34" charset="0"/>
                        </a:rPr>
                        <a:t>　</a:t>
                      </a: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Air </a:t>
                      </a:r>
                    </a:p>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Humidity℃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Inlet water temp ℃</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Outlet</a:t>
                      </a:r>
                      <a:r>
                        <a:rPr lang="en-US" altLang="zh-CN" sz="1200" b="1" baseline="0" dirty="0">
                          <a:latin typeface="Arial" pitchFamily="34" charset="0"/>
                          <a:cs typeface="Arial" pitchFamily="34" charset="0"/>
                          <a:sym typeface="Arial" panose="020B0604020202020204" pitchFamily="34" charset="0"/>
                        </a:rPr>
                        <a:t> water temp</a:t>
                      </a:r>
                      <a:r>
                        <a:rPr lang="en-US" altLang="zh-CN"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zh-CN" altLang="en-US" sz="1200" b="1" dirty="0">
                          <a:latin typeface="Arial" pitchFamily="34" charset="0"/>
                          <a:cs typeface="Arial" pitchFamily="34" charset="0"/>
                          <a:sym typeface="Arial" panose="020B0604020202020204" pitchFamily="34" charset="0"/>
                        </a:rPr>
                        <a:t>　</a:t>
                      </a:r>
                      <a:r>
                        <a:rPr lang="en-US" altLang="zh-CN" sz="1200" b="1" dirty="0">
                          <a:latin typeface="Arial" pitchFamily="34" charset="0"/>
                          <a:cs typeface="Arial" pitchFamily="34" charset="0"/>
                          <a:sym typeface="Arial" panose="020B0604020202020204" pitchFamily="34" charset="0"/>
                        </a:rPr>
                        <a:t>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Low pressure</a:t>
                      </a:r>
                      <a:r>
                        <a:rPr lang="zh-CN" altLang="en-US" sz="1200" b="1" dirty="0">
                          <a:latin typeface="Arial" pitchFamily="34" charset="0"/>
                          <a:cs typeface="Arial" pitchFamily="34" charset="0"/>
                          <a:sym typeface="Arial" panose="020B0604020202020204" pitchFamily="34" charset="0"/>
                        </a:rPr>
                        <a:t>（</a:t>
                      </a:r>
                      <a:r>
                        <a:rPr lang="en-US" altLang="zh-CN" sz="1200" b="1" dirty="0" err="1">
                          <a:latin typeface="Arial" pitchFamily="34" charset="0"/>
                          <a:cs typeface="Arial" pitchFamily="34" charset="0"/>
                          <a:sym typeface="Arial" panose="020B0604020202020204" pitchFamily="34" charset="0"/>
                        </a:rPr>
                        <a:t>Mpa</a:t>
                      </a:r>
                      <a:r>
                        <a:rPr lang="zh-CN" altLang="en-US"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235">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Heating</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15</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12</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26</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100% 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0.67-0.8</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847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80% 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0.8-1.0</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5945">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Cooling </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35</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24</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26</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100% 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0.9-1.0</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0341" name="文本框 5"/>
          <p:cNvSpPr txBox="1">
            <a:spLocks noChangeArrowheads="1"/>
          </p:cNvSpPr>
          <p:nvPr/>
        </p:nvSpPr>
        <p:spPr bwMode="auto">
          <a:xfrm>
            <a:off x="2738422" y="1714488"/>
            <a:ext cx="3672801" cy="369332"/>
          </a:xfrm>
          <a:prstGeom prst="rect">
            <a:avLst/>
          </a:prstGeom>
          <a:noFill/>
          <a:ln w="9525">
            <a:noFill/>
            <a:miter lim="800000"/>
            <a:headEnd/>
            <a:tailEnd/>
          </a:ln>
        </p:spPr>
        <p:txBody>
          <a:bodyPr wrap="none">
            <a:spAutoFit/>
          </a:bodyPr>
          <a:lstStyle/>
          <a:p>
            <a:pPr algn="ctr" fontAlgn="ctr"/>
            <a:r>
              <a:rPr lang="en-US" altLang="zh-CN" b="0" dirty="0">
                <a:cs typeface="Arial" panose="020B0604020202020204" pitchFamily="34" charset="0"/>
                <a:sym typeface="Arial" panose="020B0604020202020204" pitchFamily="34" charset="0"/>
              </a:rPr>
              <a:t>Low pressure valve for reference</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lum bright="10000" contrast="10000"/>
          </a:blip>
          <a:srcRect/>
          <a:stretch>
            <a:fillRect/>
          </a:stretch>
        </p:blipFill>
        <p:spPr bwMode="auto">
          <a:xfrm>
            <a:off x="1738290" y="1643050"/>
            <a:ext cx="6100759" cy="3820677"/>
          </a:xfrm>
          <a:prstGeom prst="rect">
            <a:avLst/>
          </a:prstGeom>
          <a:noFill/>
          <a:ln w="9525">
            <a:noFill/>
            <a:miter lim="800000"/>
            <a:headEnd/>
            <a:tailEnd/>
          </a:ln>
          <a:effectLst/>
        </p:spPr>
      </p:pic>
      <p:sp>
        <p:nvSpPr>
          <p:cNvPr id="141314" name="文本框 1"/>
          <p:cNvSpPr txBox="1">
            <a:spLocks noChangeArrowheads="1"/>
          </p:cNvSpPr>
          <p:nvPr/>
        </p:nvSpPr>
        <p:spPr bwMode="auto">
          <a:xfrm>
            <a:off x="488504" y="332656"/>
            <a:ext cx="2287806"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2. Fan is not running</a:t>
            </a:r>
            <a:endParaRPr lang="zh-CN" altLang="en-US" b="0" dirty="0">
              <a:cs typeface="Arial" panose="020B0604020202020204" pitchFamily="34" charset="0"/>
              <a:sym typeface="Arial" panose="020B0604020202020204" pitchFamily="34" charset="0"/>
            </a:endParaRPr>
          </a:p>
        </p:txBody>
      </p:sp>
      <p:sp>
        <p:nvSpPr>
          <p:cNvPr id="141315" name="文本框 6"/>
          <p:cNvSpPr txBox="1">
            <a:spLocks noChangeArrowheads="1"/>
          </p:cNvSpPr>
          <p:nvPr/>
        </p:nvSpPr>
        <p:spPr bwMode="auto">
          <a:xfrm>
            <a:off x="933376" y="1052736"/>
            <a:ext cx="6353086"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A. Check if the fan is broken, if any damage replace the fan</a:t>
            </a:r>
            <a:endParaRPr lang="zh-CN" altLang="en-US" b="0" dirty="0">
              <a:cs typeface="Arial" panose="020B0604020202020204" pitchFamily="34" charset="0"/>
              <a:sym typeface="Arial" panose="020B0604020202020204" pitchFamily="34" charset="0"/>
            </a:endParaRPr>
          </a:p>
        </p:txBody>
      </p:sp>
      <p:sp>
        <p:nvSpPr>
          <p:cNvPr id="141316" name="文本框 86022"/>
          <p:cNvSpPr txBox="1">
            <a:spLocks noChangeArrowheads="1"/>
          </p:cNvSpPr>
          <p:nvPr/>
        </p:nvSpPr>
        <p:spPr bwMode="auto">
          <a:xfrm>
            <a:off x="2524108" y="5643578"/>
            <a:ext cx="777875" cy="368300"/>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Fan</a:t>
            </a:r>
            <a:endParaRPr lang="zh-CN" altLang="en-US" b="0" dirty="0">
              <a:cs typeface="Arial" panose="020B0604020202020204" pitchFamily="34" charset="0"/>
              <a:sym typeface="Arial" panose="020B0604020202020204" pitchFamily="34" charset="0"/>
            </a:endParaRPr>
          </a:p>
        </p:txBody>
      </p:sp>
      <p:sp>
        <p:nvSpPr>
          <p:cNvPr id="4" name="椭圆 3"/>
          <p:cNvSpPr/>
          <p:nvPr/>
        </p:nvSpPr>
        <p:spPr>
          <a:xfrm>
            <a:off x="2809860" y="2500306"/>
            <a:ext cx="2643206" cy="2643206"/>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b="0" noProof="1">
              <a:latin typeface="Arial" panose="020B0604020202020204" pitchFamily="34" charset="0"/>
              <a:cs typeface="Arial" panose="020B0604020202020204" pitchFamily="34" charset="0"/>
              <a:sym typeface="Arial" panose="020B0604020202020204" pitchFamily="34" charset="0"/>
            </a:endParaRPr>
          </a:p>
        </p:txBody>
      </p:sp>
      <p:sp>
        <p:nvSpPr>
          <p:cNvPr id="141319" name="文本框 2"/>
          <p:cNvSpPr txBox="1">
            <a:spLocks noChangeArrowheads="1"/>
          </p:cNvSpPr>
          <p:nvPr/>
        </p:nvSpPr>
        <p:spPr bwMode="auto">
          <a:xfrm>
            <a:off x="1130300" y="6165850"/>
            <a:ext cx="4621778"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If the problem still exist, go to the next step</a:t>
            </a:r>
            <a:endParaRPr lang="zh-CN" altLang="en-US" b="0" dirty="0">
              <a:cs typeface="Arial" panose="020B0604020202020204" pitchFamily="34" charset="0"/>
              <a:sym typeface="Arial" panose="020B0604020202020204" pitchFamily="34" charset="0"/>
            </a:endParaRPr>
          </a:p>
        </p:txBody>
      </p:sp>
      <p:cxnSp>
        <p:nvCxnSpPr>
          <p:cNvPr id="13" name="直接箭头连接符 12"/>
          <p:cNvCxnSpPr/>
          <p:nvPr/>
        </p:nvCxnSpPr>
        <p:spPr>
          <a:xfrm rot="5400000">
            <a:off x="2666984" y="5143512"/>
            <a:ext cx="857256" cy="2857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本框 6"/>
          <p:cNvSpPr txBox="1">
            <a:spLocks noChangeArrowheads="1"/>
          </p:cNvSpPr>
          <p:nvPr/>
        </p:nvSpPr>
        <p:spPr bwMode="auto">
          <a:xfrm>
            <a:off x="488950" y="333375"/>
            <a:ext cx="3070071" cy="341632"/>
          </a:xfrm>
          <a:prstGeom prst="rect">
            <a:avLst/>
          </a:prstGeom>
          <a:noFill/>
          <a:ln w="9525">
            <a:noFill/>
            <a:miter lim="800000"/>
            <a:headEnd/>
            <a:tailEnd/>
          </a:ln>
        </p:spPr>
        <p:txBody>
          <a:bodyPr wrap="none">
            <a:spAutoFit/>
          </a:bodyPr>
          <a:lstStyle/>
          <a:p>
            <a:pPr>
              <a:lnSpc>
                <a:spcPct val="90000"/>
              </a:lnSpc>
              <a:buNone/>
              <a:defRPr/>
            </a:pPr>
            <a:r>
              <a:rPr lang="en-US" altLang="zh-CN" b="0" dirty="0">
                <a:cs typeface="Arial" panose="020B0604020202020204" pitchFamily="34" charset="0"/>
                <a:sym typeface="Arial" panose="020B0604020202020204" pitchFamily="34" charset="0"/>
              </a:rPr>
              <a:t>B. Replace </a:t>
            </a:r>
            <a:r>
              <a:rPr lang="en-US" altLang="zh-CN" b="0" noProof="1">
                <a:cs typeface="Arial" panose="020B0604020202020204" pitchFamily="34" charset="0"/>
                <a:sym typeface="Arial" panose="020B0604020202020204" pitchFamily="34" charset="0"/>
              </a:rPr>
              <a:t>Integrated board</a:t>
            </a:r>
          </a:p>
        </p:txBody>
      </p:sp>
      <p:sp>
        <p:nvSpPr>
          <p:cNvPr id="143363" name="文本框 2"/>
          <p:cNvSpPr txBox="1">
            <a:spLocks noChangeArrowheads="1"/>
          </p:cNvSpPr>
          <p:nvPr/>
        </p:nvSpPr>
        <p:spPr bwMode="auto">
          <a:xfrm>
            <a:off x="704850" y="5876925"/>
            <a:ext cx="4673074" cy="369332"/>
          </a:xfrm>
          <a:prstGeom prst="rect">
            <a:avLst/>
          </a:prstGeom>
          <a:noFill/>
          <a:ln w="9525">
            <a:noFill/>
            <a:miter lim="800000"/>
            <a:headEnd/>
            <a:tailEnd/>
          </a:ln>
        </p:spPr>
        <p:txBody>
          <a:bodyPr wrap="none">
            <a:spAutoFit/>
          </a:bodyPr>
          <a:lstStyle/>
          <a:p>
            <a:pPr algn="ctr"/>
            <a:r>
              <a:rPr lang="en-US" altLang="zh-CN"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If the problem still exist, go to the next step</a:t>
            </a:r>
            <a:endParaRPr lang="zh-CN" altLang="en-US" b="0" dirty="0">
              <a:cs typeface="Arial" panose="020B0604020202020204" pitchFamily="34" charset="0"/>
              <a:sym typeface="Arial" panose="020B0604020202020204" pitchFamily="34" charset="0"/>
            </a:endParaRPr>
          </a:p>
        </p:txBody>
      </p:sp>
      <p:pic>
        <p:nvPicPr>
          <p:cNvPr id="10" name="Picture 1"/>
          <p:cNvPicPr>
            <a:picLocks noChangeAspect="1" noChangeArrowheads="1"/>
          </p:cNvPicPr>
          <p:nvPr/>
        </p:nvPicPr>
        <p:blipFill>
          <a:blip r:embed="rId2" cstate="print"/>
          <a:srcRect/>
          <a:stretch>
            <a:fillRect/>
          </a:stretch>
        </p:blipFill>
        <p:spPr bwMode="auto">
          <a:xfrm>
            <a:off x="1238224" y="1428736"/>
            <a:ext cx="7572428" cy="3468045"/>
          </a:xfrm>
          <a:prstGeom prst="rect">
            <a:avLst/>
          </a:prstGeom>
          <a:noFill/>
          <a:ln w="9525">
            <a:noFill/>
            <a:miter lim="800000"/>
            <a:headEnd/>
            <a:tailEnd/>
          </a:ln>
          <a:effectLst/>
        </p:spPr>
      </p:pic>
      <p:sp>
        <p:nvSpPr>
          <p:cNvPr id="11" name="矩形 10"/>
          <p:cNvSpPr/>
          <p:nvPr/>
        </p:nvSpPr>
        <p:spPr>
          <a:xfrm>
            <a:off x="4238620" y="1857364"/>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917413" y="4536289"/>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6667512" y="5286388"/>
            <a:ext cx="1741872"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a:stretch>
            <a:fillRect/>
          </a:stretch>
        </p:blipFill>
        <p:spPr bwMode="auto">
          <a:xfrm>
            <a:off x="2452670" y="1214422"/>
            <a:ext cx="3005144" cy="4721384"/>
          </a:xfrm>
          <a:prstGeom prst="rect">
            <a:avLst/>
          </a:prstGeom>
          <a:noFill/>
          <a:ln w="9525">
            <a:noFill/>
            <a:miter lim="800000"/>
            <a:headEnd/>
            <a:tailEnd/>
          </a:ln>
          <a:effectLst/>
        </p:spPr>
      </p:pic>
      <p:sp>
        <p:nvSpPr>
          <p:cNvPr id="144386" name="文本框 6"/>
          <p:cNvSpPr txBox="1">
            <a:spLocks noChangeArrowheads="1"/>
          </p:cNvSpPr>
          <p:nvPr/>
        </p:nvSpPr>
        <p:spPr bwMode="auto">
          <a:xfrm>
            <a:off x="881373" y="549275"/>
            <a:ext cx="7314887"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C. Check if</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the fan motor is failure, if failure, please replace fan motor.</a:t>
            </a:r>
            <a:endParaRPr lang="zh-CN" altLang="en-US" b="0" dirty="0">
              <a:cs typeface="Arial" panose="020B0604020202020204" pitchFamily="34" charset="0"/>
              <a:sym typeface="Arial" panose="020B0604020202020204" pitchFamily="34" charset="0"/>
            </a:endParaRPr>
          </a:p>
        </p:txBody>
      </p:sp>
      <p:sp>
        <p:nvSpPr>
          <p:cNvPr id="4" name="椭圆 3"/>
          <p:cNvSpPr/>
          <p:nvPr/>
        </p:nvSpPr>
        <p:spPr>
          <a:xfrm>
            <a:off x="3452802" y="3000372"/>
            <a:ext cx="1223962" cy="1223963"/>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b="0" noProof="1">
              <a:latin typeface="Arial" panose="020B0604020202020204" pitchFamily="34" charset="0"/>
              <a:cs typeface="Arial" panose="020B0604020202020204" pitchFamily="34" charset="0"/>
              <a:sym typeface="Arial" panose="020B0604020202020204" pitchFamily="34" charset="0"/>
            </a:endParaRPr>
          </a:p>
        </p:txBody>
      </p:sp>
      <p:cxnSp>
        <p:nvCxnSpPr>
          <p:cNvPr id="5" name="直接箭头连接符 4"/>
          <p:cNvCxnSpPr/>
          <p:nvPr/>
        </p:nvCxnSpPr>
        <p:spPr>
          <a:xfrm rot="16200000" flipH="1">
            <a:off x="4437454" y="4015983"/>
            <a:ext cx="1204929" cy="8882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4390" name="文本框 5"/>
          <p:cNvSpPr txBox="1">
            <a:spLocks noChangeArrowheads="1"/>
          </p:cNvSpPr>
          <p:nvPr/>
        </p:nvSpPr>
        <p:spPr bwMode="auto">
          <a:xfrm>
            <a:off x="5453066" y="4786322"/>
            <a:ext cx="123623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Fan motor</a:t>
            </a:r>
            <a:endParaRPr lang="zh-CN" altLang="en-US" b="0" dirty="0">
              <a:cs typeface="Arial" panose="020B0604020202020204" pitchFamily="34" charset="0"/>
              <a:sym typeface="Arial" panose="020B0604020202020204" pitchFamily="34" charset="0"/>
            </a:endParaRPr>
          </a:p>
        </p:txBody>
      </p:sp>
      <p:sp>
        <p:nvSpPr>
          <p:cNvPr id="144391" name="文本框 2"/>
          <p:cNvSpPr txBox="1">
            <a:spLocks noChangeArrowheads="1"/>
          </p:cNvSpPr>
          <p:nvPr/>
        </p:nvSpPr>
        <p:spPr bwMode="auto">
          <a:xfrm>
            <a:off x="787369" y="6021388"/>
            <a:ext cx="5105885" cy="400110"/>
          </a:xfrm>
          <a:prstGeom prst="rect">
            <a:avLst/>
          </a:prstGeom>
          <a:noFill/>
          <a:ln w="9525">
            <a:noFill/>
            <a:miter lim="800000"/>
            <a:headEnd/>
            <a:tailEnd/>
          </a:ln>
        </p:spPr>
        <p:txBody>
          <a:bodyPr wrap="none">
            <a:spAutoFit/>
          </a:bodyPr>
          <a:lstStyle/>
          <a:p>
            <a:pPr algn="ctr"/>
            <a:r>
              <a:rPr lang="en-US" altLang="zh-CN" sz="2000" b="0" dirty="0">
                <a:cs typeface="Arial" panose="020B0604020202020204" pitchFamily="34" charset="0"/>
                <a:sym typeface="Arial" panose="020B0604020202020204" pitchFamily="34" charset="0"/>
              </a:rPr>
              <a:t> If the problem still exist, go to the next step</a:t>
            </a:r>
            <a:endParaRPr lang="zh-CN" altLang="en-US" sz="2000" b="0" dirty="0">
              <a:cs typeface="Arial" panose="020B0604020202020204" pitchFamily="34" charset="0"/>
              <a:sym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本框 3"/>
          <p:cNvSpPr txBox="1">
            <a:spLocks noChangeArrowheads="1"/>
          </p:cNvSpPr>
          <p:nvPr/>
        </p:nvSpPr>
        <p:spPr bwMode="auto">
          <a:xfrm>
            <a:off x="560388" y="260350"/>
            <a:ext cx="315983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3. compressor is not running </a:t>
            </a:r>
            <a:endParaRPr lang="zh-CN" altLang="en-US" b="0" dirty="0">
              <a:cs typeface="Arial" panose="020B0604020202020204" pitchFamily="34" charset="0"/>
              <a:sym typeface="Arial" panose="020B0604020202020204" pitchFamily="34" charset="0"/>
            </a:endParaRPr>
          </a:p>
        </p:txBody>
      </p:sp>
      <p:sp>
        <p:nvSpPr>
          <p:cNvPr id="146435" name="文本框 4"/>
          <p:cNvSpPr txBox="1">
            <a:spLocks noChangeArrowheads="1"/>
          </p:cNvSpPr>
          <p:nvPr/>
        </p:nvSpPr>
        <p:spPr bwMode="auto">
          <a:xfrm>
            <a:off x="488950" y="5589588"/>
            <a:ext cx="8283575" cy="922337"/>
          </a:xfrm>
          <a:prstGeom prst="rect">
            <a:avLst/>
          </a:prstGeom>
          <a:noFill/>
          <a:ln w="9525">
            <a:noFill/>
            <a:miter lim="800000"/>
            <a:headEnd/>
            <a:tailEnd/>
          </a:ln>
        </p:spPr>
        <p:txBody>
          <a:bodyPr>
            <a:spAutoFit/>
          </a:bodyPr>
          <a:lstStyle/>
          <a:p>
            <a:pPr indent="174625"/>
            <a:r>
              <a:rPr lang="en-US" altLang="zh-CN" b="0" dirty="0">
                <a:cs typeface="Arial" pitchFamily="34" charset="0"/>
                <a:sym typeface="Arial" panose="020B0604020202020204" pitchFamily="34" charset="0"/>
              </a:rPr>
              <a:t>B. If problem still exist, go to compressor detection:  </a:t>
            </a:r>
          </a:p>
          <a:p>
            <a:pPr indent="174625"/>
            <a:r>
              <a:rPr lang="en-US" altLang="zh-CN" b="0" dirty="0">
                <a:cs typeface="Arial" pitchFamily="34" charset="0"/>
                <a:sym typeface="Arial" panose="020B0604020202020204" pitchFamily="34" charset="0"/>
              </a:rPr>
              <a:t>Please detect the compressor in below 2 ways. </a:t>
            </a:r>
          </a:p>
          <a:p>
            <a:pPr indent="174625"/>
            <a:r>
              <a:rPr lang="en-US" altLang="zh-CN" b="0" dirty="0">
                <a:cs typeface="Arial" pitchFamily="34" charset="0"/>
                <a:sym typeface="Arial" panose="020B0604020202020204" pitchFamily="34" charset="0"/>
              </a:rPr>
              <a:t>If either occur, please replace compressor. </a:t>
            </a:r>
            <a:endParaRPr lang="zh-CN" altLang="en-US" b="0" dirty="0">
              <a:cs typeface="Arial" panose="020B0604020202020204" pitchFamily="34" charset="0"/>
              <a:sym typeface="Arial" panose="020B0604020202020204" pitchFamily="34" charset="0"/>
            </a:endParaRPr>
          </a:p>
        </p:txBody>
      </p:sp>
      <p:sp>
        <p:nvSpPr>
          <p:cNvPr id="146436" name="文本框 1"/>
          <p:cNvSpPr txBox="1">
            <a:spLocks noChangeArrowheads="1"/>
          </p:cNvSpPr>
          <p:nvPr/>
        </p:nvSpPr>
        <p:spPr bwMode="auto">
          <a:xfrm>
            <a:off x="632520" y="908720"/>
            <a:ext cx="3070071"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A. Replace Integrated board</a:t>
            </a:r>
            <a:endParaRPr lang="zh-CN" altLang="en-US" b="0" dirty="0">
              <a:cs typeface="Arial" panose="020B0604020202020204" pitchFamily="34" charset="0"/>
              <a:sym typeface="Arial" panose="020B0604020202020204" pitchFamily="34" charset="0"/>
            </a:endParaRPr>
          </a:p>
        </p:txBody>
      </p:sp>
      <p:pic>
        <p:nvPicPr>
          <p:cNvPr id="11" name="Picture 1"/>
          <p:cNvPicPr>
            <a:picLocks noChangeAspect="1" noChangeArrowheads="1"/>
          </p:cNvPicPr>
          <p:nvPr/>
        </p:nvPicPr>
        <p:blipFill>
          <a:blip r:embed="rId2" cstate="print"/>
          <a:srcRect/>
          <a:stretch>
            <a:fillRect/>
          </a:stretch>
        </p:blipFill>
        <p:spPr bwMode="auto">
          <a:xfrm>
            <a:off x="1238224" y="1428736"/>
            <a:ext cx="7572428" cy="3468045"/>
          </a:xfrm>
          <a:prstGeom prst="rect">
            <a:avLst/>
          </a:prstGeom>
          <a:noFill/>
          <a:ln w="9525">
            <a:noFill/>
            <a:miter lim="800000"/>
            <a:headEnd/>
            <a:tailEnd/>
          </a:ln>
          <a:effectLst/>
        </p:spPr>
      </p:pic>
      <p:sp>
        <p:nvSpPr>
          <p:cNvPr id="13" name="矩形 12"/>
          <p:cNvSpPr/>
          <p:nvPr/>
        </p:nvSpPr>
        <p:spPr>
          <a:xfrm>
            <a:off x="4238620" y="1857364"/>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4" name="直接箭头连接符 13"/>
          <p:cNvCxnSpPr/>
          <p:nvPr/>
        </p:nvCxnSpPr>
        <p:spPr>
          <a:xfrm rot="16200000" flipH="1">
            <a:off x="5917413" y="4536289"/>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
          <p:cNvSpPr txBox="1">
            <a:spLocks noChangeArrowheads="1"/>
          </p:cNvSpPr>
          <p:nvPr/>
        </p:nvSpPr>
        <p:spPr bwMode="auto">
          <a:xfrm>
            <a:off x="6667512" y="5286388"/>
            <a:ext cx="1597856"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本框 1"/>
          <p:cNvSpPr txBox="1">
            <a:spLocks noChangeArrowheads="1"/>
          </p:cNvSpPr>
          <p:nvPr/>
        </p:nvSpPr>
        <p:spPr bwMode="auto">
          <a:xfrm>
            <a:off x="385763" y="342900"/>
            <a:ext cx="9169400" cy="922338"/>
          </a:xfrm>
          <a:prstGeom prst="rect">
            <a:avLst/>
          </a:prstGeom>
          <a:noFill/>
          <a:ln w="9525">
            <a:noFill/>
            <a:miter lim="800000"/>
            <a:headEnd/>
            <a:tailEnd/>
          </a:ln>
        </p:spPr>
        <p:txBody>
          <a:bodyPr>
            <a:spAutoFit/>
          </a:bodyPr>
          <a:lstStyle/>
          <a:p>
            <a:pPr indent="174625"/>
            <a:r>
              <a:rPr lang="en-US" altLang="zh-CN" b="0" dirty="0">
                <a:cs typeface="Arial" panose="020B0604020202020204" pitchFamily="34" charset="0"/>
                <a:sym typeface="Arial" panose="020B0604020202020204" pitchFamily="34" charset="0"/>
              </a:rPr>
              <a:t>1) Check if the circuit of compressor is failure : </a:t>
            </a:r>
            <a:endParaRPr lang="zh-CN" altLang="en-US" b="0" dirty="0">
              <a:cs typeface="Arial" pitchFamily="34" charset="0"/>
              <a:sym typeface="Arial" panose="020B0604020202020204" pitchFamily="34" charset="0"/>
            </a:endParaRPr>
          </a:p>
          <a:p>
            <a:pPr indent="174625"/>
            <a:r>
              <a:rPr lang="zh-CN" altLang="en-US" b="0" dirty="0">
                <a:cs typeface="Arial"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The resistance is the same between any two terminals. If one of them is big different, that means compressor fail in circuit, please replace compressor.</a:t>
            </a:r>
            <a:endParaRPr lang="zh-CN" altLang="en-US" b="0" dirty="0">
              <a:cs typeface="Arial" panose="020B0604020202020204" pitchFamily="34" charset="0"/>
              <a:sym typeface="Arial" panose="020B0604020202020204" pitchFamily="34" charset="0"/>
            </a:endParaRPr>
          </a:p>
        </p:txBody>
      </p:sp>
      <p:grpSp>
        <p:nvGrpSpPr>
          <p:cNvPr id="147459" name="组合 13323"/>
          <p:cNvGrpSpPr>
            <a:grpSpLocks/>
          </p:cNvGrpSpPr>
          <p:nvPr/>
        </p:nvGrpSpPr>
        <p:grpSpPr bwMode="auto">
          <a:xfrm>
            <a:off x="860425" y="4033854"/>
            <a:ext cx="3373438" cy="1752600"/>
            <a:chOff x="144" y="960"/>
            <a:chExt cx="2946" cy="1657"/>
          </a:xfrm>
        </p:grpSpPr>
        <p:pic>
          <p:nvPicPr>
            <p:cNvPr id="147472" name="图片 13324"/>
            <p:cNvPicPr>
              <a:picLocks noChangeAspect="1"/>
            </p:cNvPicPr>
            <p:nvPr/>
          </p:nvPicPr>
          <p:blipFill>
            <a:blip r:embed="rId2" cstate="print"/>
            <a:srcRect/>
            <a:stretch>
              <a:fillRect/>
            </a:stretch>
          </p:blipFill>
          <p:spPr bwMode="auto">
            <a:xfrm>
              <a:off x="144" y="960"/>
              <a:ext cx="1722" cy="1657"/>
            </a:xfrm>
            <a:prstGeom prst="rect">
              <a:avLst/>
            </a:prstGeom>
            <a:noFill/>
            <a:ln w="9525">
              <a:noFill/>
              <a:miter lim="800000"/>
              <a:headEnd/>
              <a:tailEnd/>
            </a:ln>
          </p:spPr>
        </p:pic>
        <p:pic>
          <p:nvPicPr>
            <p:cNvPr id="147473" name="图片 13325"/>
            <p:cNvPicPr>
              <a:picLocks noChangeAspect="1"/>
            </p:cNvPicPr>
            <p:nvPr/>
          </p:nvPicPr>
          <p:blipFill>
            <a:blip r:embed="rId3" cstate="print"/>
            <a:srcRect/>
            <a:stretch>
              <a:fillRect/>
            </a:stretch>
          </p:blipFill>
          <p:spPr bwMode="auto">
            <a:xfrm>
              <a:off x="1872" y="960"/>
              <a:ext cx="1218" cy="1023"/>
            </a:xfrm>
            <a:prstGeom prst="rect">
              <a:avLst/>
            </a:prstGeom>
            <a:noFill/>
            <a:ln w="9525">
              <a:noFill/>
              <a:miter lim="800000"/>
              <a:headEnd/>
              <a:tailEnd/>
            </a:ln>
          </p:spPr>
        </p:pic>
      </p:grpSp>
      <p:grpSp>
        <p:nvGrpSpPr>
          <p:cNvPr id="147460" name="组合 2"/>
          <p:cNvGrpSpPr>
            <a:grpSpLocks/>
          </p:cNvGrpSpPr>
          <p:nvPr/>
        </p:nvGrpSpPr>
        <p:grpSpPr bwMode="auto">
          <a:xfrm>
            <a:off x="6392863" y="3716338"/>
            <a:ext cx="2019300" cy="1752600"/>
            <a:chOff x="2393" y="6879"/>
            <a:chExt cx="3720" cy="3498"/>
          </a:xfrm>
        </p:grpSpPr>
        <p:pic>
          <p:nvPicPr>
            <p:cNvPr id="147468" name="图片 13326"/>
            <p:cNvPicPr>
              <a:picLocks noChangeAspect="1"/>
            </p:cNvPicPr>
            <p:nvPr/>
          </p:nvPicPr>
          <p:blipFill>
            <a:blip r:embed="rId4" cstate="print"/>
            <a:srcRect/>
            <a:stretch>
              <a:fillRect/>
            </a:stretch>
          </p:blipFill>
          <p:spPr bwMode="auto">
            <a:xfrm>
              <a:off x="2393" y="6879"/>
              <a:ext cx="3720" cy="3498"/>
            </a:xfrm>
            <a:prstGeom prst="rect">
              <a:avLst/>
            </a:prstGeom>
            <a:noFill/>
            <a:ln w="9525">
              <a:noFill/>
              <a:miter lim="800000"/>
              <a:headEnd/>
              <a:tailEnd/>
            </a:ln>
          </p:spPr>
        </p:pic>
        <p:sp>
          <p:nvSpPr>
            <p:cNvPr id="147469" name="矩形 13328"/>
            <p:cNvSpPr>
              <a:spLocks noChangeArrowheads="1"/>
            </p:cNvSpPr>
            <p:nvPr/>
          </p:nvSpPr>
          <p:spPr bwMode="auto">
            <a:xfrm>
              <a:off x="2513" y="6879"/>
              <a:ext cx="600" cy="720"/>
            </a:xfrm>
            <a:prstGeom prst="rect">
              <a:avLst/>
            </a:prstGeom>
            <a:solidFill>
              <a:schemeClr val="accent1"/>
            </a:solidFill>
            <a:ln w="9525">
              <a:solidFill>
                <a:schemeClr val="tx1"/>
              </a:solidFill>
              <a:miter lim="800000"/>
              <a:headEnd/>
              <a:tailEnd/>
            </a:ln>
          </p:spPr>
          <p:txBody>
            <a:bodyPr wrap="none" anchor="ctr"/>
            <a:lstStyle/>
            <a:p>
              <a:pPr algn="ctr"/>
              <a:r>
                <a:rPr lang="en-US" altLang="zh-CN">
                  <a:cs typeface="Arial" panose="020B0604020202020204" pitchFamily="34" charset="0"/>
                  <a:sym typeface="Arial" panose="020B0604020202020204" pitchFamily="34" charset="0"/>
                </a:rPr>
                <a:t>U</a:t>
              </a:r>
            </a:p>
          </p:txBody>
        </p:sp>
        <p:sp>
          <p:nvSpPr>
            <p:cNvPr id="147470" name="矩形 13329"/>
            <p:cNvSpPr>
              <a:spLocks noChangeArrowheads="1"/>
            </p:cNvSpPr>
            <p:nvPr/>
          </p:nvSpPr>
          <p:spPr bwMode="auto">
            <a:xfrm>
              <a:off x="4073" y="9279"/>
              <a:ext cx="600" cy="720"/>
            </a:xfrm>
            <a:prstGeom prst="rect">
              <a:avLst/>
            </a:prstGeom>
            <a:solidFill>
              <a:schemeClr val="accent1"/>
            </a:solidFill>
            <a:ln w="9525">
              <a:solidFill>
                <a:schemeClr val="tx1"/>
              </a:solidFill>
              <a:miter lim="800000"/>
              <a:headEnd/>
              <a:tailEnd/>
            </a:ln>
          </p:spPr>
          <p:txBody>
            <a:bodyPr wrap="none" anchor="ctr"/>
            <a:lstStyle/>
            <a:p>
              <a:pPr algn="ctr"/>
              <a:r>
                <a:rPr lang="en-US" altLang="zh-CN">
                  <a:cs typeface="Arial" panose="020B0604020202020204" pitchFamily="34" charset="0"/>
                  <a:sym typeface="Arial" panose="020B0604020202020204" pitchFamily="34" charset="0"/>
                </a:rPr>
                <a:t>V</a:t>
              </a:r>
            </a:p>
          </p:txBody>
        </p:sp>
        <p:sp>
          <p:nvSpPr>
            <p:cNvPr id="147471" name="矩形 13330"/>
            <p:cNvSpPr>
              <a:spLocks noChangeArrowheads="1"/>
            </p:cNvSpPr>
            <p:nvPr/>
          </p:nvSpPr>
          <p:spPr bwMode="auto">
            <a:xfrm>
              <a:off x="5393" y="6879"/>
              <a:ext cx="600" cy="720"/>
            </a:xfrm>
            <a:prstGeom prst="rect">
              <a:avLst/>
            </a:prstGeom>
            <a:solidFill>
              <a:schemeClr val="accent1"/>
            </a:solidFill>
            <a:ln w="9525">
              <a:solidFill>
                <a:schemeClr val="tx1"/>
              </a:solidFill>
              <a:miter lim="800000"/>
              <a:headEnd/>
              <a:tailEnd/>
            </a:ln>
          </p:spPr>
          <p:txBody>
            <a:bodyPr wrap="none" anchor="ctr"/>
            <a:lstStyle/>
            <a:p>
              <a:pPr algn="ctr"/>
              <a:r>
                <a:rPr lang="en-US" altLang="zh-CN">
                  <a:cs typeface="Arial" panose="020B0604020202020204" pitchFamily="34" charset="0"/>
                  <a:sym typeface="Arial" panose="020B0604020202020204" pitchFamily="34" charset="0"/>
                </a:rPr>
                <a:t>W</a:t>
              </a:r>
            </a:p>
          </p:txBody>
        </p:sp>
      </p:grpSp>
      <p:sp>
        <p:nvSpPr>
          <p:cNvPr id="13334" name="文本框 13333"/>
          <p:cNvSpPr txBox="1"/>
          <p:nvPr/>
        </p:nvSpPr>
        <p:spPr>
          <a:xfrm>
            <a:off x="6073775" y="5564188"/>
            <a:ext cx="3509963" cy="954087"/>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sz="1400" b="0" dirty="0">
                <a:cs typeface="Arial" panose="020B0604020202020204" pitchFamily="34" charset="0"/>
                <a:sym typeface="Arial" panose="020B0604020202020204" pitchFamily="34" charset="0"/>
              </a:rPr>
              <a:t>2.Three terminals of compressor</a:t>
            </a:r>
            <a:endParaRPr lang="zh-CN" altLang="en-US" sz="1400" b="0" dirty="0">
              <a:cs typeface="Arial" panose="020B0604020202020204" pitchFamily="34" charset="0"/>
              <a:sym typeface="Arial" panose="020B0604020202020204" pitchFamily="34" charset="0"/>
            </a:endParaRPr>
          </a:p>
          <a:p>
            <a:pPr>
              <a:defRPr/>
            </a:pPr>
            <a:r>
              <a:rPr lang="en-US" altLang="zh-CN" sz="1400" b="0" dirty="0">
                <a:cs typeface="Arial" panose="020B0604020202020204" pitchFamily="34" charset="0"/>
                <a:sym typeface="Arial" panose="020B0604020202020204" pitchFamily="34" charset="0"/>
              </a:rPr>
              <a:t>U(R)</a:t>
            </a:r>
            <a:r>
              <a:rPr lang="zh-CN" altLang="en-US" sz="1400" b="0" dirty="0">
                <a:cs typeface="Arial" panose="020B0604020202020204" pitchFamily="34" charset="0"/>
                <a:sym typeface="Arial" panose="020B0604020202020204" pitchFamily="34" charset="0"/>
              </a:rPr>
              <a:t> </a:t>
            </a:r>
            <a:r>
              <a:rPr lang="en-US" altLang="zh-CN" sz="1400" b="0" dirty="0">
                <a:cs typeface="Arial" panose="020B0604020202020204" pitchFamily="34" charset="0"/>
                <a:sym typeface="Arial" panose="020B0604020202020204" pitchFamily="34" charset="0"/>
              </a:rPr>
              <a:t>-Terminal of running winding</a:t>
            </a:r>
            <a:endParaRPr lang="zh-CN" altLang="en-US" sz="1400" b="0" dirty="0">
              <a:cs typeface="Arial" panose="020B0604020202020204" pitchFamily="34" charset="0"/>
              <a:sym typeface="Arial" panose="020B0604020202020204" pitchFamily="34" charset="0"/>
            </a:endParaRPr>
          </a:p>
          <a:p>
            <a:pPr>
              <a:defRPr/>
            </a:pPr>
            <a:r>
              <a:rPr lang="en-US" altLang="zh-CN" sz="1400" b="0" dirty="0">
                <a:cs typeface="Arial" panose="020B0604020202020204" pitchFamily="34" charset="0"/>
                <a:sym typeface="Arial" panose="020B0604020202020204" pitchFamily="34" charset="0"/>
              </a:rPr>
              <a:t>W(C)</a:t>
            </a:r>
            <a:r>
              <a:rPr lang="zh-CN" altLang="en-US" sz="1400" b="0" dirty="0">
                <a:cs typeface="Arial" panose="020B0604020202020204" pitchFamily="34" charset="0"/>
                <a:sym typeface="Arial" panose="020B0604020202020204" pitchFamily="34" charset="0"/>
              </a:rPr>
              <a:t> </a:t>
            </a:r>
            <a:r>
              <a:rPr lang="en-US" altLang="zh-CN" sz="1400" b="0" dirty="0">
                <a:cs typeface="Arial" panose="020B0604020202020204" pitchFamily="34" charset="0"/>
                <a:sym typeface="Arial" panose="020B0604020202020204" pitchFamily="34" charset="0"/>
              </a:rPr>
              <a:t>-Public terminals of two windings.</a:t>
            </a:r>
            <a:endParaRPr lang="zh-CN" altLang="en-US" sz="1400" b="0" dirty="0">
              <a:cs typeface="Arial" panose="020B0604020202020204" pitchFamily="34" charset="0"/>
              <a:sym typeface="Arial" panose="020B0604020202020204" pitchFamily="34" charset="0"/>
            </a:endParaRPr>
          </a:p>
          <a:p>
            <a:pPr>
              <a:defRPr/>
            </a:pPr>
            <a:r>
              <a:rPr lang="en-US" altLang="zh-CN" sz="1400" b="0" dirty="0">
                <a:cs typeface="Arial" panose="020B0604020202020204" pitchFamily="34" charset="0"/>
                <a:sym typeface="Arial" panose="020B0604020202020204" pitchFamily="34" charset="0"/>
              </a:rPr>
              <a:t>V(S)-Terminal of startup winding</a:t>
            </a:r>
            <a:endParaRPr lang="zh-CN" altLang="en-US" sz="1400" b="0" dirty="0">
              <a:cs typeface="Arial" panose="020B0604020202020204" pitchFamily="34" charset="0"/>
              <a:sym typeface="Arial" panose="020B0604020202020204" pitchFamily="34" charset="0"/>
            </a:endParaRPr>
          </a:p>
        </p:txBody>
      </p:sp>
      <p:sp>
        <p:nvSpPr>
          <p:cNvPr id="8" name="文本框 7"/>
          <p:cNvSpPr txBox="1"/>
          <p:nvPr/>
        </p:nvSpPr>
        <p:spPr>
          <a:xfrm>
            <a:off x="860425" y="5907109"/>
            <a:ext cx="3302000" cy="522287"/>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sz="1400" b="0" dirty="0">
                <a:cs typeface="Arial" panose="020B0604020202020204" pitchFamily="34" charset="0"/>
                <a:sym typeface="Arial" panose="020B0604020202020204" pitchFamily="34" charset="0"/>
              </a:rPr>
              <a:t>1. Please adjust resistance grade to 200 Ω before use.</a:t>
            </a:r>
            <a:endParaRPr lang="zh-CN" altLang="en-US" sz="1400" b="0" dirty="0">
              <a:cs typeface="Arial" panose="020B0604020202020204" pitchFamily="34" charset="0"/>
              <a:sym typeface="Arial" panose="020B0604020202020204" pitchFamily="34" charset="0"/>
            </a:endParaRPr>
          </a:p>
        </p:txBody>
      </p:sp>
      <p:cxnSp>
        <p:nvCxnSpPr>
          <p:cNvPr id="12" name="直接箭头连接符 11"/>
          <p:cNvCxnSpPr/>
          <p:nvPr/>
        </p:nvCxnSpPr>
        <p:spPr>
          <a:xfrm>
            <a:off x="4527550" y="4519613"/>
            <a:ext cx="1408113" cy="111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7"/>
          <p:cNvSpPr txBox="1"/>
          <p:nvPr/>
        </p:nvSpPr>
        <p:spPr>
          <a:xfrm>
            <a:off x="5953132" y="1785926"/>
            <a:ext cx="3529013" cy="738187"/>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sz="1400" b="0" dirty="0">
                <a:cs typeface="Arial" panose="020B0604020202020204" pitchFamily="34" charset="0"/>
                <a:sym typeface="Arial" panose="020B0604020202020204" pitchFamily="34" charset="0"/>
              </a:rPr>
              <a:t>Check if the resistance value between any two of these three terminals are the same. If not, check the compressor itself.</a:t>
            </a:r>
            <a:endParaRPr lang="zh-CN" altLang="en-US" sz="1400" b="0" dirty="0">
              <a:cs typeface="Arial" panose="020B0604020202020204" pitchFamily="34" charset="0"/>
              <a:sym typeface="Arial" panose="020B0604020202020204" pitchFamily="34" charset="0"/>
            </a:endParaRPr>
          </a:p>
        </p:txBody>
      </p:sp>
      <p:pic>
        <p:nvPicPr>
          <p:cNvPr id="18" name="Picture 1"/>
          <p:cNvPicPr>
            <a:picLocks noChangeAspect="1" noChangeArrowheads="1"/>
          </p:cNvPicPr>
          <p:nvPr/>
        </p:nvPicPr>
        <p:blipFill>
          <a:blip r:embed="rId5" cstate="print"/>
          <a:srcRect/>
          <a:stretch>
            <a:fillRect/>
          </a:stretch>
        </p:blipFill>
        <p:spPr bwMode="auto">
          <a:xfrm>
            <a:off x="380968" y="1428736"/>
            <a:ext cx="5232670" cy="2396475"/>
          </a:xfrm>
          <a:prstGeom prst="rect">
            <a:avLst/>
          </a:prstGeom>
          <a:noFill/>
          <a:ln w="9525">
            <a:noFill/>
            <a:miter lim="800000"/>
            <a:headEnd/>
            <a:tailEnd/>
          </a:ln>
          <a:effectLst/>
        </p:spPr>
      </p:pic>
      <p:sp>
        <p:nvSpPr>
          <p:cNvPr id="19" name="矩形 18"/>
          <p:cNvSpPr/>
          <p:nvPr/>
        </p:nvSpPr>
        <p:spPr>
          <a:xfrm>
            <a:off x="2881298" y="3071810"/>
            <a:ext cx="785818"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24" name="直接箭头连接符 23"/>
          <p:cNvCxnSpPr/>
          <p:nvPr/>
        </p:nvCxnSpPr>
        <p:spPr>
          <a:xfrm flipV="1">
            <a:off x="3738554" y="2643182"/>
            <a:ext cx="2428892" cy="7143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8482" name="组合 2"/>
          <p:cNvGrpSpPr>
            <a:grpSpLocks/>
          </p:cNvGrpSpPr>
          <p:nvPr/>
        </p:nvGrpSpPr>
        <p:grpSpPr bwMode="auto">
          <a:xfrm>
            <a:off x="1676400" y="587375"/>
            <a:ext cx="2987675" cy="1530350"/>
            <a:chOff x="0" y="480"/>
            <a:chExt cx="4784" cy="2654"/>
          </a:xfrm>
        </p:grpSpPr>
        <p:pic>
          <p:nvPicPr>
            <p:cNvPr id="148494" name="图片 14356"/>
            <p:cNvPicPr>
              <a:picLocks noChangeAspect="1"/>
            </p:cNvPicPr>
            <p:nvPr/>
          </p:nvPicPr>
          <p:blipFill>
            <a:blip r:embed="rId2" cstate="print"/>
            <a:srcRect/>
            <a:stretch>
              <a:fillRect/>
            </a:stretch>
          </p:blipFill>
          <p:spPr bwMode="auto">
            <a:xfrm>
              <a:off x="0" y="600"/>
              <a:ext cx="2895" cy="2535"/>
            </a:xfrm>
            <a:prstGeom prst="rect">
              <a:avLst/>
            </a:prstGeom>
            <a:noFill/>
            <a:ln w="9525">
              <a:noFill/>
              <a:miter lim="800000"/>
              <a:headEnd/>
              <a:tailEnd/>
            </a:ln>
          </p:spPr>
        </p:pic>
        <p:pic>
          <p:nvPicPr>
            <p:cNvPr id="148495" name="图片 14358"/>
            <p:cNvPicPr>
              <a:picLocks noChangeAspect="1"/>
            </p:cNvPicPr>
            <p:nvPr/>
          </p:nvPicPr>
          <p:blipFill>
            <a:blip r:embed="rId3" cstate="print"/>
            <a:srcRect/>
            <a:stretch>
              <a:fillRect/>
            </a:stretch>
          </p:blipFill>
          <p:spPr bwMode="auto">
            <a:xfrm>
              <a:off x="2880" y="480"/>
              <a:ext cx="1905" cy="2640"/>
            </a:xfrm>
            <a:prstGeom prst="rect">
              <a:avLst/>
            </a:prstGeom>
            <a:noFill/>
            <a:ln w="9525">
              <a:noFill/>
              <a:miter lim="800000"/>
              <a:headEnd/>
              <a:tailEnd/>
            </a:ln>
          </p:spPr>
        </p:pic>
      </p:grpSp>
      <p:grpSp>
        <p:nvGrpSpPr>
          <p:cNvPr id="148483" name="组合 3"/>
          <p:cNvGrpSpPr>
            <a:grpSpLocks/>
          </p:cNvGrpSpPr>
          <p:nvPr/>
        </p:nvGrpSpPr>
        <p:grpSpPr bwMode="auto">
          <a:xfrm>
            <a:off x="1854200" y="2400300"/>
            <a:ext cx="2811463" cy="1703388"/>
            <a:chOff x="5160" y="360"/>
            <a:chExt cx="4572" cy="3000"/>
          </a:xfrm>
        </p:grpSpPr>
        <p:pic>
          <p:nvPicPr>
            <p:cNvPr id="148492" name="图片 14359"/>
            <p:cNvPicPr>
              <a:picLocks noChangeAspect="1"/>
            </p:cNvPicPr>
            <p:nvPr/>
          </p:nvPicPr>
          <p:blipFill>
            <a:blip r:embed="rId4" cstate="print"/>
            <a:srcRect/>
            <a:stretch>
              <a:fillRect/>
            </a:stretch>
          </p:blipFill>
          <p:spPr bwMode="auto">
            <a:xfrm>
              <a:off x="5160" y="360"/>
              <a:ext cx="2595" cy="2880"/>
            </a:xfrm>
            <a:prstGeom prst="rect">
              <a:avLst/>
            </a:prstGeom>
            <a:noFill/>
            <a:ln w="9525">
              <a:noFill/>
              <a:miter lim="800000"/>
              <a:headEnd/>
              <a:tailEnd/>
            </a:ln>
          </p:spPr>
        </p:pic>
        <p:pic>
          <p:nvPicPr>
            <p:cNvPr id="148493" name="图片 14360"/>
            <p:cNvPicPr>
              <a:picLocks noChangeAspect="1"/>
            </p:cNvPicPr>
            <p:nvPr/>
          </p:nvPicPr>
          <p:blipFill>
            <a:blip r:embed="rId5" cstate="print"/>
            <a:srcRect/>
            <a:stretch>
              <a:fillRect/>
            </a:stretch>
          </p:blipFill>
          <p:spPr bwMode="auto">
            <a:xfrm>
              <a:off x="7680" y="360"/>
              <a:ext cx="2053" cy="3000"/>
            </a:xfrm>
            <a:prstGeom prst="rect">
              <a:avLst/>
            </a:prstGeom>
            <a:noFill/>
            <a:ln w="9525">
              <a:noFill/>
              <a:miter lim="800000"/>
              <a:headEnd/>
              <a:tailEnd/>
            </a:ln>
          </p:spPr>
        </p:pic>
      </p:grpSp>
      <p:grpSp>
        <p:nvGrpSpPr>
          <p:cNvPr id="148484" name="组合 4"/>
          <p:cNvGrpSpPr>
            <a:grpSpLocks/>
          </p:cNvGrpSpPr>
          <p:nvPr/>
        </p:nvGrpSpPr>
        <p:grpSpPr bwMode="auto">
          <a:xfrm>
            <a:off x="1892300" y="4303713"/>
            <a:ext cx="2773363" cy="1758950"/>
            <a:chOff x="9960" y="360"/>
            <a:chExt cx="4335" cy="2978"/>
          </a:xfrm>
        </p:grpSpPr>
        <p:pic>
          <p:nvPicPr>
            <p:cNvPr id="148490" name="图片 14361"/>
            <p:cNvPicPr>
              <a:picLocks noChangeAspect="1"/>
            </p:cNvPicPr>
            <p:nvPr/>
          </p:nvPicPr>
          <p:blipFill>
            <a:blip r:embed="rId6" cstate="print"/>
            <a:srcRect/>
            <a:stretch>
              <a:fillRect/>
            </a:stretch>
          </p:blipFill>
          <p:spPr bwMode="auto">
            <a:xfrm>
              <a:off x="9960" y="360"/>
              <a:ext cx="2415" cy="2978"/>
            </a:xfrm>
            <a:prstGeom prst="rect">
              <a:avLst/>
            </a:prstGeom>
            <a:noFill/>
            <a:ln w="9525">
              <a:noFill/>
              <a:miter lim="800000"/>
              <a:headEnd/>
              <a:tailEnd/>
            </a:ln>
          </p:spPr>
        </p:pic>
        <p:pic>
          <p:nvPicPr>
            <p:cNvPr id="148491" name="图片 14362"/>
            <p:cNvPicPr>
              <a:picLocks noChangeAspect="1"/>
            </p:cNvPicPr>
            <p:nvPr/>
          </p:nvPicPr>
          <p:blipFill>
            <a:blip r:embed="rId7" cstate="print"/>
            <a:srcRect/>
            <a:stretch>
              <a:fillRect/>
            </a:stretch>
          </p:blipFill>
          <p:spPr bwMode="auto">
            <a:xfrm>
              <a:off x="12375" y="360"/>
              <a:ext cx="1921" cy="2941"/>
            </a:xfrm>
            <a:prstGeom prst="rect">
              <a:avLst/>
            </a:prstGeom>
            <a:noFill/>
            <a:ln w="9525">
              <a:noFill/>
              <a:miter lim="800000"/>
              <a:headEnd/>
              <a:tailEnd/>
            </a:ln>
          </p:spPr>
        </p:pic>
      </p:grpSp>
      <p:cxnSp>
        <p:nvCxnSpPr>
          <p:cNvPr id="12" name="直接箭头连接符 11"/>
          <p:cNvCxnSpPr/>
          <p:nvPr/>
        </p:nvCxnSpPr>
        <p:spPr>
          <a:xfrm>
            <a:off x="3265488" y="2117725"/>
            <a:ext cx="20637" cy="27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244850" y="4024313"/>
            <a:ext cx="20638" cy="27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34" name="文本框 13333"/>
          <p:cNvSpPr txBox="1"/>
          <p:nvPr/>
        </p:nvSpPr>
        <p:spPr>
          <a:xfrm>
            <a:off x="5318125" y="2384425"/>
            <a:ext cx="3748088" cy="2308225"/>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b="0" dirty="0">
                <a:cs typeface="Arial" pitchFamily="34" charset="0"/>
                <a:sym typeface="Arial" panose="020B0604020202020204" pitchFamily="34" charset="0"/>
              </a:rPr>
              <a:t>As left photo, if the resistance between any two terminals of compressor, that means the compressor is ok.</a:t>
            </a:r>
          </a:p>
          <a:p>
            <a:pPr>
              <a:defRPr/>
            </a:pPr>
            <a:endParaRPr lang="en-US" altLang="zh-CN" b="0" dirty="0">
              <a:cs typeface="Arial" pitchFamily="34" charset="0"/>
              <a:sym typeface="Arial" panose="020B0604020202020204" pitchFamily="34" charset="0"/>
            </a:endParaRPr>
          </a:p>
          <a:p>
            <a:pPr>
              <a:defRPr/>
            </a:pPr>
            <a:r>
              <a:rPr lang="en-US" altLang="zh-CN" b="0" dirty="0">
                <a:cs typeface="Arial" pitchFamily="34" charset="0"/>
                <a:sym typeface="Arial" panose="020B0604020202020204" pitchFamily="34" charset="0"/>
              </a:rPr>
              <a:t>But if one of them is zero or infinite, that means failure, please replace compressor.</a:t>
            </a:r>
            <a:endParaRPr lang="zh-CN" altLang="en-US" b="0" dirty="0">
              <a:cs typeface="Arial" panose="020B0604020202020204" pitchFamily="34" charset="0"/>
              <a:sym typeface="Arial" panose="020B0604020202020204" pitchFamily="34" charset="0"/>
            </a:endParaRPr>
          </a:p>
        </p:txBody>
      </p:sp>
      <p:sp>
        <p:nvSpPr>
          <p:cNvPr id="148488" name="文本框 6"/>
          <p:cNvSpPr txBox="1">
            <a:spLocks noChangeArrowheads="1"/>
          </p:cNvSpPr>
          <p:nvPr/>
        </p:nvSpPr>
        <p:spPr bwMode="auto">
          <a:xfrm>
            <a:off x="661988" y="274638"/>
            <a:ext cx="191590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Detection result: </a:t>
            </a:r>
            <a:endParaRPr lang="zh-CN" altLang="en-US" b="0" dirty="0">
              <a:cs typeface="Arial" panose="020B0604020202020204" pitchFamily="34" charset="0"/>
              <a:sym typeface="Arial" panose="020B0604020202020204" pitchFamily="34" charset="0"/>
            </a:endParaRPr>
          </a:p>
        </p:txBody>
      </p:sp>
      <p:sp>
        <p:nvSpPr>
          <p:cNvPr id="148489" name="文本框 7"/>
          <p:cNvSpPr txBox="1">
            <a:spLocks noChangeArrowheads="1"/>
          </p:cNvSpPr>
          <p:nvPr/>
        </p:nvSpPr>
        <p:spPr bwMode="auto">
          <a:xfrm>
            <a:off x="857250" y="6165850"/>
            <a:ext cx="6742743" cy="400110"/>
          </a:xfrm>
          <a:prstGeom prst="rect">
            <a:avLst/>
          </a:prstGeom>
          <a:noFill/>
          <a:ln w="9525">
            <a:noFill/>
            <a:miter lim="800000"/>
            <a:headEnd/>
            <a:tailEnd/>
          </a:ln>
        </p:spPr>
        <p:txBody>
          <a:bodyPr wrap="none">
            <a:spAutoFit/>
          </a:bodyPr>
          <a:lstStyle/>
          <a:p>
            <a:r>
              <a:rPr lang="en-US" altLang="zh-CN" sz="2000" b="0">
                <a:solidFill>
                  <a:srgbClr val="FF0000"/>
                </a:solidFill>
                <a:cs typeface="Arial" panose="020B0604020202020204" pitchFamily="34" charset="0"/>
                <a:sym typeface="Arial" panose="020B0604020202020204" pitchFamily="34" charset="0"/>
              </a:rPr>
              <a:t>The above operation must be carried out when power off! </a:t>
            </a:r>
            <a:endParaRPr lang="zh-CN" altLang="en-US" sz="2000" b="0">
              <a:solidFill>
                <a:srgbClr val="FF0000"/>
              </a:solidFill>
              <a:cs typeface="Arial" panose="020B0604020202020204" pitchFamily="34" charset="0"/>
              <a:sym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本框 1"/>
          <p:cNvSpPr txBox="1">
            <a:spLocks noChangeArrowheads="1"/>
          </p:cNvSpPr>
          <p:nvPr/>
        </p:nvSpPr>
        <p:spPr bwMode="auto">
          <a:xfrm>
            <a:off x="273050" y="309563"/>
            <a:ext cx="9359900" cy="368300"/>
          </a:xfrm>
          <a:prstGeom prst="rect">
            <a:avLst/>
          </a:prstGeom>
          <a:noFill/>
          <a:ln w="9525">
            <a:noFill/>
            <a:miter lim="800000"/>
            <a:headEnd/>
            <a:tailEnd/>
          </a:ln>
        </p:spPr>
        <p:txBody>
          <a:bodyPr>
            <a:spAutoFit/>
          </a:bodyPr>
          <a:lstStyle/>
          <a:p>
            <a:pPr indent="174625"/>
            <a:r>
              <a:rPr lang="en-US" altLang="zh-CN" b="0" dirty="0">
                <a:cs typeface="Arial" panose="020B0604020202020204" pitchFamily="34" charset="0"/>
                <a:sym typeface="Arial" panose="020B0604020202020204" pitchFamily="34" charset="0"/>
              </a:rPr>
              <a:t>2) Check if the compressor get stuck by clamp meter.</a:t>
            </a:r>
            <a:endParaRPr lang="zh-CN" altLang="en-US" b="0" dirty="0">
              <a:cs typeface="Arial" panose="020B0604020202020204" pitchFamily="34" charset="0"/>
              <a:sym typeface="Arial" panose="020B0604020202020204" pitchFamily="34" charset="0"/>
            </a:endParaRPr>
          </a:p>
        </p:txBody>
      </p:sp>
      <p:sp>
        <p:nvSpPr>
          <p:cNvPr id="149507" name="文本框 3"/>
          <p:cNvSpPr txBox="1">
            <a:spLocks noChangeArrowheads="1"/>
          </p:cNvSpPr>
          <p:nvPr/>
        </p:nvSpPr>
        <p:spPr bwMode="auto">
          <a:xfrm>
            <a:off x="631825" y="765175"/>
            <a:ext cx="4570482"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1, If the compressor has any special sound</a:t>
            </a:r>
            <a:endParaRPr lang="zh-CN" altLang="en-US" b="0" dirty="0">
              <a:cs typeface="Arial" panose="020B0604020202020204" pitchFamily="34" charset="0"/>
              <a:sym typeface="Arial" panose="020B0604020202020204" pitchFamily="34" charset="0"/>
            </a:endParaRPr>
          </a:p>
        </p:txBody>
      </p:sp>
      <p:sp>
        <p:nvSpPr>
          <p:cNvPr id="149508" name="文本框 4"/>
          <p:cNvSpPr txBox="1">
            <a:spLocks noChangeArrowheads="1"/>
          </p:cNvSpPr>
          <p:nvPr/>
        </p:nvSpPr>
        <p:spPr bwMode="auto">
          <a:xfrm>
            <a:off x="3802063" y="2030413"/>
            <a:ext cx="5284787" cy="2354262"/>
          </a:xfrm>
          <a:prstGeom prst="rect">
            <a:avLst/>
          </a:prstGeom>
          <a:noFill/>
          <a:ln w="9525">
            <a:noFill/>
            <a:miter lim="800000"/>
            <a:headEnd/>
            <a:tailEnd/>
          </a:ln>
        </p:spPr>
        <p:txBody>
          <a:bodyPr>
            <a:spAutoFit/>
          </a:bodyPr>
          <a:lstStyle/>
          <a:p>
            <a:pPr>
              <a:spcBef>
                <a:spcPct val="50000"/>
              </a:spcBef>
            </a:pPr>
            <a:r>
              <a:rPr lang="en-US" altLang="zh-CN" sz="1400" dirty="0">
                <a:cs typeface="Arial" panose="020B0604020202020204" pitchFamily="34" charset="0"/>
                <a:sym typeface="Arial" panose="020B0604020202020204" pitchFamily="34" charset="0"/>
              </a:rPr>
              <a:t>Detection of running current: </a:t>
            </a:r>
            <a:endParaRPr lang="zh-CN" altLang="en-US" sz="1400" dirty="0">
              <a:cs typeface="Arial" panose="020B0604020202020204" pitchFamily="34" charset="0"/>
              <a:sym typeface="Arial" panose="020B0604020202020204" pitchFamily="34" charset="0"/>
            </a:endParaRPr>
          </a:p>
          <a:p>
            <a:pPr>
              <a:spcBef>
                <a:spcPct val="50000"/>
              </a:spcBef>
            </a:pPr>
            <a:r>
              <a:rPr lang="en-US" altLang="zh-CN" sz="1400" dirty="0">
                <a:cs typeface="Arial" panose="020B0604020202020204" pitchFamily="34" charset="0"/>
                <a:sym typeface="Arial" panose="020B0604020202020204" pitchFamily="34" charset="0"/>
              </a:rPr>
              <a:t>1,When power off, adjust clamp meter to applicable grade, and clamp the power cord of terminal L.</a:t>
            </a:r>
            <a:endParaRPr lang="zh-CN" altLang="en-US" sz="1400" dirty="0">
              <a:cs typeface="Arial" panose="020B0604020202020204" pitchFamily="34" charset="0"/>
              <a:sym typeface="Arial" panose="020B0604020202020204" pitchFamily="34" charset="0"/>
            </a:endParaRPr>
          </a:p>
          <a:p>
            <a:pPr>
              <a:spcBef>
                <a:spcPct val="50000"/>
              </a:spcBef>
            </a:pPr>
            <a:r>
              <a:rPr lang="en-US" altLang="zh-CN" sz="1400" dirty="0">
                <a:cs typeface="Arial" panose="020B0604020202020204" pitchFamily="34" charset="0"/>
                <a:sym typeface="Arial" panose="020B0604020202020204" pitchFamily="34" charset="0"/>
              </a:rPr>
              <a:t>2, When power on, the detected current is several times more than rated current, and no cold wind blow out from fan, that means compressor get stuck. Please turn off the unit and replace compressor quickly to avoid potential safety hazard</a:t>
            </a:r>
          </a:p>
          <a:p>
            <a:pPr>
              <a:spcBef>
                <a:spcPct val="50000"/>
              </a:spcBef>
            </a:pPr>
            <a:endParaRPr lang="zh-CN" altLang="en-US" sz="1400" dirty="0">
              <a:cs typeface="Arial" panose="020B0604020202020204" pitchFamily="34" charset="0"/>
              <a:sym typeface="Arial" panose="020B0604020202020204" pitchFamily="34" charset="0"/>
            </a:endParaRPr>
          </a:p>
        </p:txBody>
      </p:sp>
      <p:sp>
        <p:nvSpPr>
          <p:cNvPr id="149509" name="文本框 5"/>
          <p:cNvSpPr txBox="1">
            <a:spLocks noChangeArrowheads="1"/>
          </p:cNvSpPr>
          <p:nvPr/>
        </p:nvSpPr>
        <p:spPr bwMode="auto">
          <a:xfrm>
            <a:off x="661988" y="1196975"/>
            <a:ext cx="7917617" cy="646331"/>
          </a:xfrm>
          <a:prstGeom prst="rect">
            <a:avLst/>
          </a:prstGeom>
          <a:noFill/>
          <a:ln w="9525">
            <a:noFill/>
            <a:miter lim="800000"/>
            <a:headEnd/>
            <a:tailEnd/>
          </a:ln>
        </p:spPr>
        <p:txBody>
          <a:bodyPr wrap="none">
            <a:spAutoFit/>
          </a:bodyPr>
          <a:lstStyle/>
          <a:p>
            <a:r>
              <a:rPr lang="en-US" altLang="zh-CN" b="0" dirty="0">
                <a:cs typeface="Arial" pitchFamily="34" charset="0"/>
                <a:sym typeface="Arial" panose="020B0604020202020204" pitchFamily="34" charset="0"/>
              </a:rPr>
              <a:t>2, If no special sound, please detect the running current by clamp meter, if it</a:t>
            </a:r>
          </a:p>
          <a:p>
            <a:r>
              <a:rPr lang="en-US" altLang="zh-CN" b="0" dirty="0">
                <a:cs typeface="Arial" pitchFamily="34" charset="0"/>
                <a:sym typeface="Arial" panose="020B0604020202020204" pitchFamily="34" charset="0"/>
              </a:rPr>
              <a:t>is several times more than rate current, please replace compressor.</a:t>
            </a:r>
            <a:endParaRPr lang="zh-CN" altLang="en-US" b="0" dirty="0">
              <a:cs typeface="Arial" panose="020B0604020202020204" pitchFamily="34" charset="0"/>
              <a:sym typeface="Arial" panose="020B0604020202020204" pitchFamily="34" charset="0"/>
            </a:endParaRPr>
          </a:p>
        </p:txBody>
      </p:sp>
      <p:pic>
        <p:nvPicPr>
          <p:cNvPr id="149510" name="Picture 4" descr="P6060907"/>
          <p:cNvPicPr>
            <a:picLocks noChangeAspect="1"/>
          </p:cNvPicPr>
          <p:nvPr/>
        </p:nvPicPr>
        <p:blipFill>
          <a:blip r:embed="rId2" cstate="print"/>
          <a:srcRect/>
          <a:stretch>
            <a:fillRect/>
          </a:stretch>
        </p:blipFill>
        <p:spPr bwMode="auto">
          <a:xfrm>
            <a:off x="1558925" y="2030413"/>
            <a:ext cx="1803400" cy="22225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文本框 1"/>
          <p:cNvSpPr txBox="1">
            <a:spLocks noChangeArrowheads="1"/>
          </p:cNvSpPr>
          <p:nvPr/>
        </p:nvSpPr>
        <p:spPr bwMode="auto">
          <a:xfrm>
            <a:off x="247650" y="665202"/>
            <a:ext cx="94107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4:  If problem still exsit, replace PC board. </a:t>
            </a:r>
          </a:p>
        </p:txBody>
      </p:sp>
      <p:grpSp>
        <p:nvGrpSpPr>
          <p:cNvPr id="2" name="组合 8"/>
          <p:cNvGrpSpPr/>
          <p:nvPr/>
        </p:nvGrpSpPr>
        <p:grpSpPr>
          <a:xfrm>
            <a:off x="165100" y="1676400"/>
            <a:ext cx="9575800" cy="4331732"/>
            <a:chOff x="152400" y="1676400"/>
            <a:chExt cx="8839200" cy="4331732"/>
          </a:xfrm>
        </p:grpSpPr>
        <p:pic>
          <p:nvPicPr>
            <p:cNvPr id="10" name="Picture 2"/>
            <p:cNvPicPr>
              <a:picLocks noChangeAspect="1" noChangeArrowheads="1"/>
            </p:cNvPicPr>
            <p:nvPr/>
          </p:nvPicPr>
          <p:blipFill>
            <a:blip r:embed="rId2" cstate="print"/>
            <a:srcRect l="5512" r="3150"/>
            <a:stretch>
              <a:fillRect/>
            </a:stretch>
          </p:blipFill>
          <p:spPr bwMode="auto">
            <a:xfrm>
              <a:off x="152400" y="1676400"/>
              <a:ext cx="8839200" cy="3171825"/>
            </a:xfrm>
            <a:prstGeom prst="rect">
              <a:avLst/>
            </a:prstGeom>
            <a:noFill/>
            <a:ln w="9525">
              <a:noFill/>
              <a:miter lim="800000"/>
              <a:headEnd/>
              <a:tailEnd/>
            </a:ln>
          </p:spPr>
        </p:pic>
        <p:sp>
          <p:nvSpPr>
            <p:cNvPr id="11" name="文本框 1"/>
            <p:cNvSpPr txBox="1">
              <a:spLocks noChangeArrowheads="1"/>
            </p:cNvSpPr>
            <p:nvPr/>
          </p:nvSpPr>
          <p:spPr bwMode="auto">
            <a:xfrm>
              <a:off x="843127" y="5638800"/>
              <a:ext cx="107011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609600" y="2743200"/>
              <a:ext cx="1676400"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5" name="直接箭头连接符 14"/>
            <p:cNvCxnSpPr/>
            <p:nvPr/>
          </p:nvCxnSpPr>
          <p:spPr>
            <a:xfrm>
              <a:off x="1371600" y="4572000"/>
              <a:ext cx="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374B1B42-C12C-4775-A223-7DA79905E857}"/>
              </a:ext>
            </a:extLst>
          </p:cNvPr>
          <p:cNvSpPr/>
          <p:nvPr/>
        </p:nvSpPr>
        <p:spPr>
          <a:xfrm>
            <a:off x="3440832" y="188640"/>
            <a:ext cx="3024336" cy="864096"/>
          </a:xfrm>
          <a:prstGeom prst="roundRect">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rgbClr val="000000"/>
                </a:solidFill>
                <a:latin typeface="Arial" panose="020B0604020202020204" pitchFamily="34" charset="0"/>
                <a:cs typeface="Arial" panose="020B0604020202020204" pitchFamily="34" charset="0"/>
                <a:sym typeface="Arial" panose="020B0604020202020204" pitchFamily="34" charset="0"/>
              </a:rPr>
              <a:t>HP no heating</a:t>
            </a:r>
          </a:p>
          <a:p>
            <a:pPr lvl="0" algn="ctr"/>
            <a:r>
              <a:rPr lang="en-US" altLang="zh-CN" sz="1800" b="0" dirty="0">
                <a:solidFill>
                  <a:srgbClr val="000000"/>
                </a:solidFill>
                <a:latin typeface="Arial" panose="020B0604020202020204" pitchFamily="34" charset="0"/>
                <a:cs typeface="Arial" panose="020B0604020202020204" pitchFamily="34" charset="0"/>
                <a:sym typeface="Arial" panose="020B0604020202020204" pitchFamily="34" charset="0"/>
              </a:rPr>
              <a:t>(For three-phase model)</a:t>
            </a:r>
            <a:endParaRPr lang="zh-CN" altLang="en-US" sz="1600" b="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86321A1A-94C4-48E7-9D44-9F42912AC0DA}"/>
              </a:ext>
            </a:extLst>
          </p:cNvPr>
          <p:cNvGraphicFramePr/>
          <p:nvPr>
            <p:extLst>
              <p:ext uri="{D42A27DB-BD31-4B8C-83A1-F6EECF244321}">
                <p14:modId xmlns:p14="http://schemas.microsoft.com/office/powerpoint/2010/main" val="3978188330"/>
              </p:ext>
            </p:extLst>
          </p:nvPr>
        </p:nvGraphicFramePr>
        <p:xfrm>
          <a:off x="128464" y="1772816"/>
          <a:ext cx="9649072"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5215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文本框 1"/>
          <p:cNvSpPr txBox="1">
            <a:spLocks noChangeArrowheads="1"/>
          </p:cNvSpPr>
          <p:nvPr/>
        </p:nvSpPr>
        <p:spPr bwMode="auto">
          <a:xfrm>
            <a:off x="416496" y="115889"/>
            <a:ext cx="3670428" cy="461665"/>
          </a:xfrm>
          <a:prstGeom prst="rect">
            <a:avLst/>
          </a:prstGeom>
          <a:noFill/>
          <a:ln w="9525">
            <a:noFill/>
            <a:miter lim="800000"/>
            <a:headEnd/>
            <a:tailEnd/>
          </a:ln>
        </p:spPr>
        <p:txBody>
          <a:bodyPr wrap="none">
            <a:spAutoFit/>
          </a:bodyPr>
          <a:lstStyle/>
          <a:p>
            <a:pPr algn="ctr"/>
            <a:r>
              <a:rPr lang="en-US" altLang="zh-CN" sz="2400" b="0" dirty="0">
                <a:cs typeface="Arial" panose="020B0604020202020204" pitchFamily="34" charset="0"/>
                <a:sym typeface="Arial" panose="020B0604020202020204" pitchFamily="34" charset="0"/>
              </a:rPr>
              <a:t>Check HP running status </a:t>
            </a:r>
            <a:endParaRPr lang="zh-CN" altLang="en-US" sz="2400" b="0" dirty="0">
              <a:cs typeface="Arial" panose="020B0604020202020204" pitchFamily="34" charset="0"/>
              <a:sym typeface="Arial" panose="020B0604020202020204" pitchFamily="34" charset="0"/>
            </a:endParaRPr>
          </a:p>
        </p:txBody>
      </p:sp>
      <p:sp>
        <p:nvSpPr>
          <p:cNvPr id="139267" name="文本框 99"/>
          <p:cNvSpPr txBox="1">
            <a:spLocks noChangeArrowheads="1"/>
          </p:cNvSpPr>
          <p:nvPr/>
        </p:nvSpPr>
        <p:spPr bwMode="auto">
          <a:xfrm>
            <a:off x="488951" y="908052"/>
            <a:ext cx="8964613" cy="1323439"/>
          </a:xfrm>
          <a:prstGeom prst="rect">
            <a:avLst/>
          </a:prstGeom>
          <a:noFill/>
          <a:ln w="9525">
            <a:noFill/>
            <a:miter lim="800000"/>
            <a:headEnd/>
            <a:tailEnd/>
          </a:ln>
        </p:spPr>
        <p:txBody>
          <a:bodyPr>
            <a:spAutoFit/>
          </a:bodyPr>
          <a:lstStyle/>
          <a:p>
            <a:pPr marL="342900" indent="-342900">
              <a:defRPr/>
            </a:pPr>
            <a:r>
              <a:rPr lang="en-US" altLang="zh-CN" sz="1600" b="0" dirty="0">
                <a:cs typeface="Arial" pitchFamily="34" charset="0"/>
                <a:sym typeface="Arial" panose="020B0604020202020204" pitchFamily="34" charset="0"/>
              </a:rPr>
              <a:t>1). Check if there is condensate water, as normally the running HP is with condensate water.</a:t>
            </a:r>
          </a:p>
          <a:p>
            <a:pPr marL="171450" indent="-171450">
              <a:defRPr/>
            </a:pPr>
            <a:r>
              <a:rPr lang="en-US" altLang="zh-CN" sz="1600" b="0" dirty="0">
                <a:cs typeface="Arial" pitchFamily="34" charset="0"/>
                <a:sym typeface="Arial" panose="020B0604020202020204" pitchFamily="34" charset="0"/>
              </a:rPr>
              <a:t>2). Check the wind blows out from HP: under heating mode, the wind is cold, under cooling mode, the wind is warm. </a:t>
            </a:r>
          </a:p>
          <a:p>
            <a:pPr marL="171450" indent="-171450">
              <a:defRPr/>
            </a:pPr>
            <a:r>
              <a:rPr lang="en-US" altLang="zh-CN" sz="1600" b="0" dirty="0">
                <a:cs typeface="Arial" pitchFamily="34" charset="0"/>
                <a:sym typeface="Arial" panose="020B0604020202020204" pitchFamily="34" charset="0"/>
              </a:rPr>
              <a:t>3). Check if fan is running.</a:t>
            </a:r>
          </a:p>
          <a:p>
            <a:pPr marL="171450" indent="-171450">
              <a:defRPr/>
            </a:pPr>
            <a:r>
              <a:rPr lang="en-US" altLang="zh-CN" sz="1600" b="0" dirty="0">
                <a:cs typeface="Arial" pitchFamily="34" charset="0"/>
                <a:sym typeface="Arial" panose="020B0604020202020204" pitchFamily="34" charset="0"/>
              </a:rPr>
              <a:t>4). Check if compressor is running.</a:t>
            </a:r>
            <a:endParaRPr lang="zh-CN" altLang="en-US" sz="1600" b="0" dirty="0">
              <a:cs typeface="Arial" panose="020B0604020202020204" pitchFamily="34" charset="0"/>
              <a:sym typeface="Arial" panose="020B0604020202020204" pitchFamily="34" charset="0"/>
            </a:endParaRPr>
          </a:p>
        </p:txBody>
      </p:sp>
      <p:sp>
        <p:nvSpPr>
          <p:cNvPr id="139268" name="文本框 99"/>
          <p:cNvSpPr txBox="1">
            <a:spLocks noChangeArrowheads="1"/>
          </p:cNvSpPr>
          <p:nvPr/>
        </p:nvSpPr>
        <p:spPr bwMode="auto">
          <a:xfrm>
            <a:off x="488951" y="5805488"/>
            <a:ext cx="8964613" cy="855662"/>
          </a:xfrm>
          <a:prstGeom prst="rect">
            <a:avLst/>
          </a:prstGeom>
          <a:noFill/>
          <a:ln w="9525">
            <a:noFill/>
            <a:miter lim="800000"/>
            <a:headEnd/>
            <a:tailEnd/>
          </a:ln>
        </p:spPr>
        <p:txBody>
          <a:bodyPr>
            <a:spAutoFit/>
          </a:bodyPr>
          <a:lstStyle/>
          <a:p>
            <a:pPr marL="171450" indent="-171450"/>
            <a:r>
              <a:rPr lang="en-US" altLang="zh-CN" b="0" dirty="0">
                <a:cs typeface="Arial" panose="020B0604020202020204" pitchFamily="34" charset="0"/>
                <a:sym typeface="Arial" panose="020B0604020202020204" pitchFamily="34" charset="0"/>
              </a:rPr>
              <a:t>If not belong to above situation: </a:t>
            </a:r>
            <a:endParaRPr lang="zh-CN" altLang="en-US" b="0" dirty="0">
              <a:cs typeface="Arial" panose="020B0604020202020204" pitchFamily="34" charset="0"/>
              <a:sym typeface="Arial" panose="020B0604020202020204" pitchFamily="34" charset="0"/>
            </a:endParaRPr>
          </a:p>
          <a:p>
            <a:pPr marL="171450" indent="-171450"/>
            <a:r>
              <a:rPr lang="en-US" altLang="zh-CN" sz="1600" b="0" dirty="0">
                <a:cs typeface="Arial" panose="020B0604020202020204" pitchFamily="34" charset="0"/>
                <a:sym typeface="Arial" panose="020B0604020202020204" pitchFamily="34" charset="0"/>
              </a:rPr>
              <a:t>1. Please power off the HP at least 5 minutes , and then restart it</a:t>
            </a:r>
            <a:endParaRPr lang="zh-CN" altLang="en-US" sz="1600" b="0" dirty="0">
              <a:cs typeface="Arial" panose="020B0604020202020204" pitchFamily="34" charset="0"/>
              <a:sym typeface="Arial" panose="020B0604020202020204" pitchFamily="34" charset="0"/>
            </a:endParaRPr>
          </a:p>
          <a:p>
            <a:pPr marL="171450" indent="-171450"/>
            <a:r>
              <a:rPr lang="en-US" altLang="zh-CN" sz="1600" b="0" dirty="0">
                <a:cs typeface="Arial" panose="020B0604020202020204" pitchFamily="34" charset="0"/>
                <a:sym typeface="Arial" panose="020B0604020202020204" pitchFamily="34" charset="0"/>
              </a:rPr>
              <a:t>2. Please set pool temp to 35</a:t>
            </a:r>
            <a:r>
              <a:rPr lang="zh-CN" altLang="en-US" sz="1600" b="0" dirty="0">
                <a:cs typeface="Arial" panose="020B0604020202020204" pitchFamily="34" charset="0"/>
                <a:sym typeface="Arial" panose="020B0604020202020204" pitchFamily="34" charset="0"/>
              </a:rPr>
              <a:t> °</a:t>
            </a:r>
            <a:r>
              <a:rPr lang="en-US" altLang="zh-CN" sz="1600" b="0" dirty="0">
                <a:cs typeface="Arial" panose="020B0604020202020204" pitchFamily="34" charset="0"/>
                <a:sym typeface="Arial" panose="020B0604020202020204" pitchFamily="34" charset="0"/>
              </a:rPr>
              <a:t>C</a:t>
            </a:r>
            <a:endParaRPr lang="zh-CN" altLang="en-US" sz="1600" b="0" dirty="0">
              <a:cs typeface="Arial" panose="020B0604020202020204" pitchFamily="34" charset="0"/>
              <a:sym typeface="Arial" panose="020B0604020202020204" pitchFamily="34" charset="0"/>
            </a:endParaRPr>
          </a:p>
        </p:txBody>
      </p:sp>
      <p:sp>
        <p:nvSpPr>
          <p:cNvPr id="139269" name="文本框 99"/>
          <p:cNvSpPr txBox="1">
            <a:spLocks noChangeArrowheads="1"/>
          </p:cNvSpPr>
          <p:nvPr/>
        </p:nvSpPr>
        <p:spPr bwMode="auto">
          <a:xfrm>
            <a:off x="415926" y="549275"/>
            <a:ext cx="8964613" cy="368300"/>
          </a:xfrm>
          <a:prstGeom prst="rect">
            <a:avLst/>
          </a:prstGeom>
          <a:noFill/>
          <a:ln w="9525">
            <a:noFill/>
            <a:miter lim="800000"/>
            <a:headEnd/>
            <a:tailEnd/>
          </a:ln>
        </p:spPr>
        <p:txBody>
          <a:bodyPr>
            <a:spAutoFit/>
          </a:bodyPr>
          <a:lstStyle/>
          <a:p>
            <a:pPr marL="171450" indent="-171450"/>
            <a:r>
              <a:rPr lang="en-US" altLang="zh-CN" b="0" dirty="0">
                <a:cs typeface="Arial" panose="020B0604020202020204" pitchFamily="34" charset="0"/>
                <a:sym typeface="Arial" panose="020B0604020202020204" pitchFamily="34" charset="0"/>
              </a:rPr>
              <a:t>If there is no error code, pls check below step by step:  </a:t>
            </a:r>
            <a:endParaRPr lang="zh-CN" altLang="en-US" sz="1600" b="0" dirty="0">
              <a:cs typeface="Arial" panose="020B0604020202020204" pitchFamily="34" charset="0"/>
              <a:sym typeface="Arial" panose="020B0604020202020204" pitchFamily="34" charset="0"/>
            </a:endParaRPr>
          </a:p>
        </p:txBody>
      </p:sp>
      <p:grpSp>
        <p:nvGrpSpPr>
          <p:cNvPr id="2" name="组合 10"/>
          <p:cNvGrpSpPr>
            <a:grpSpLocks/>
          </p:cNvGrpSpPr>
          <p:nvPr/>
        </p:nvGrpSpPr>
        <p:grpSpPr bwMode="auto">
          <a:xfrm>
            <a:off x="415926" y="2276475"/>
            <a:ext cx="8648700" cy="3098800"/>
            <a:chOff x="416496" y="2276872"/>
            <a:chExt cx="8648261" cy="3097639"/>
          </a:xfrm>
        </p:grpSpPr>
        <p:pic>
          <p:nvPicPr>
            <p:cNvPr id="139271" name="Picture 5"/>
            <p:cNvPicPr>
              <a:picLocks noChangeAspect="1" noChangeArrowheads="1"/>
            </p:cNvPicPr>
            <p:nvPr/>
          </p:nvPicPr>
          <p:blipFill>
            <a:blip r:embed="rId2" cstate="print"/>
            <a:srcRect/>
            <a:stretch>
              <a:fillRect/>
            </a:stretch>
          </p:blipFill>
          <p:spPr bwMode="auto">
            <a:xfrm>
              <a:off x="416496" y="2276872"/>
              <a:ext cx="4680520" cy="3097639"/>
            </a:xfrm>
            <a:prstGeom prst="rect">
              <a:avLst/>
            </a:prstGeom>
            <a:noFill/>
            <a:ln w="9525">
              <a:noFill/>
              <a:miter lim="800000"/>
              <a:headEnd/>
              <a:tailEnd/>
            </a:ln>
          </p:spPr>
        </p:pic>
        <p:pic>
          <p:nvPicPr>
            <p:cNvPr id="139272" name="Picture 6"/>
            <p:cNvPicPr>
              <a:picLocks noChangeAspect="1" noChangeArrowheads="1"/>
            </p:cNvPicPr>
            <p:nvPr/>
          </p:nvPicPr>
          <p:blipFill>
            <a:blip r:embed="rId3" cstate="print"/>
            <a:srcRect/>
            <a:stretch>
              <a:fillRect/>
            </a:stretch>
          </p:blipFill>
          <p:spPr bwMode="auto">
            <a:xfrm>
              <a:off x="5241031" y="2276872"/>
              <a:ext cx="3823726" cy="3096344"/>
            </a:xfrm>
            <a:prstGeom prst="rect">
              <a:avLst/>
            </a:prstGeom>
            <a:noFill/>
            <a:ln w="9525">
              <a:noFill/>
              <a:miter lim="800000"/>
              <a:headEnd/>
              <a:tailEnd/>
            </a:ln>
          </p:spPr>
        </p:pic>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本框 1"/>
          <p:cNvSpPr txBox="1">
            <a:spLocks noChangeArrowheads="1"/>
          </p:cNvSpPr>
          <p:nvPr/>
        </p:nvSpPr>
        <p:spPr bwMode="auto">
          <a:xfrm>
            <a:off x="488951" y="333377"/>
            <a:ext cx="8567738" cy="830263"/>
          </a:xfrm>
          <a:prstGeom prst="rect">
            <a:avLst/>
          </a:prstGeom>
          <a:noFill/>
          <a:ln w="9525">
            <a:noFill/>
            <a:miter lim="800000"/>
            <a:headEnd/>
            <a:tailEnd/>
          </a:ln>
        </p:spPr>
        <p:txBody>
          <a:bodyPr>
            <a:spAutoFit/>
          </a:bodyPr>
          <a:lstStyle/>
          <a:p>
            <a:r>
              <a:rPr lang="en-US" altLang="zh-CN" sz="2400" b="0">
                <a:cs typeface="Arial" panose="020B0604020202020204" pitchFamily="34" charset="0"/>
                <a:sym typeface="Arial" panose="020B0604020202020204" pitchFamily="34" charset="0"/>
              </a:rPr>
              <a:t>1.If no condensate water, or fan blows out normal temp wind, please check if gas leakage and recharge</a:t>
            </a:r>
            <a:endParaRPr lang="zh-CN" altLang="en-US" sz="2400" b="0">
              <a:cs typeface="Arial" panose="020B0604020202020204" pitchFamily="34" charset="0"/>
              <a:sym typeface="Arial" panose="020B0604020202020204" pitchFamily="34" charset="0"/>
            </a:endParaRPr>
          </a:p>
        </p:txBody>
      </p:sp>
      <p:sp>
        <p:nvSpPr>
          <p:cNvPr id="140291" name="文本框 3"/>
          <p:cNvSpPr txBox="1">
            <a:spLocks noChangeArrowheads="1"/>
          </p:cNvSpPr>
          <p:nvPr/>
        </p:nvSpPr>
        <p:spPr bwMode="auto">
          <a:xfrm>
            <a:off x="660400" y="1219200"/>
            <a:ext cx="360868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A. Check low pressure gas value </a:t>
            </a:r>
            <a:endParaRPr lang="zh-CN" altLang="en-US" b="0" dirty="0">
              <a:cs typeface="Arial" panose="020B0604020202020204" pitchFamily="34" charset="0"/>
              <a:sym typeface="Arial" panose="020B0604020202020204" pitchFamily="34" charset="0"/>
            </a:endParaRPr>
          </a:p>
        </p:txBody>
      </p:sp>
      <p:graphicFrame>
        <p:nvGraphicFramePr>
          <p:cNvPr id="7497" name="表格 7496"/>
          <p:cNvGraphicFramePr>
            <a:graphicFrameLocks noGrp="1"/>
          </p:cNvGraphicFramePr>
          <p:nvPr>
            <p:extLst>
              <p:ext uri="{D42A27DB-BD31-4B8C-83A1-F6EECF244321}">
                <p14:modId xmlns:p14="http://schemas.microsoft.com/office/powerpoint/2010/main" val="2079166910"/>
              </p:ext>
            </p:extLst>
          </p:nvPr>
        </p:nvGraphicFramePr>
        <p:xfrm>
          <a:off x="428625" y="2276477"/>
          <a:ext cx="8959148" cy="2197735"/>
        </p:xfrm>
        <a:graphic>
          <a:graphicData uri="http://schemas.openxmlformats.org/drawingml/2006/table">
            <a:tbl>
              <a:tblPr/>
              <a:tblGrid>
                <a:gridCol w="780087">
                  <a:extLst>
                    <a:ext uri="{9D8B030D-6E8A-4147-A177-3AD203B41FA5}">
                      <a16:colId xmlns:a16="http://schemas.microsoft.com/office/drawing/2014/main" val="20000"/>
                    </a:ext>
                  </a:extLst>
                </a:gridCol>
                <a:gridCol w="780087">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42911">
                  <a:extLst>
                    <a:ext uri="{9D8B030D-6E8A-4147-A177-3AD203B41FA5}">
                      <a16:colId xmlns:a16="http://schemas.microsoft.com/office/drawing/2014/main" val="20003"/>
                    </a:ext>
                  </a:extLst>
                </a:gridCol>
                <a:gridCol w="1112588">
                  <a:extLst>
                    <a:ext uri="{9D8B030D-6E8A-4147-A177-3AD203B41FA5}">
                      <a16:colId xmlns:a16="http://schemas.microsoft.com/office/drawing/2014/main" val="20004"/>
                    </a:ext>
                  </a:extLst>
                </a:gridCol>
                <a:gridCol w="1381291">
                  <a:extLst>
                    <a:ext uri="{9D8B030D-6E8A-4147-A177-3AD203B41FA5}">
                      <a16:colId xmlns:a16="http://schemas.microsoft.com/office/drawing/2014/main" val="20005"/>
                    </a:ext>
                  </a:extLst>
                </a:gridCol>
                <a:gridCol w="1563753">
                  <a:extLst>
                    <a:ext uri="{9D8B030D-6E8A-4147-A177-3AD203B41FA5}">
                      <a16:colId xmlns:a16="http://schemas.microsoft.com/office/drawing/2014/main" val="20006"/>
                    </a:ext>
                  </a:extLst>
                </a:gridCol>
                <a:gridCol w="1562327">
                  <a:extLst>
                    <a:ext uri="{9D8B030D-6E8A-4147-A177-3AD203B41FA5}">
                      <a16:colId xmlns:a16="http://schemas.microsoft.com/office/drawing/2014/main" val="20007"/>
                    </a:ext>
                  </a:extLst>
                </a:gridCol>
              </a:tblGrid>
              <a:tr h="608330">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zh-CN" altLang="en-US" sz="1200" dirty="0">
                          <a:latin typeface="Arial" pitchFamily="34" charset="0"/>
                          <a:cs typeface="Arial" pitchFamily="34" charset="0"/>
                          <a:sym typeface="Arial" panose="020B0604020202020204" pitchFamily="34" charset="0"/>
                        </a:rPr>
                        <a:t>　</a:t>
                      </a: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Air </a:t>
                      </a:r>
                    </a:p>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Humidity℃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Inlet water temp ℃</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Outlet</a:t>
                      </a:r>
                      <a:r>
                        <a:rPr lang="en-US" altLang="zh-CN" sz="1200" b="1" baseline="0" dirty="0">
                          <a:latin typeface="Arial" pitchFamily="34" charset="0"/>
                          <a:cs typeface="Arial" pitchFamily="34" charset="0"/>
                          <a:sym typeface="Arial" panose="020B0604020202020204" pitchFamily="34" charset="0"/>
                        </a:rPr>
                        <a:t> water temp</a:t>
                      </a:r>
                      <a:r>
                        <a:rPr lang="en-US" altLang="zh-CN"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zh-CN" altLang="en-US" sz="1200" b="1" dirty="0">
                          <a:latin typeface="Arial" pitchFamily="34" charset="0"/>
                          <a:cs typeface="Arial" pitchFamily="34" charset="0"/>
                          <a:sym typeface="Arial" panose="020B0604020202020204" pitchFamily="34" charset="0"/>
                        </a:rPr>
                        <a:t>　</a:t>
                      </a:r>
                      <a:r>
                        <a:rPr lang="en-US" altLang="zh-CN" sz="1200" b="1" dirty="0">
                          <a:latin typeface="Arial" pitchFamily="34" charset="0"/>
                          <a:cs typeface="Arial" pitchFamily="34" charset="0"/>
                          <a:sym typeface="Arial" panose="020B0604020202020204" pitchFamily="34" charset="0"/>
                        </a:rPr>
                        <a:t>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High pressure</a:t>
                      </a:r>
                      <a:r>
                        <a:rPr lang="zh-CN" altLang="en-US" sz="1200" b="1" dirty="0">
                          <a:latin typeface="Arial" pitchFamily="34" charset="0"/>
                          <a:cs typeface="Arial" pitchFamily="34" charset="0"/>
                          <a:sym typeface="Arial" panose="020B0604020202020204" pitchFamily="34" charset="0"/>
                        </a:rPr>
                        <a:t>（</a:t>
                      </a:r>
                      <a:r>
                        <a:rPr lang="en-US" altLang="zh-CN" sz="1200" b="1" dirty="0" err="1">
                          <a:latin typeface="Arial" pitchFamily="34" charset="0"/>
                          <a:cs typeface="Arial" pitchFamily="34" charset="0"/>
                          <a:sym typeface="Arial" panose="020B0604020202020204" pitchFamily="34" charset="0"/>
                        </a:rPr>
                        <a:t>Mpa</a:t>
                      </a:r>
                      <a:r>
                        <a:rPr lang="zh-CN" altLang="en-US"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Low pressure</a:t>
                      </a:r>
                      <a:r>
                        <a:rPr lang="zh-CN" altLang="en-US" sz="1200" b="1" dirty="0">
                          <a:latin typeface="Arial" pitchFamily="34" charset="0"/>
                          <a:cs typeface="Arial" pitchFamily="34" charset="0"/>
                          <a:sym typeface="Arial" panose="020B0604020202020204" pitchFamily="34" charset="0"/>
                        </a:rPr>
                        <a:t>（</a:t>
                      </a:r>
                      <a:r>
                        <a:rPr lang="en-US" altLang="zh-CN" sz="1200" b="1" dirty="0" err="1">
                          <a:latin typeface="Arial" pitchFamily="34" charset="0"/>
                          <a:cs typeface="Arial" pitchFamily="34" charset="0"/>
                          <a:sym typeface="Arial" panose="020B0604020202020204" pitchFamily="34" charset="0"/>
                        </a:rPr>
                        <a:t>Mpa</a:t>
                      </a:r>
                      <a:r>
                        <a:rPr lang="zh-CN" altLang="en-US" sz="1200" b="1" dirty="0">
                          <a:latin typeface="Arial" pitchFamily="34" charset="0"/>
                          <a:cs typeface="Arial" pitchFamily="34" charset="0"/>
                          <a:sym typeface="Arial" panose="020B0604020202020204" pitchFamily="34" charset="0"/>
                        </a:rPr>
                        <a:t>）</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235">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Heating</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15</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12</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26</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100% 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2.2-2.4</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0.65-0.8</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847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80% 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2.0-2.2</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0.8-0.9</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5945">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Cooling </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35</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24</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26</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100% Capacity</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3.0-3.2</a:t>
                      </a:r>
                      <a:endParaRPr lang="zh-CN" altLang="en-US" sz="12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0.9-1.0</a:t>
                      </a:r>
                      <a:endParaRPr lang="zh-CN" altLang="en-US" sz="12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40341" name="文本框 5"/>
          <p:cNvSpPr txBox="1">
            <a:spLocks noChangeArrowheads="1"/>
          </p:cNvSpPr>
          <p:nvPr/>
        </p:nvSpPr>
        <p:spPr bwMode="auto">
          <a:xfrm>
            <a:off x="2197910" y="1700213"/>
            <a:ext cx="5545108" cy="369332"/>
          </a:xfrm>
          <a:prstGeom prst="rect">
            <a:avLst/>
          </a:prstGeom>
          <a:noFill/>
          <a:ln w="9525">
            <a:noFill/>
            <a:miter lim="800000"/>
            <a:headEnd/>
            <a:tailEnd/>
          </a:ln>
        </p:spPr>
        <p:txBody>
          <a:bodyPr wrap="none">
            <a:spAutoFit/>
          </a:bodyPr>
          <a:lstStyle/>
          <a:p>
            <a:pPr algn="ctr" fontAlgn="ctr"/>
            <a:r>
              <a:rPr lang="en-US" altLang="zh-CN" b="0">
                <a:cs typeface="Arial" panose="020B0604020202020204" pitchFamily="34" charset="0"/>
                <a:sym typeface="Arial" panose="020B0604020202020204" pitchFamily="34" charset="0"/>
              </a:rPr>
              <a:t>High pressure and low pressure valuve for reference</a:t>
            </a:r>
            <a:endParaRPr lang="zh-CN" altLang="en-US" b="0">
              <a:cs typeface="Arial" panose="020B0604020202020204" pitchFamily="34" charset="0"/>
              <a:sym typeface="Arial" panose="020B0604020202020204" pitchFamily="34" charset="0"/>
            </a:endParaRPr>
          </a:p>
        </p:txBody>
      </p:sp>
      <p:sp>
        <p:nvSpPr>
          <p:cNvPr id="6" name="文本框 3"/>
          <p:cNvSpPr txBox="1">
            <a:spLocks noChangeArrowheads="1"/>
          </p:cNvSpPr>
          <p:nvPr/>
        </p:nvSpPr>
        <p:spPr bwMode="auto">
          <a:xfrm>
            <a:off x="660401" y="5486401"/>
            <a:ext cx="8917826" cy="646331"/>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B. If low pressure gas value is far more lower than the reference value, then it can be </a:t>
            </a:r>
          </a:p>
          <a:p>
            <a:r>
              <a:rPr lang="en-US" altLang="zh-CN" b="0" dirty="0">
                <a:cs typeface="Arial" panose="020B0604020202020204" pitchFamily="34" charset="0"/>
                <a:sym typeface="Arial" panose="020B0604020202020204" pitchFamily="34" charset="0"/>
              </a:rPr>
              <a:t>considered to be gas insufficient, gas leakage checking is required.</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本框 1"/>
          <p:cNvSpPr txBox="1">
            <a:spLocks noChangeArrowheads="1"/>
          </p:cNvSpPr>
          <p:nvPr/>
        </p:nvSpPr>
        <p:spPr bwMode="auto">
          <a:xfrm>
            <a:off x="936835" y="333376"/>
            <a:ext cx="3863557" cy="461665"/>
          </a:xfrm>
          <a:prstGeom prst="rect">
            <a:avLst/>
          </a:prstGeom>
          <a:noFill/>
          <a:ln w="9525">
            <a:noFill/>
            <a:miter lim="800000"/>
            <a:headEnd/>
            <a:tailEnd/>
          </a:ln>
        </p:spPr>
        <p:txBody>
          <a:bodyPr wrap="none">
            <a:spAutoFit/>
          </a:bodyPr>
          <a:lstStyle/>
          <a:p>
            <a:pPr algn="ctr"/>
            <a:r>
              <a:rPr lang="en-US" altLang="zh-CN" sz="2400" b="0">
                <a:cs typeface="Arial" panose="020B0604020202020204" pitchFamily="34" charset="0"/>
                <a:sym typeface="Arial" panose="020B0604020202020204" pitchFamily="34" charset="0"/>
              </a:rPr>
              <a:t>2. Fan motor is not running</a:t>
            </a:r>
            <a:endParaRPr lang="zh-CN" altLang="en-US" sz="2400" b="0">
              <a:cs typeface="Arial" panose="020B0604020202020204" pitchFamily="34" charset="0"/>
              <a:sym typeface="Arial" panose="020B0604020202020204" pitchFamily="34" charset="0"/>
            </a:endParaRPr>
          </a:p>
        </p:txBody>
      </p:sp>
      <p:sp>
        <p:nvSpPr>
          <p:cNvPr id="141315" name="文本框 6"/>
          <p:cNvSpPr txBox="1">
            <a:spLocks noChangeArrowheads="1"/>
          </p:cNvSpPr>
          <p:nvPr/>
        </p:nvSpPr>
        <p:spPr bwMode="auto">
          <a:xfrm>
            <a:off x="1095632" y="914400"/>
            <a:ext cx="4942442"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A. Check the fan is running properly or broken</a:t>
            </a:r>
            <a:endParaRPr lang="zh-CN" altLang="en-US" b="0" dirty="0">
              <a:cs typeface="Arial" panose="020B0604020202020204" pitchFamily="34" charset="0"/>
              <a:sym typeface="Arial" panose="020B0604020202020204" pitchFamily="34" charset="0"/>
            </a:endParaRPr>
          </a:p>
        </p:txBody>
      </p:sp>
      <p:sp>
        <p:nvSpPr>
          <p:cNvPr id="141316" name="文本框 86022"/>
          <p:cNvSpPr txBox="1">
            <a:spLocks noChangeArrowheads="1"/>
          </p:cNvSpPr>
          <p:nvPr/>
        </p:nvSpPr>
        <p:spPr bwMode="auto">
          <a:xfrm>
            <a:off x="1065213" y="5589588"/>
            <a:ext cx="777875" cy="368300"/>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Fan</a:t>
            </a:r>
            <a:endParaRPr lang="zh-CN" altLang="en-US" b="0">
              <a:cs typeface="Arial" panose="020B0604020202020204" pitchFamily="34" charset="0"/>
              <a:sym typeface="Arial" panose="020B0604020202020204" pitchFamily="34" charset="0"/>
            </a:endParaRPr>
          </a:p>
        </p:txBody>
      </p:sp>
      <p:sp>
        <p:nvSpPr>
          <p:cNvPr id="4" name="椭圆 3"/>
          <p:cNvSpPr/>
          <p:nvPr/>
        </p:nvSpPr>
        <p:spPr>
          <a:xfrm>
            <a:off x="1981200" y="2841625"/>
            <a:ext cx="2306638" cy="2035175"/>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b="0" noProof="1">
              <a:latin typeface="Arial" panose="020B0604020202020204" pitchFamily="34" charset="0"/>
              <a:cs typeface="Arial" panose="020B0604020202020204" pitchFamily="34" charset="0"/>
              <a:sym typeface="Arial" panose="020B0604020202020204" pitchFamily="34" charset="0"/>
            </a:endParaRPr>
          </a:p>
        </p:txBody>
      </p:sp>
      <p:grpSp>
        <p:nvGrpSpPr>
          <p:cNvPr id="2" name="组合 8"/>
          <p:cNvGrpSpPr>
            <a:grpSpLocks/>
          </p:cNvGrpSpPr>
          <p:nvPr/>
        </p:nvGrpSpPr>
        <p:grpSpPr bwMode="auto">
          <a:xfrm>
            <a:off x="1208089" y="1628777"/>
            <a:ext cx="5761037" cy="4175125"/>
            <a:chOff x="1347" y="1740"/>
            <a:chExt cx="8252" cy="6770"/>
          </a:xfrm>
        </p:grpSpPr>
        <p:pic>
          <p:nvPicPr>
            <p:cNvPr id="141320" name="图片 1"/>
            <p:cNvPicPr>
              <a:picLocks noChangeAspect="1"/>
            </p:cNvPicPr>
            <p:nvPr/>
          </p:nvPicPr>
          <p:blipFill>
            <a:blip r:embed="rId2" cstate="print"/>
            <a:srcRect/>
            <a:stretch>
              <a:fillRect/>
            </a:stretch>
          </p:blipFill>
          <p:spPr bwMode="auto">
            <a:xfrm>
              <a:off x="1347" y="1740"/>
              <a:ext cx="8252" cy="6083"/>
            </a:xfrm>
            <a:prstGeom prst="rect">
              <a:avLst/>
            </a:prstGeom>
            <a:noFill/>
            <a:ln w="9525">
              <a:noFill/>
              <a:miter lim="800000"/>
              <a:headEnd/>
              <a:tailEnd/>
            </a:ln>
          </p:spPr>
        </p:pic>
        <p:sp>
          <p:nvSpPr>
            <p:cNvPr id="6" name="椭圆 5"/>
            <p:cNvSpPr/>
            <p:nvPr/>
          </p:nvSpPr>
          <p:spPr>
            <a:xfrm>
              <a:off x="2491" y="3233"/>
              <a:ext cx="3459" cy="33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b="0" noProof="1">
                <a:latin typeface="Arial" panose="020B0604020202020204" pitchFamily="34" charset="0"/>
                <a:cs typeface="Arial" panose="020B0604020202020204" pitchFamily="34" charset="0"/>
                <a:sym typeface="Arial" panose="020B0604020202020204" pitchFamily="34" charset="0"/>
              </a:endParaRPr>
            </a:p>
          </p:txBody>
        </p:sp>
        <p:cxnSp>
          <p:nvCxnSpPr>
            <p:cNvPr id="5" name="直接箭头连接符 4"/>
            <p:cNvCxnSpPr/>
            <p:nvPr/>
          </p:nvCxnSpPr>
          <p:spPr>
            <a:xfrm flipH="1">
              <a:off x="2193" y="6530"/>
              <a:ext cx="1567" cy="19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1319" name="文本框 2"/>
          <p:cNvSpPr txBox="1">
            <a:spLocks noChangeArrowheads="1"/>
          </p:cNvSpPr>
          <p:nvPr/>
        </p:nvSpPr>
        <p:spPr bwMode="auto">
          <a:xfrm>
            <a:off x="1078104" y="6172200"/>
            <a:ext cx="3454792"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If fan is fine, go to the next step</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l="5512" r="3150"/>
          <a:stretch>
            <a:fillRect/>
          </a:stretch>
        </p:blipFill>
        <p:spPr bwMode="auto">
          <a:xfrm>
            <a:off x="165100" y="1143001"/>
            <a:ext cx="9575800" cy="3171825"/>
          </a:xfrm>
          <a:prstGeom prst="rect">
            <a:avLst/>
          </a:prstGeom>
          <a:noFill/>
          <a:ln w="9525">
            <a:noFill/>
            <a:miter lim="800000"/>
            <a:headEnd/>
            <a:tailEnd/>
          </a:ln>
        </p:spPr>
      </p:pic>
      <p:sp>
        <p:nvSpPr>
          <p:cNvPr id="143362" name="文本框 6"/>
          <p:cNvSpPr txBox="1">
            <a:spLocks noChangeArrowheads="1"/>
          </p:cNvSpPr>
          <p:nvPr/>
        </p:nvSpPr>
        <p:spPr bwMode="auto">
          <a:xfrm>
            <a:off x="529013" y="333376"/>
            <a:ext cx="2351926"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B. Replace PC board</a:t>
            </a:r>
            <a:endParaRPr lang="zh-CN" altLang="en-US" b="0" dirty="0">
              <a:cs typeface="Arial" panose="020B0604020202020204" pitchFamily="34" charset="0"/>
              <a:sym typeface="Arial" panose="020B0604020202020204" pitchFamily="34" charset="0"/>
            </a:endParaRPr>
          </a:p>
        </p:txBody>
      </p:sp>
      <p:sp>
        <p:nvSpPr>
          <p:cNvPr id="143363" name="文本框 2"/>
          <p:cNvSpPr txBox="1">
            <a:spLocks noChangeArrowheads="1"/>
          </p:cNvSpPr>
          <p:nvPr/>
        </p:nvSpPr>
        <p:spPr bwMode="auto">
          <a:xfrm>
            <a:off x="418614" y="6324600"/>
            <a:ext cx="4621778"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If the problem still exist, go to the next step.</a:t>
            </a:r>
            <a:endParaRPr lang="zh-CN" altLang="en-US" b="0" dirty="0">
              <a:cs typeface="Arial" panose="020B0604020202020204" pitchFamily="34" charset="0"/>
              <a:sym typeface="Arial" panose="020B0604020202020204" pitchFamily="34" charset="0"/>
            </a:endParaRPr>
          </a:p>
        </p:txBody>
      </p:sp>
      <p:sp>
        <p:nvSpPr>
          <p:cNvPr id="6" name="矩形 5"/>
          <p:cNvSpPr/>
          <p:nvPr/>
        </p:nvSpPr>
        <p:spPr>
          <a:xfrm>
            <a:off x="495301" y="2209800"/>
            <a:ext cx="19812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43366" name="文本框 1"/>
          <p:cNvSpPr txBox="1">
            <a:spLocks noChangeArrowheads="1"/>
          </p:cNvSpPr>
          <p:nvPr/>
        </p:nvSpPr>
        <p:spPr bwMode="auto">
          <a:xfrm>
            <a:off x="412750" y="4800600"/>
            <a:ext cx="14414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cxnSp>
        <p:nvCxnSpPr>
          <p:cNvPr id="8" name="直接箭头连接符 7"/>
          <p:cNvCxnSpPr/>
          <p:nvPr/>
        </p:nvCxnSpPr>
        <p:spPr>
          <a:xfrm>
            <a:off x="990600" y="4114800"/>
            <a:ext cx="0" cy="762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椭圆 180239"/>
          <p:cNvSpPr>
            <a:spLocks noChangeArrowheads="1"/>
          </p:cNvSpPr>
          <p:nvPr/>
        </p:nvSpPr>
        <p:spPr bwMode="auto">
          <a:xfrm>
            <a:off x="1155700" y="2362200"/>
            <a:ext cx="357717" cy="304800"/>
          </a:xfrm>
          <a:prstGeom prst="ellipse">
            <a:avLst/>
          </a:prstGeom>
          <a:noFill/>
          <a:ln w="28575">
            <a:solidFill>
              <a:srgbClr val="FF0000"/>
            </a:solidFill>
            <a:round/>
            <a:headEnd/>
            <a:tailEnd/>
          </a:ln>
        </p:spPr>
        <p:txBody>
          <a:bodyPr/>
          <a:lstStyle/>
          <a:p>
            <a:endParaRPr lang="zh-CN" altLang="en-US" b="0">
              <a:cs typeface="Arial" panose="020B0604020202020204" pitchFamily="34" charset="0"/>
              <a:sym typeface="Arial" panose="020B0604020202020204" pitchFamily="34" charset="0"/>
            </a:endParaRPr>
          </a:p>
        </p:txBody>
      </p:sp>
      <p:cxnSp>
        <p:nvCxnSpPr>
          <p:cNvPr id="10" name="直接箭头连接符 9"/>
          <p:cNvCxnSpPr/>
          <p:nvPr/>
        </p:nvCxnSpPr>
        <p:spPr>
          <a:xfrm>
            <a:off x="1403350" y="2667000"/>
            <a:ext cx="1238250" cy="2133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5"/>
          <p:cNvSpPr txBox="1">
            <a:spLocks noChangeArrowheads="1"/>
          </p:cNvSpPr>
          <p:nvPr/>
        </p:nvSpPr>
        <p:spPr bwMode="auto">
          <a:xfrm>
            <a:off x="1898650" y="4800601"/>
            <a:ext cx="1318951" cy="307777"/>
          </a:xfrm>
          <a:prstGeom prst="rect">
            <a:avLst/>
          </a:prstGeom>
          <a:noFill/>
          <a:ln w="9525">
            <a:noFill/>
            <a:miter lim="800000"/>
            <a:headEnd/>
            <a:tailEnd/>
          </a:ln>
        </p:spPr>
        <p:txBody>
          <a:bodyPr wrap="none">
            <a:spAutoFit/>
          </a:bodyPr>
          <a:lstStyle/>
          <a:p>
            <a:pPr>
              <a:spcBef>
                <a:spcPct val="50000"/>
              </a:spcBef>
            </a:pPr>
            <a:r>
              <a:rPr lang="en-US" altLang="zh-CN" sz="1400" b="0" dirty="0">
                <a:cs typeface="Arial" panose="020B0604020202020204" pitchFamily="34" charset="0"/>
                <a:sym typeface="Arial" panose="020B0604020202020204" pitchFamily="34" charset="0"/>
              </a:rPr>
              <a:t>Terminal: JP1</a:t>
            </a:r>
            <a:endParaRPr lang="zh-CN" altLang="en-US" sz="1400" b="0" dirty="0">
              <a:cs typeface="Arial" panose="020B0604020202020204" pitchFamily="34" charset="0"/>
              <a:sym typeface="Arial" panose="020B0604020202020204" pitchFamily="34" charset="0"/>
            </a:endParaRPr>
          </a:p>
        </p:txBody>
      </p:sp>
      <p:sp>
        <p:nvSpPr>
          <p:cNvPr id="13" name="矩形 55309"/>
          <p:cNvSpPr>
            <a:spLocks noChangeArrowheads="1"/>
          </p:cNvSpPr>
          <p:nvPr/>
        </p:nvSpPr>
        <p:spPr bwMode="auto">
          <a:xfrm>
            <a:off x="344488" y="5445224"/>
            <a:ext cx="9217023" cy="646331"/>
          </a:xfrm>
          <a:prstGeom prst="rect">
            <a:avLst/>
          </a:prstGeom>
          <a:noFill/>
          <a:ln w="9525">
            <a:noFill/>
            <a:miter lim="800000"/>
            <a:headEnd/>
            <a:tailEnd/>
          </a:ln>
        </p:spPr>
        <p:txBody>
          <a:bodyPr wrap="square">
            <a:spAutoFit/>
          </a:bodyPr>
          <a:lstStyle/>
          <a:p>
            <a:r>
              <a:rPr lang="en-US" altLang="zh-CN" b="0" dirty="0">
                <a:solidFill>
                  <a:srgbClr val="FF0000"/>
                </a:solidFill>
                <a:cs typeface="Arial" pitchFamily="34" charset="0"/>
                <a:sym typeface="Arial" panose="020B0604020202020204" pitchFamily="34" charset="0"/>
              </a:rPr>
              <a:t>Pay attention:  When replace PC Board, Terminal JP1 must be connected with a small black cover, which is the same as original PC board.</a:t>
            </a:r>
            <a:endParaRPr lang="zh-CN" altLang="en-US" b="0" dirty="0">
              <a:solidFill>
                <a:srgbClr val="FF0000"/>
              </a:solidFill>
              <a:cs typeface="Arial" panose="020B0604020202020204" pitchFamily="34" charset="0"/>
              <a:sym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742950" y="914400"/>
            <a:ext cx="6700020" cy="4320000"/>
          </a:xfrm>
          <a:prstGeom prst="rect">
            <a:avLst/>
          </a:prstGeom>
          <a:noFill/>
          <a:ln w="9525">
            <a:noFill/>
            <a:miter lim="800000"/>
            <a:headEnd/>
            <a:tailEnd/>
          </a:ln>
        </p:spPr>
      </p:pic>
      <p:sp>
        <p:nvSpPr>
          <p:cNvPr id="144386" name="文本框 6"/>
          <p:cNvSpPr txBox="1">
            <a:spLocks noChangeArrowheads="1"/>
          </p:cNvSpPr>
          <p:nvPr/>
        </p:nvSpPr>
        <p:spPr bwMode="auto">
          <a:xfrm>
            <a:off x="566194" y="457200"/>
            <a:ext cx="7379007"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C. Check if</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the fan motor is failure, if failure, please replace fan motor.</a:t>
            </a:r>
            <a:endParaRPr lang="zh-CN" altLang="en-US" b="0" dirty="0">
              <a:cs typeface="Arial" panose="020B0604020202020204" pitchFamily="34" charset="0"/>
              <a:sym typeface="Arial" panose="020B0604020202020204" pitchFamily="34" charset="0"/>
            </a:endParaRPr>
          </a:p>
        </p:txBody>
      </p:sp>
      <p:sp>
        <p:nvSpPr>
          <p:cNvPr id="4" name="椭圆 3"/>
          <p:cNvSpPr/>
          <p:nvPr/>
        </p:nvSpPr>
        <p:spPr>
          <a:xfrm>
            <a:off x="3302001" y="2819401"/>
            <a:ext cx="1223962" cy="1223963"/>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b="0" noProof="1">
              <a:latin typeface="Arial" panose="020B0604020202020204" pitchFamily="34" charset="0"/>
              <a:cs typeface="Arial" panose="020B0604020202020204" pitchFamily="34" charset="0"/>
              <a:sym typeface="Arial" panose="020B0604020202020204" pitchFamily="34" charset="0"/>
            </a:endParaRPr>
          </a:p>
        </p:txBody>
      </p:sp>
      <p:cxnSp>
        <p:nvCxnSpPr>
          <p:cNvPr id="5" name="直接箭头连接符 4"/>
          <p:cNvCxnSpPr/>
          <p:nvPr/>
        </p:nvCxnSpPr>
        <p:spPr>
          <a:xfrm flipH="1">
            <a:off x="2311400" y="4038600"/>
            <a:ext cx="1452562" cy="16192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4390" name="文本框 5"/>
          <p:cNvSpPr txBox="1">
            <a:spLocks noChangeArrowheads="1"/>
          </p:cNvSpPr>
          <p:nvPr/>
        </p:nvSpPr>
        <p:spPr bwMode="auto">
          <a:xfrm>
            <a:off x="1073151" y="5486400"/>
            <a:ext cx="123623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Fan motor</a:t>
            </a:r>
            <a:endParaRPr lang="zh-CN" altLang="en-US" b="0" dirty="0">
              <a:cs typeface="Arial" panose="020B0604020202020204" pitchFamily="34" charset="0"/>
              <a:sym typeface="Arial" panose="020B0604020202020204" pitchFamily="34" charset="0"/>
            </a:endParaRPr>
          </a:p>
        </p:txBody>
      </p:sp>
      <p:sp>
        <p:nvSpPr>
          <p:cNvPr id="144391" name="文本框 2"/>
          <p:cNvSpPr txBox="1">
            <a:spLocks noChangeArrowheads="1"/>
          </p:cNvSpPr>
          <p:nvPr/>
        </p:nvSpPr>
        <p:spPr bwMode="auto">
          <a:xfrm>
            <a:off x="904299" y="6248400"/>
            <a:ext cx="5176417" cy="400110"/>
          </a:xfrm>
          <a:prstGeom prst="rect">
            <a:avLst/>
          </a:prstGeom>
          <a:noFill/>
          <a:ln w="9525">
            <a:noFill/>
            <a:miter lim="800000"/>
            <a:headEnd/>
            <a:tailEnd/>
          </a:ln>
        </p:spPr>
        <p:txBody>
          <a:bodyPr wrap="none">
            <a:spAutoFit/>
          </a:bodyPr>
          <a:lstStyle/>
          <a:p>
            <a:pPr algn="ctr"/>
            <a:r>
              <a:rPr lang="en-US" altLang="zh-CN" sz="2000" b="0" dirty="0">
                <a:cs typeface="Arial" panose="020B0604020202020204" pitchFamily="34" charset="0"/>
                <a:sym typeface="Arial" panose="020B0604020202020204" pitchFamily="34" charset="0"/>
              </a:rPr>
              <a:t> If the problem still exist, go to the next step.</a:t>
            </a:r>
            <a:endParaRPr lang="zh-CN" altLang="en-US" sz="2000" b="0" dirty="0">
              <a:cs typeface="Arial" panose="020B0604020202020204" pitchFamily="34" charset="0"/>
              <a:sym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512" r="3150"/>
          <a:stretch>
            <a:fillRect/>
          </a:stretch>
        </p:blipFill>
        <p:spPr bwMode="auto">
          <a:xfrm>
            <a:off x="330200" y="1219201"/>
            <a:ext cx="9575800" cy="3171825"/>
          </a:xfrm>
          <a:prstGeom prst="rect">
            <a:avLst/>
          </a:prstGeom>
          <a:noFill/>
          <a:ln w="9525">
            <a:noFill/>
            <a:miter lim="800000"/>
            <a:headEnd/>
            <a:tailEnd/>
          </a:ln>
        </p:spPr>
      </p:pic>
      <p:sp>
        <p:nvSpPr>
          <p:cNvPr id="145410" name="文本框 6"/>
          <p:cNvSpPr txBox="1">
            <a:spLocks noChangeArrowheads="1"/>
          </p:cNvSpPr>
          <p:nvPr/>
        </p:nvSpPr>
        <p:spPr bwMode="auto">
          <a:xfrm>
            <a:off x="767807" y="457200"/>
            <a:ext cx="3198311"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D. Replace the inverter board</a:t>
            </a:r>
            <a:endParaRPr lang="zh-CN" altLang="en-US" b="0" dirty="0">
              <a:cs typeface="Arial" panose="020B0604020202020204" pitchFamily="34" charset="0"/>
              <a:sym typeface="Arial" panose="020B0604020202020204" pitchFamily="34" charset="0"/>
            </a:endParaRPr>
          </a:p>
        </p:txBody>
      </p:sp>
      <p:sp>
        <p:nvSpPr>
          <p:cNvPr id="8" name="矩形 7"/>
          <p:cNvSpPr/>
          <p:nvPr/>
        </p:nvSpPr>
        <p:spPr>
          <a:xfrm>
            <a:off x="4622800" y="1905000"/>
            <a:ext cx="2366962"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45413" name="文本框 1"/>
          <p:cNvSpPr txBox="1">
            <a:spLocks noChangeArrowheads="1"/>
          </p:cNvSpPr>
          <p:nvPr/>
        </p:nvSpPr>
        <p:spPr bwMode="auto">
          <a:xfrm>
            <a:off x="4953000" y="4648200"/>
            <a:ext cx="1871662"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cxnSp>
        <p:nvCxnSpPr>
          <p:cNvPr id="10" name="直接箭头连接符 9"/>
          <p:cNvCxnSpPr/>
          <p:nvPr/>
        </p:nvCxnSpPr>
        <p:spPr>
          <a:xfrm>
            <a:off x="5943600" y="3505200"/>
            <a:ext cx="0" cy="1143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l="5512" r="3150"/>
          <a:stretch>
            <a:fillRect/>
          </a:stretch>
        </p:blipFill>
        <p:spPr bwMode="auto">
          <a:xfrm>
            <a:off x="330200" y="1219201"/>
            <a:ext cx="9575800" cy="3171825"/>
          </a:xfrm>
          <a:prstGeom prst="rect">
            <a:avLst/>
          </a:prstGeom>
          <a:noFill/>
          <a:ln w="9525">
            <a:noFill/>
            <a:miter lim="800000"/>
            <a:headEnd/>
            <a:tailEnd/>
          </a:ln>
        </p:spPr>
      </p:pic>
      <p:sp>
        <p:nvSpPr>
          <p:cNvPr id="146434" name="文本框 3"/>
          <p:cNvSpPr txBox="1">
            <a:spLocks noChangeArrowheads="1"/>
          </p:cNvSpPr>
          <p:nvPr/>
        </p:nvSpPr>
        <p:spPr bwMode="auto">
          <a:xfrm>
            <a:off x="560389" y="260351"/>
            <a:ext cx="4224233" cy="461665"/>
          </a:xfrm>
          <a:prstGeom prst="rect">
            <a:avLst/>
          </a:prstGeom>
          <a:noFill/>
          <a:ln w="9525">
            <a:noFill/>
            <a:miter lim="800000"/>
            <a:headEnd/>
            <a:tailEnd/>
          </a:ln>
        </p:spPr>
        <p:txBody>
          <a:bodyPr wrap="none">
            <a:spAutoFit/>
          </a:bodyPr>
          <a:lstStyle/>
          <a:p>
            <a:r>
              <a:rPr lang="en-US" altLang="zh-CN" sz="2400" b="0" dirty="0">
                <a:cs typeface="Arial" panose="020B0604020202020204" pitchFamily="34" charset="0"/>
                <a:sym typeface="Arial" panose="020B0604020202020204" pitchFamily="34" charset="0"/>
              </a:rPr>
              <a:t>3. Compressor is not running </a:t>
            </a:r>
            <a:endParaRPr lang="zh-CN" altLang="en-US" sz="2400" b="0" dirty="0">
              <a:cs typeface="Arial" panose="020B0604020202020204" pitchFamily="34" charset="0"/>
              <a:sym typeface="Arial" panose="020B0604020202020204" pitchFamily="34" charset="0"/>
            </a:endParaRPr>
          </a:p>
        </p:txBody>
      </p:sp>
      <p:sp>
        <p:nvSpPr>
          <p:cNvPr id="146435" name="文本框 4"/>
          <p:cNvSpPr txBox="1">
            <a:spLocks noChangeArrowheads="1"/>
          </p:cNvSpPr>
          <p:nvPr/>
        </p:nvSpPr>
        <p:spPr bwMode="auto">
          <a:xfrm>
            <a:off x="488951" y="5589590"/>
            <a:ext cx="8283575" cy="922337"/>
          </a:xfrm>
          <a:prstGeom prst="rect">
            <a:avLst/>
          </a:prstGeom>
          <a:noFill/>
          <a:ln w="9525">
            <a:noFill/>
            <a:miter lim="800000"/>
            <a:headEnd/>
            <a:tailEnd/>
          </a:ln>
        </p:spPr>
        <p:txBody>
          <a:bodyPr>
            <a:spAutoFit/>
          </a:bodyPr>
          <a:lstStyle/>
          <a:p>
            <a:pPr indent="174625"/>
            <a:r>
              <a:rPr lang="en-US" altLang="zh-CN" b="0" dirty="0">
                <a:cs typeface="Arial" panose="020B0604020202020204" pitchFamily="34" charset="0"/>
                <a:sym typeface="Arial" panose="020B0604020202020204" pitchFamily="34" charset="0"/>
              </a:rPr>
              <a:t>B. If problem still exist, go to compressor detection:  </a:t>
            </a:r>
          </a:p>
          <a:p>
            <a:pPr indent="174625"/>
            <a:r>
              <a:rPr lang="en-US" altLang="zh-CN" b="0" dirty="0">
                <a:cs typeface="Arial" panose="020B0604020202020204" pitchFamily="34" charset="0"/>
                <a:sym typeface="Arial" panose="020B0604020202020204" pitchFamily="34" charset="0"/>
              </a:rPr>
              <a:t>Please detect the compressor in below 2 ways. </a:t>
            </a:r>
          </a:p>
          <a:p>
            <a:pPr indent="174625"/>
            <a:r>
              <a:rPr lang="en-US" altLang="zh-CN" b="0" dirty="0">
                <a:cs typeface="Arial" panose="020B0604020202020204" pitchFamily="34" charset="0"/>
                <a:sym typeface="Arial" panose="020B0604020202020204" pitchFamily="34" charset="0"/>
              </a:rPr>
              <a:t>If either occur, please replace compressor. </a:t>
            </a:r>
            <a:endParaRPr lang="zh-CN" altLang="en-US" b="0" dirty="0">
              <a:cs typeface="Arial" panose="020B0604020202020204" pitchFamily="34" charset="0"/>
              <a:sym typeface="Arial" panose="020B0604020202020204" pitchFamily="34" charset="0"/>
            </a:endParaRPr>
          </a:p>
        </p:txBody>
      </p:sp>
      <p:sp>
        <p:nvSpPr>
          <p:cNvPr id="146436" name="文本框 1"/>
          <p:cNvSpPr txBox="1">
            <a:spLocks noChangeArrowheads="1"/>
          </p:cNvSpPr>
          <p:nvPr/>
        </p:nvSpPr>
        <p:spPr bwMode="auto">
          <a:xfrm>
            <a:off x="736753" y="762000"/>
            <a:ext cx="3185487"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A. Replace the inverter board</a:t>
            </a:r>
            <a:endParaRPr lang="zh-CN" altLang="en-US" b="0" dirty="0">
              <a:cs typeface="Arial" panose="020B0604020202020204" pitchFamily="34" charset="0"/>
              <a:sym typeface="Arial" panose="020B0604020202020204" pitchFamily="34" charset="0"/>
            </a:endParaRPr>
          </a:p>
        </p:txBody>
      </p:sp>
      <p:sp>
        <p:nvSpPr>
          <p:cNvPr id="10" name="矩形 9"/>
          <p:cNvSpPr/>
          <p:nvPr/>
        </p:nvSpPr>
        <p:spPr>
          <a:xfrm>
            <a:off x="4705351" y="1905000"/>
            <a:ext cx="2282825"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46439" name="文本框 1"/>
          <p:cNvSpPr txBox="1">
            <a:spLocks noChangeArrowheads="1"/>
          </p:cNvSpPr>
          <p:nvPr/>
        </p:nvSpPr>
        <p:spPr bwMode="auto">
          <a:xfrm>
            <a:off x="4953000" y="4648200"/>
            <a:ext cx="1873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cxnSp>
        <p:nvCxnSpPr>
          <p:cNvPr id="12" name="直接箭头连接符 11"/>
          <p:cNvCxnSpPr/>
          <p:nvPr/>
        </p:nvCxnSpPr>
        <p:spPr>
          <a:xfrm>
            <a:off x="5861050" y="3505200"/>
            <a:ext cx="0" cy="1143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990601" y="1219200"/>
            <a:ext cx="2032458" cy="2362200"/>
          </a:xfrm>
          <a:prstGeom prst="rect">
            <a:avLst/>
          </a:prstGeom>
          <a:noFill/>
          <a:ln w="9525">
            <a:noFill/>
            <a:miter lim="800000"/>
            <a:headEnd/>
            <a:tailEnd/>
          </a:ln>
        </p:spPr>
      </p:pic>
      <p:sp>
        <p:nvSpPr>
          <p:cNvPr id="147458" name="文本框 1"/>
          <p:cNvSpPr txBox="1">
            <a:spLocks noChangeArrowheads="1"/>
          </p:cNvSpPr>
          <p:nvPr/>
        </p:nvSpPr>
        <p:spPr bwMode="auto">
          <a:xfrm>
            <a:off x="385763" y="342900"/>
            <a:ext cx="9169401" cy="922338"/>
          </a:xfrm>
          <a:prstGeom prst="rect">
            <a:avLst/>
          </a:prstGeom>
          <a:noFill/>
          <a:ln w="9525">
            <a:noFill/>
            <a:miter lim="800000"/>
            <a:headEnd/>
            <a:tailEnd/>
          </a:ln>
        </p:spPr>
        <p:txBody>
          <a:bodyPr>
            <a:spAutoFit/>
          </a:bodyPr>
          <a:lstStyle/>
          <a:p>
            <a:pPr indent="174625"/>
            <a:r>
              <a:rPr lang="en-US" altLang="zh-CN" b="0" dirty="0">
                <a:cs typeface="Arial" panose="020B0604020202020204" pitchFamily="34" charset="0"/>
                <a:sym typeface="Arial" panose="020B0604020202020204" pitchFamily="34" charset="0"/>
              </a:rPr>
              <a:t>1) Check if the circuit of compressor is failure : </a:t>
            </a:r>
            <a:endParaRPr lang="zh-CN" altLang="en-US" b="0" dirty="0">
              <a:cs typeface="Arial" pitchFamily="34" charset="0"/>
              <a:sym typeface="Arial" panose="020B0604020202020204" pitchFamily="34" charset="0"/>
            </a:endParaRPr>
          </a:p>
          <a:p>
            <a:pPr indent="174625"/>
            <a:r>
              <a:rPr lang="zh-CN" altLang="en-US" b="0" dirty="0">
                <a:cs typeface="Arial"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The resistance is the same between any two terminals. If one of them is big different, that means compressor fail in circuit, please replace compressor.</a:t>
            </a:r>
            <a:endParaRPr lang="zh-CN" altLang="en-US" b="0" dirty="0">
              <a:cs typeface="Arial" panose="020B0604020202020204" pitchFamily="34" charset="0"/>
              <a:sym typeface="Arial" panose="020B0604020202020204" pitchFamily="34" charset="0"/>
            </a:endParaRPr>
          </a:p>
        </p:txBody>
      </p:sp>
      <p:grpSp>
        <p:nvGrpSpPr>
          <p:cNvPr id="2" name="组合 13323"/>
          <p:cNvGrpSpPr>
            <a:grpSpLocks/>
          </p:cNvGrpSpPr>
          <p:nvPr/>
        </p:nvGrpSpPr>
        <p:grpSpPr bwMode="auto">
          <a:xfrm>
            <a:off x="860425" y="3716338"/>
            <a:ext cx="3373438" cy="1752600"/>
            <a:chOff x="144" y="960"/>
            <a:chExt cx="2946" cy="1657"/>
          </a:xfrm>
        </p:grpSpPr>
        <p:pic>
          <p:nvPicPr>
            <p:cNvPr id="147472" name="图片 13324"/>
            <p:cNvPicPr>
              <a:picLocks noChangeAspect="1"/>
            </p:cNvPicPr>
            <p:nvPr/>
          </p:nvPicPr>
          <p:blipFill>
            <a:blip r:embed="rId3" cstate="print"/>
            <a:srcRect/>
            <a:stretch>
              <a:fillRect/>
            </a:stretch>
          </p:blipFill>
          <p:spPr bwMode="auto">
            <a:xfrm>
              <a:off x="144" y="960"/>
              <a:ext cx="1722" cy="1657"/>
            </a:xfrm>
            <a:prstGeom prst="rect">
              <a:avLst/>
            </a:prstGeom>
            <a:noFill/>
            <a:ln w="9525">
              <a:noFill/>
              <a:miter lim="800000"/>
              <a:headEnd/>
              <a:tailEnd/>
            </a:ln>
          </p:spPr>
        </p:pic>
        <p:pic>
          <p:nvPicPr>
            <p:cNvPr id="147473" name="图片 13325"/>
            <p:cNvPicPr>
              <a:picLocks noChangeAspect="1"/>
            </p:cNvPicPr>
            <p:nvPr/>
          </p:nvPicPr>
          <p:blipFill>
            <a:blip r:embed="rId4" cstate="print"/>
            <a:srcRect/>
            <a:stretch>
              <a:fillRect/>
            </a:stretch>
          </p:blipFill>
          <p:spPr bwMode="auto">
            <a:xfrm>
              <a:off x="1872" y="960"/>
              <a:ext cx="1218" cy="1023"/>
            </a:xfrm>
            <a:prstGeom prst="rect">
              <a:avLst/>
            </a:prstGeom>
            <a:noFill/>
            <a:ln w="9525">
              <a:noFill/>
              <a:miter lim="800000"/>
              <a:headEnd/>
              <a:tailEnd/>
            </a:ln>
          </p:spPr>
        </p:pic>
      </p:grpSp>
      <p:grpSp>
        <p:nvGrpSpPr>
          <p:cNvPr id="3" name="组合 2"/>
          <p:cNvGrpSpPr>
            <a:grpSpLocks/>
          </p:cNvGrpSpPr>
          <p:nvPr/>
        </p:nvGrpSpPr>
        <p:grpSpPr bwMode="auto">
          <a:xfrm>
            <a:off x="6392863" y="3716338"/>
            <a:ext cx="2019300" cy="1752600"/>
            <a:chOff x="2393" y="6879"/>
            <a:chExt cx="3720" cy="3498"/>
          </a:xfrm>
        </p:grpSpPr>
        <p:pic>
          <p:nvPicPr>
            <p:cNvPr id="147468" name="图片 13326"/>
            <p:cNvPicPr>
              <a:picLocks noChangeAspect="1"/>
            </p:cNvPicPr>
            <p:nvPr/>
          </p:nvPicPr>
          <p:blipFill>
            <a:blip r:embed="rId5" cstate="print"/>
            <a:srcRect/>
            <a:stretch>
              <a:fillRect/>
            </a:stretch>
          </p:blipFill>
          <p:spPr bwMode="auto">
            <a:xfrm>
              <a:off x="2393" y="6879"/>
              <a:ext cx="3720" cy="3498"/>
            </a:xfrm>
            <a:prstGeom prst="rect">
              <a:avLst/>
            </a:prstGeom>
            <a:noFill/>
            <a:ln w="9525">
              <a:noFill/>
              <a:miter lim="800000"/>
              <a:headEnd/>
              <a:tailEnd/>
            </a:ln>
          </p:spPr>
        </p:pic>
        <p:sp>
          <p:nvSpPr>
            <p:cNvPr id="147469" name="矩形 13328"/>
            <p:cNvSpPr>
              <a:spLocks noChangeArrowheads="1"/>
            </p:cNvSpPr>
            <p:nvPr/>
          </p:nvSpPr>
          <p:spPr bwMode="auto">
            <a:xfrm>
              <a:off x="2513" y="6879"/>
              <a:ext cx="600" cy="720"/>
            </a:xfrm>
            <a:prstGeom prst="rect">
              <a:avLst/>
            </a:prstGeom>
            <a:solidFill>
              <a:schemeClr val="accent1"/>
            </a:solidFill>
            <a:ln w="9525">
              <a:solidFill>
                <a:schemeClr val="tx1"/>
              </a:solidFill>
              <a:miter lim="800000"/>
              <a:headEnd/>
              <a:tailEnd/>
            </a:ln>
          </p:spPr>
          <p:txBody>
            <a:bodyPr wrap="none" anchor="ctr"/>
            <a:lstStyle/>
            <a:p>
              <a:pPr algn="ctr"/>
              <a:r>
                <a:rPr lang="en-US" altLang="zh-CN" b="0">
                  <a:cs typeface="Arial" panose="020B0604020202020204" pitchFamily="34" charset="0"/>
                  <a:sym typeface="Arial" panose="020B0604020202020204" pitchFamily="34" charset="0"/>
                </a:rPr>
                <a:t>U</a:t>
              </a:r>
            </a:p>
          </p:txBody>
        </p:sp>
        <p:sp>
          <p:nvSpPr>
            <p:cNvPr id="147470" name="矩形 13329"/>
            <p:cNvSpPr>
              <a:spLocks noChangeArrowheads="1"/>
            </p:cNvSpPr>
            <p:nvPr/>
          </p:nvSpPr>
          <p:spPr bwMode="auto">
            <a:xfrm>
              <a:off x="4073" y="9279"/>
              <a:ext cx="600" cy="720"/>
            </a:xfrm>
            <a:prstGeom prst="rect">
              <a:avLst/>
            </a:prstGeom>
            <a:solidFill>
              <a:schemeClr val="accent1"/>
            </a:solidFill>
            <a:ln w="9525">
              <a:solidFill>
                <a:schemeClr val="tx1"/>
              </a:solidFill>
              <a:miter lim="800000"/>
              <a:headEnd/>
              <a:tailEnd/>
            </a:ln>
          </p:spPr>
          <p:txBody>
            <a:bodyPr wrap="none" anchor="ctr"/>
            <a:lstStyle/>
            <a:p>
              <a:pPr algn="ctr"/>
              <a:r>
                <a:rPr lang="en-US" altLang="zh-CN" b="0">
                  <a:cs typeface="Arial" panose="020B0604020202020204" pitchFamily="34" charset="0"/>
                  <a:sym typeface="Arial" panose="020B0604020202020204" pitchFamily="34" charset="0"/>
                </a:rPr>
                <a:t>V</a:t>
              </a:r>
            </a:p>
          </p:txBody>
        </p:sp>
        <p:sp>
          <p:nvSpPr>
            <p:cNvPr id="147471" name="矩形 13330"/>
            <p:cNvSpPr>
              <a:spLocks noChangeArrowheads="1"/>
            </p:cNvSpPr>
            <p:nvPr/>
          </p:nvSpPr>
          <p:spPr bwMode="auto">
            <a:xfrm>
              <a:off x="5393" y="6879"/>
              <a:ext cx="600" cy="720"/>
            </a:xfrm>
            <a:prstGeom prst="rect">
              <a:avLst/>
            </a:prstGeom>
            <a:solidFill>
              <a:schemeClr val="accent1"/>
            </a:solidFill>
            <a:ln w="9525">
              <a:solidFill>
                <a:schemeClr val="tx1"/>
              </a:solidFill>
              <a:miter lim="800000"/>
              <a:headEnd/>
              <a:tailEnd/>
            </a:ln>
          </p:spPr>
          <p:txBody>
            <a:bodyPr wrap="none" anchor="ctr"/>
            <a:lstStyle/>
            <a:p>
              <a:pPr algn="ctr"/>
              <a:r>
                <a:rPr lang="en-US" altLang="zh-CN" b="0">
                  <a:cs typeface="Arial" panose="020B0604020202020204" pitchFamily="34" charset="0"/>
                  <a:sym typeface="Arial" panose="020B0604020202020204" pitchFamily="34" charset="0"/>
                </a:rPr>
                <a:t>W</a:t>
              </a:r>
            </a:p>
          </p:txBody>
        </p:sp>
      </p:grpSp>
      <p:sp>
        <p:nvSpPr>
          <p:cNvPr id="13334" name="文本框 13333"/>
          <p:cNvSpPr txBox="1"/>
          <p:nvPr/>
        </p:nvSpPr>
        <p:spPr>
          <a:xfrm>
            <a:off x="6073776" y="5564190"/>
            <a:ext cx="3509963" cy="954087"/>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sz="1400" b="0" dirty="0">
                <a:cs typeface="Arial" panose="020B0604020202020204" pitchFamily="34" charset="0"/>
                <a:sym typeface="Arial" panose="020B0604020202020204" pitchFamily="34" charset="0"/>
              </a:rPr>
              <a:t>2.Three terminals of compressor</a:t>
            </a:r>
            <a:endParaRPr lang="zh-CN" altLang="en-US" sz="1400" b="0" dirty="0">
              <a:cs typeface="Arial" panose="020B0604020202020204" pitchFamily="34" charset="0"/>
              <a:sym typeface="Arial" panose="020B0604020202020204" pitchFamily="34" charset="0"/>
            </a:endParaRPr>
          </a:p>
          <a:p>
            <a:pPr>
              <a:defRPr/>
            </a:pPr>
            <a:r>
              <a:rPr lang="en-US" altLang="zh-CN" sz="1400" b="0" dirty="0">
                <a:cs typeface="Arial" panose="020B0604020202020204" pitchFamily="34" charset="0"/>
                <a:sym typeface="Arial" panose="020B0604020202020204" pitchFamily="34" charset="0"/>
              </a:rPr>
              <a:t>U(R)</a:t>
            </a:r>
            <a:r>
              <a:rPr lang="zh-CN" altLang="en-US" sz="1400" b="0" dirty="0">
                <a:cs typeface="Arial" panose="020B0604020202020204" pitchFamily="34" charset="0"/>
                <a:sym typeface="Arial" panose="020B0604020202020204" pitchFamily="34" charset="0"/>
              </a:rPr>
              <a:t> </a:t>
            </a:r>
            <a:r>
              <a:rPr lang="en-US" altLang="zh-CN" sz="1400" b="0" dirty="0">
                <a:cs typeface="Arial" panose="020B0604020202020204" pitchFamily="34" charset="0"/>
                <a:sym typeface="Arial" panose="020B0604020202020204" pitchFamily="34" charset="0"/>
              </a:rPr>
              <a:t>-Terminal of running winding</a:t>
            </a:r>
            <a:endParaRPr lang="zh-CN" altLang="en-US" sz="1400" b="0" dirty="0">
              <a:cs typeface="Arial" panose="020B0604020202020204" pitchFamily="34" charset="0"/>
              <a:sym typeface="Arial" panose="020B0604020202020204" pitchFamily="34" charset="0"/>
            </a:endParaRPr>
          </a:p>
          <a:p>
            <a:pPr>
              <a:defRPr/>
            </a:pPr>
            <a:r>
              <a:rPr lang="en-US" altLang="zh-CN" sz="1400" b="0" dirty="0">
                <a:cs typeface="Arial" panose="020B0604020202020204" pitchFamily="34" charset="0"/>
                <a:sym typeface="Arial" panose="020B0604020202020204" pitchFamily="34" charset="0"/>
              </a:rPr>
              <a:t>W(C)</a:t>
            </a:r>
            <a:r>
              <a:rPr lang="zh-CN" altLang="en-US" sz="1400" b="0" dirty="0">
                <a:cs typeface="Arial" panose="020B0604020202020204" pitchFamily="34" charset="0"/>
                <a:sym typeface="Arial" panose="020B0604020202020204" pitchFamily="34" charset="0"/>
              </a:rPr>
              <a:t> </a:t>
            </a:r>
            <a:r>
              <a:rPr lang="en-US" altLang="zh-CN" sz="1400" b="0" dirty="0">
                <a:cs typeface="Arial" panose="020B0604020202020204" pitchFamily="34" charset="0"/>
                <a:sym typeface="Arial" panose="020B0604020202020204" pitchFamily="34" charset="0"/>
              </a:rPr>
              <a:t>-Public terminals of two windings.</a:t>
            </a:r>
            <a:endParaRPr lang="zh-CN" altLang="en-US" sz="1400" b="0" dirty="0">
              <a:cs typeface="Arial" panose="020B0604020202020204" pitchFamily="34" charset="0"/>
              <a:sym typeface="Arial" panose="020B0604020202020204" pitchFamily="34" charset="0"/>
            </a:endParaRPr>
          </a:p>
          <a:p>
            <a:pPr>
              <a:defRPr/>
            </a:pPr>
            <a:r>
              <a:rPr lang="en-US" altLang="zh-CN" sz="1400" b="0" dirty="0">
                <a:cs typeface="Arial" panose="020B0604020202020204" pitchFamily="34" charset="0"/>
                <a:sym typeface="Arial" panose="020B0604020202020204" pitchFamily="34" charset="0"/>
              </a:rPr>
              <a:t>V(S)-Terminal of startup winding</a:t>
            </a:r>
            <a:endParaRPr lang="zh-CN" altLang="en-US" sz="1400" b="0" dirty="0">
              <a:cs typeface="Arial" panose="020B0604020202020204" pitchFamily="34" charset="0"/>
              <a:sym typeface="Arial" panose="020B0604020202020204" pitchFamily="34" charset="0"/>
            </a:endParaRPr>
          </a:p>
        </p:txBody>
      </p:sp>
      <p:sp>
        <p:nvSpPr>
          <p:cNvPr id="8" name="文本框 7"/>
          <p:cNvSpPr txBox="1"/>
          <p:nvPr/>
        </p:nvSpPr>
        <p:spPr>
          <a:xfrm>
            <a:off x="860425" y="5564190"/>
            <a:ext cx="3302000" cy="522287"/>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sz="1400" b="0" dirty="0">
                <a:cs typeface="Arial" panose="020B0604020202020204" pitchFamily="34" charset="0"/>
                <a:sym typeface="Arial" panose="020B0604020202020204" pitchFamily="34" charset="0"/>
              </a:rPr>
              <a:t>1. Please adjust resistance grade to 200 Ω before use.</a:t>
            </a:r>
            <a:endParaRPr lang="zh-CN" altLang="en-US" sz="1400" b="0" dirty="0">
              <a:cs typeface="Arial" panose="020B0604020202020204" pitchFamily="34" charset="0"/>
              <a:sym typeface="Arial" panose="020B0604020202020204" pitchFamily="34" charset="0"/>
            </a:endParaRPr>
          </a:p>
        </p:txBody>
      </p:sp>
      <p:cxnSp>
        <p:nvCxnSpPr>
          <p:cNvPr id="12" name="直接箭头连接符 11"/>
          <p:cNvCxnSpPr/>
          <p:nvPr/>
        </p:nvCxnSpPr>
        <p:spPr>
          <a:xfrm>
            <a:off x="4527551" y="4519613"/>
            <a:ext cx="1408113" cy="111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1651000" y="1981200"/>
            <a:ext cx="74295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1" name="直接箭头连接符 20"/>
          <p:cNvCxnSpPr>
            <a:endCxn id="23" idx="1"/>
          </p:cNvCxnSpPr>
          <p:nvPr/>
        </p:nvCxnSpPr>
        <p:spPr>
          <a:xfrm flipV="1">
            <a:off x="2393950" y="2142572"/>
            <a:ext cx="2774951" cy="624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7"/>
          <p:cNvSpPr txBox="1"/>
          <p:nvPr/>
        </p:nvSpPr>
        <p:spPr>
          <a:xfrm>
            <a:off x="5168901" y="1773240"/>
            <a:ext cx="3529013" cy="738664"/>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sz="1400" b="0" dirty="0">
                <a:cs typeface="Arial" panose="020B0604020202020204" pitchFamily="34" charset="0"/>
                <a:sym typeface="Arial" panose="020B0604020202020204" pitchFamily="34" charset="0"/>
              </a:rPr>
              <a:t>Check if the resistance value between any two of these three terminals are the same. If not, check the compressor itself.</a:t>
            </a:r>
            <a:endParaRPr lang="zh-CN" altLang="en-US" sz="1400" b="0" dirty="0">
              <a:cs typeface="Arial" panose="020B0604020202020204" pitchFamily="34" charset="0"/>
              <a:sym typeface="Arial" panose="020B0604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2"/>
          <p:cNvGrpSpPr>
            <a:grpSpLocks/>
          </p:cNvGrpSpPr>
          <p:nvPr/>
        </p:nvGrpSpPr>
        <p:grpSpPr bwMode="auto">
          <a:xfrm>
            <a:off x="1676401" y="587375"/>
            <a:ext cx="2987675" cy="1530350"/>
            <a:chOff x="0" y="480"/>
            <a:chExt cx="4784" cy="2654"/>
          </a:xfrm>
        </p:grpSpPr>
        <p:pic>
          <p:nvPicPr>
            <p:cNvPr id="148494" name="图片 14356"/>
            <p:cNvPicPr>
              <a:picLocks noChangeAspect="1"/>
            </p:cNvPicPr>
            <p:nvPr/>
          </p:nvPicPr>
          <p:blipFill>
            <a:blip r:embed="rId2" cstate="print"/>
            <a:srcRect/>
            <a:stretch>
              <a:fillRect/>
            </a:stretch>
          </p:blipFill>
          <p:spPr bwMode="auto">
            <a:xfrm>
              <a:off x="0" y="600"/>
              <a:ext cx="2895" cy="2535"/>
            </a:xfrm>
            <a:prstGeom prst="rect">
              <a:avLst/>
            </a:prstGeom>
            <a:noFill/>
            <a:ln w="9525">
              <a:noFill/>
              <a:miter lim="800000"/>
              <a:headEnd/>
              <a:tailEnd/>
            </a:ln>
          </p:spPr>
        </p:pic>
        <p:pic>
          <p:nvPicPr>
            <p:cNvPr id="148495" name="图片 14358"/>
            <p:cNvPicPr>
              <a:picLocks noChangeAspect="1"/>
            </p:cNvPicPr>
            <p:nvPr/>
          </p:nvPicPr>
          <p:blipFill>
            <a:blip r:embed="rId3" cstate="print"/>
            <a:srcRect/>
            <a:stretch>
              <a:fillRect/>
            </a:stretch>
          </p:blipFill>
          <p:spPr bwMode="auto">
            <a:xfrm>
              <a:off x="2880" y="480"/>
              <a:ext cx="1905" cy="2640"/>
            </a:xfrm>
            <a:prstGeom prst="rect">
              <a:avLst/>
            </a:prstGeom>
            <a:noFill/>
            <a:ln w="9525">
              <a:noFill/>
              <a:miter lim="800000"/>
              <a:headEnd/>
              <a:tailEnd/>
            </a:ln>
          </p:spPr>
        </p:pic>
      </p:grpSp>
      <p:grpSp>
        <p:nvGrpSpPr>
          <p:cNvPr id="3" name="组合 3"/>
          <p:cNvGrpSpPr>
            <a:grpSpLocks/>
          </p:cNvGrpSpPr>
          <p:nvPr/>
        </p:nvGrpSpPr>
        <p:grpSpPr bwMode="auto">
          <a:xfrm>
            <a:off x="1854200" y="2400300"/>
            <a:ext cx="2811463" cy="1703388"/>
            <a:chOff x="5160" y="360"/>
            <a:chExt cx="4572" cy="3000"/>
          </a:xfrm>
        </p:grpSpPr>
        <p:pic>
          <p:nvPicPr>
            <p:cNvPr id="148492" name="图片 14359"/>
            <p:cNvPicPr>
              <a:picLocks noChangeAspect="1"/>
            </p:cNvPicPr>
            <p:nvPr/>
          </p:nvPicPr>
          <p:blipFill>
            <a:blip r:embed="rId4" cstate="print"/>
            <a:srcRect/>
            <a:stretch>
              <a:fillRect/>
            </a:stretch>
          </p:blipFill>
          <p:spPr bwMode="auto">
            <a:xfrm>
              <a:off x="5160" y="360"/>
              <a:ext cx="2595" cy="2880"/>
            </a:xfrm>
            <a:prstGeom prst="rect">
              <a:avLst/>
            </a:prstGeom>
            <a:noFill/>
            <a:ln w="9525">
              <a:noFill/>
              <a:miter lim="800000"/>
              <a:headEnd/>
              <a:tailEnd/>
            </a:ln>
          </p:spPr>
        </p:pic>
        <p:pic>
          <p:nvPicPr>
            <p:cNvPr id="148493" name="图片 14360"/>
            <p:cNvPicPr>
              <a:picLocks noChangeAspect="1"/>
            </p:cNvPicPr>
            <p:nvPr/>
          </p:nvPicPr>
          <p:blipFill>
            <a:blip r:embed="rId5" cstate="print"/>
            <a:srcRect/>
            <a:stretch>
              <a:fillRect/>
            </a:stretch>
          </p:blipFill>
          <p:spPr bwMode="auto">
            <a:xfrm>
              <a:off x="7680" y="360"/>
              <a:ext cx="2053" cy="3000"/>
            </a:xfrm>
            <a:prstGeom prst="rect">
              <a:avLst/>
            </a:prstGeom>
            <a:noFill/>
            <a:ln w="9525">
              <a:noFill/>
              <a:miter lim="800000"/>
              <a:headEnd/>
              <a:tailEnd/>
            </a:ln>
          </p:spPr>
        </p:pic>
      </p:grpSp>
      <p:grpSp>
        <p:nvGrpSpPr>
          <p:cNvPr id="4" name="组合 4"/>
          <p:cNvGrpSpPr>
            <a:grpSpLocks/>
          </p:cNvGrpSpPr>
          <p:nvPr/>
        </p:nvGrpSpPr>
        <p:grpSpPr bwMode="auto">
          <a:xfrm>
            <a:off x="1892301" y="4303713"/>
            <a:ext cx="2773363" cy="1758950"/>
            <a:chOff x="9960" y="360"/>
            <a:chExt cx="4335" cy="2978"/>
          </a:xfrm>
        </p:grpSpPr>
        <p:pic>
          <p:nvPicPr>
            <p:cNvPr id="148490" name="图片 14361"/>
            <p:cNvPicPr>
              <a:picLocks noChangeAspect="1"/>
            </p:cNvPicPr>
            <p:nvPr/>
          </p:nvPicPr>
          <p:blipFill>
            <a:blip r:embed="rId6" cstate="print"/>
            <a:srcRect/>
            <a:stretch>
              <a:fillRect/>
            </a:stretch>
          </p:blipFill>
          <p:spPr bwMode="auto">
            <a:xfrm>
              <a:off x="9960" y="360"/>
              <a:ext cx="2415" cy="2978"/>
            </a:xfrm>
            <a:prstGeom prst="rect">
              <a:avLst/>
            </a:prstGeom>
            <a:noFill/>
            <a:ln w="9525">
              <a:noFill/>
              <a:miter lim="800000"/>
              <a:headEnd/>
              <a:tailEnd/>
            </a:ln>
          </p:spPr>
        </p:pic>
        <p:pic>
          <p:nvPicPr>
            <p:cNvPr id="148491" name="图片 14362"/>
            <p:cNvPicPr>
              <a:picLocks noChangeAspect="1"/>
            </p:cNvPicPr>
            <p:nvPr/>
          </p:nvPicPr>
          <p:blipFill>
            <a:blip r:embed="rId7" cstate="print"/>
            <a:srcRect/>
            <a:stretch>
              <a:fillRect/>
            </a:stretch>
          </p:blipFill>
          <p:spPr bwMode="auto">
            <a:xfrm>
              <a:off x="12375" y="360"/>
              <a:ext cx="1921" cy="2941"/>
            </a:xfrm>
            <a:prstGeom prst="rect">
              <a:avLst/>
            </a:prstGeom>
            <a:noFill/>
            <a:ln w="9525">
              <a:noFill/>
              <a:miter lim="800000"/>
              <a:headEnd/>
              <a:tailEnd/>
            </a:ln>
          </p:spPr>
        </p:pic>
      </p:grpSp>
      <p:cxnSp>
        <p:nvCxnSpPr>
          <p:cNvPr id="12" name="直接箭头连接符 11"/>
          <p:cNvCxnSpPr/>
          <p:nvPr/>
        </p:nvCxnSpPr>
        <p:spPr>
          <a:xfrm>
            <a:off x="3265488" y="2117725"/>
            <a:ext cx="20638" cy="27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244850" y="4024313"/>
            <a:ext cx="20638" cy="27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34" name="文本框 13333"/>
          <p:cNvSpPr txBox="1"/>
          <p:nvPr/>
        </p:nvSpPr>
        <p:spPr>
          <a:xfrm>
            <a:off x="5318124" y="2384427"/>
            <a:ext cx="3748089" cy="2308225"/>
          </a:xfrm>
          <a:prstGeom prst="rect">
            <a:avLst/>
          </a:prstGeom>
          <a:noFill/>
          <a:ln w="28575" cap="flat" cmpd="sng">
            <a:solidFill>
              <a:schemeClr val="accent4"/>
            </a:solidFill>
            <a:prstDash val="solid"/>
            <a:miter/>
            <a:headEnd type="none" w="med" len="med"/>
            <a:tailEnd type="none" w="med" len="med"/>
          </a:ln>
        </p:spPr>
        <p:txBody>
          <a:bodyPr>
            <a:spAutoFit/>
          </a:bodyPr>
          <a:lstStyle/>
          <a:p>
            <a:pPr>
              <a:defRPr/>
            </a:pPr>
            <a:r>
              <a:rPr lang="en-US" altLang="zh-CN" b="0" dirty="0">
                <a:cs typeface="Arial" pitchFamily="34" charset="0"/>
                <a:sym typeface="Arial" panose="020B0604020202020204" pitchFamily="34" charset="0"/>
              </a:rPr>
              <a:t>As left photo, if the resistance between any two terminals of compressor, that means the compressor is ok.</a:t>
            </a:r>
          </a:p>
          <a:p>
            <a:pPr>
              <a:defRPr/>
            </a:pPr>
            <a:endParaRPr lang="en-US" altLang="zh-CN" b="0" dirty="0">
              <a:cs typeface="Arial" pitchFamily="34" charset="0"/>
              <a:sym typeface="Arial" panose="020B0604020202020204" pitchFamily="34" charset="0"/>
            </a:endParaRPr>
          </a:p>
          <a:p>
            <a:pPr>
              <a:defRPr/>
            </a:pPr>
            <a:r>
              <a:rPr lang="en-US" altLang="zh-CN" b="0" dirty="0">
                <a:cs typeface="Arial" pitchFamily="34" charset="0"/>
                <a:sym typeface="Arial" panose="020B0604020202020204" pitchFamily="34" charset="0"/>
              </a:rPr>
              <a:t>But if one of them is zero or infinite, that means failure, please replace compressor.</a:t>
            </a:r>
            <a:endParaRPr lang="zh-CN" altLang="en-US" b="0" dirty="0">
              <a:cs typeface="Arial" panose="020B0604020202020204" pitchFamily="34" charset="0"/>
              <a:sym typeface="Arial" panose="020B0604020202020204" pitchFamily="34" charset="0"/>
            </a:endParaRPr>
          </a:p>
        </p:txBody>
      </p:sp>
      <p:sp>
        <p:nvSpPr>
          <p:cNvPr id="148488" name="文本框 6"/>
          <p:cNvSpPr txBox="1">
            <a:spLocks noChangeArrowheads="1"/>
          </p:cNvSpPr>
          <p:nvPr/>
        </p:nvSpPr>
        <p:spPr bwMode="auto">
          <a:xfrm>
            <a:off x="661988" y="274638"/>
            <a:ext cx="191590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Detection result: </a:t>
            </a:r>
            <a:endParaRPr lang="zh-CN" altLang="en-US" b="0" dirty="0">
              <a:cs typeface="Arial" panose="020B0604020202020204" pitchFamily="34" charset="0"/>
              <a:sym typeface="Arial" panose="020B0604020202020204" pitchFamily="34" charset="0"/>
            </a:endParaRPr>
          </a:p>
        </p:txBody>
      </p:sp>
      <p:sp>
        <p:nvSpPr>
          <p:cNvPr id="148489" name="文本框 7"/>
          <p:cNvSpPr txBox="1">
            <a:spLocks noChangeArrowheads="1"/>
          </p:cNvSpPr>
          <p:nvPr/>
        </p:nvSpPr>
        <p:spPr bwMode="auto">
          <a:xfrm>
            <a:off x="857250" y="6165850"/>
            <a:ext cx="6742743" cy="400110"/>
          </a:xfrm>
          <a:prstGeom prst="rect">
            <a:avLst/>
          </a:prstGeom>
          <a:noFill/>
          <a:ln w="9525">
            <a:noFill/>
            <a:miter lim="800000"/>
            <a:headEnd/>
            <a:tailEnd/>
          </a:ln>
        </p:spPr>
        <p:txBody>
          <a:bodyPr wrap="none">
            <a:spAutoFit/>
          </a:bodyPr>
          <a:lstStyle/>
          <a:p>
            <a:r>
              <a:rPr lang="en-US" altLang="zh-CN" sz="2000" b="0">
                <a:solidFill>
                  <a:srgbClr val="FF0000"/>
                </a:solidFill>
                <a:cs typeface="Arial" panose="020B0604020202020204" pitchFamily="34" charset="0"/>
                <a:sym typeface="Arial" panose="020B0604020202020204" pitchFamily="34" charset="0"/>
              </a:rPr>
              <a:t>The above operation must be carried out when power off! </a:t>
            </a:r>
            <a:endParaRPr lang="zh-CN" altLang="en-US" sz="2000" b="0">
              <a:solidFill>
                <a:srgbClr val="FF0000"/>
              </a:solidFill>
              <a:cs typeface="Arial" panose="020B0604020202020204" pitchFamily="34" charset="0"/>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73E2B178-1E16-406C-AD5B-C09FC7D456D5}"/>
              </a:ext>
            </a:extLst>
          </p:cNvPr>
          <p:cNvGraphicFramePr/>
          <p:nvPr>
            <p:extLst>
              <p:ext uri="{D42A27DB-BD31-4B8C-83A1-F6EECF244321}">
                <p14:modId xmlns:p14="http://schemas.microsoft.com/office/powerpoint/2010/main" val="2313984823"/>
              </p:ext>
            </p:extLst>
          </p:nvPr>
        </p:nvGraphicFramePr>
        <p:xfrm>
          <a:off x="1805242" y="1844823"/>
          <a:ext cx="6295516" cy="4197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4">
            <a:extLst>
              <a:ext uri="{FF2B5EF4-FFF2-40B4-BE49-F238E27FC236}">
                <a16:creationId xmlns:a16="http://schemas.microsoft.com/office/drawing/2014/main" id="{6A69EB3B-310C-4816-9517-A13C2A1FA79E}"/>
              </a:ext>
            </a:extLst>
          </p:cNvPr>
          <p:cNvSpPr>
            <a:spLocks noChangeArrowheads="1"/>
          </p:cNvSpPr>
          <p:nvPr/>
        </p:nvSpPr>
        <p:spPr bwMode="auto">
          <a:xfrm>
            <a:off x="560388" y="5805488"/>
            <a:ext cx="8767762" cy="369887"/>
          </a:xfrm>
          <a:prstGeom prst="rect">
            <a:avLst/>
          </a:prstGeom>
          <a:noFill/>
          <a:ln w="9525">
            <a:noFill/>
            <a:miter lim="800000"/>
            <a:headEnd/>
            <a:tailEnd/>
          </a:ln>
        </p:spPr>
        <p:txBody>
          <a:bodyPr wrap="none">
            <a:spAutoFit/>
          </a:bodyPr>
          <a:lstStyle/>
          <a:p>
            <a:pPr eaLnBrk="1" hangingPunct="1"/>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
        <p:nvSpPr>
          <p:cNvPr id="6" name="Rectangle 12">
            <a:extLst>
              <a:ext uri="{FF2B5EF4-FFF2-40B4-BE49-F238E27FC236}">
                <a16:creationId xmlns:a16="http://schemas.microsoft.com/office/drawing/2014/main" id="{90125DA6-1C08-4DCD-9CFC-3E112A7E7AAB}"/>
              </a:ext>
            </a:extLst>
          </p:cNvPr>
          <p:cNvSpPr>
            <a:spLocks noChangeArrowheads="1"/>
          </p:cNvSpPr>
          <p:nvPr/>
        </p:nvSpPr>
        <p:spPr bwMode="auto">
          <a:xfrm>
            <a:off x="881034" y="500042"/>
            <a:ext cx="8420100" cy="719138"/>
          </a:xfrm>
          <a:prstGeom prst="rect">
            <a:avLst/>
          </a:prstGeom>
          <a:noFill/>
          <a:ln w="9525">
            <a:noFill/>
            <a:miter lim="800000"/>
            <a:headEnd/>
            <a:tailEnd/>
          </a:ln>
        </p:spPr>
        <p:txBody>
          <a:bodyPr anchor="ctr"/>
          <a:lstStyle/>
          <a:p>
            <a:pPr algn="ctr"/>
            <a:r>
              <a:rPr lang="en-US" altLang="zh-CN" sz="2800" dirty="0">
                <a:cs typeface="Arial" panose="020B0604020202020204" pitchFamily="34" charset="0"/>
                <a:sym typeface="Arial" panose="020B0604020202020204" pitchFamily="34" charset="0"/>
              </a:rPr>
              <a:t>F2</a:t>
            </a:r>
            <a:r>
              <a:rPr lang="zh-CN" altLang="en-US" sz="2800" dirty="0">
                <a:cs typeface="Arial" panose="020B0604020202020204" pitchFamily="34" charset="0"/>
                <a:sym typeface="Arial" panose="020B0604020202020204" pitchFamily="34" charset="0"/>
              </a:rPr>
              <a:t> </a:t>
            </a:r>
            <a:r>
              <a:rPr lang="en-US" altLang="zh-CN" sz="2800" dirty="0">
                <a:cs typeface="Arial" panose="020B0604020202020204" pitchFamily="34" charset="0"/>
                <a:sym typeface="Arial" panose="020B0604020202020204" pitchFamily="34" charset="0"/>
              </a:rPr>
              <a:t>Solution</a:t>
            </a:r>
            <a:endParaRPr lang="zh-CN" altLang="en-US" sz="280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12172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本框 1"/>
          <p:cNvSpPr txBox="1">
            <a:spLocks noChangeArrowheads="1"/>
          </p:cNvSpPr>
          <p:nvPr/>
        </p:nvSpPr>
        <p:spPr bwMode="auto">
          <a:xfrm>
            <a:off x="412750" y="304800"/>
            <a:ext cx="8337550" cy="368300"/>
          </a:xfrm>
          <a:prstGeom prst="rect">
            <a:avLst/>
          </a:prstGeom>
          <a:noFill/>
          <a:ln w="9525">
            <a:noFill/>
            <a:miter lim="800000"/>
            <a:headEnd/>
            <a:tailEnd/>
          </a:ln>
        </p:spPr>
        <p:txBody>
          <a:bodyPr wrap="square">
            <a:spAutoFit/>
          </a:bodyPr>
          <a:lstStyle/>
          <a:p>
            <a:pPr indent="174625"/>
            <a:r>
              <a:rPr lang="en-US" altLang="zh-CN" b="0">
                <a:cs typeface="Arial" panose="020B0604020202020204" pitchFamily="34" charset="0"/>
                <a:sym typeface="Arial" panose="020B0604020202020204" pitchFamily="34" charset="0"/>
              </a:rPr>
              <a:t>2)Check if the compressor get stuck by clamp meter.</a:t>
            </a:r>
            <a:endParaRPr lang="zh-CN" altLang="en-US" b="0">
              <a:cs typeface="Arial" panose="020B0604020202020204" pitchFamily="34" charset="0"/>
              <a:sym typeface="Arial" panose="020B0604020202020204" pitchFamily="34" charset="0"/>
            </a:endParaRPr>
          </a:p>
        </p:txBody>
      </p:sp>
      <p:sp>
        <p:nvSpPr>
          <p:cNvPr id="149507" name="文本框 3"/>
          <p:cNvSpPr txBox="1">
            <a:spLocks noChangeArrowheads="1"/>
          </p:cNvSpPr>
          <p:nvPr/>
        </p:nvSpPr>
        <p:spPr bwMode="auto">
          <a:xfrm>
            <a:off x="631825" y="765176"/>
            <a:ext cx="4570482" cy="369332"/>
          </a:xfrm>
          <a:prstGeom prst="rect">
            <a:avLst/>
          </a:prstGeom>
          <a:noFill/>
          <a:ln w="9525">
            <a:noFill/>
            <a:miter lim="800000"/>
            <a:headEnd/>
            <a:tailEnd/>
          </a:ln>
        </p:spPr>
        <p:txBody>
          <a:bodyPr wrap="none">
            <a:spAutoFit/>
          </a:bodyPr>
          <a:lstStyle/>
          <a:p>
            <a:r>
              <a:rPr lang="en-US" altLang="zh-CN" b="0">
                <a:cs typeface="Arial" panose="020B0604020202020204" pitchFamily="34" charset="0"/>
                <a:sym typeface="Arial" panose="020B0604020202020204" pitchFamily="34" charset="0"/>
              </a:rPr>
              <a:t>1, If the compressor has any special sound</a:t>
            </a:r>
            <a:endParaRPr lang="zh-CN" altLang="en-US" b="0">
              <a:cs typeface="Arial" panose="020B0604020202020204" pitchFamily="34" charset="0"/>
              <a:sym typeface="Arial" panose="020B0604020202020204" pitchFamily="34" charset="0"/>
            </a:endParaRPr>
          </a:p>
        </p:txBody>
      </p:sp>
      <p:sp>
        <p:nvSpPr>
          <p:cNvPr id="149508" name="文本框 4"/>
          <p:cNvSpPr txBox="1">
            <a:spLocks noChangeArrowheads="1"/>
          </p:cNvSpPr>
          <p:nvPr/>
        </p:nvSpPr>
        <p:spPr bwMode="auto">
          <a:xfrm>
            <a:off x="3802064" y="2030413"/>
            <a:ext cx="5284787" cy="2139047"/>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Detection of running current: </a:t>
            </a:r>
            <a:endParaRPr lang="zh-CN" altLang="en-US" sz="1400" b="0" dirty="0">
              <a:cs typeface="Arial" panose="020B0604020202020204" pitchFamily="34" charset="0"/>
              <a:sym typeface="Arial" panose="020B0604020202020204" pitchFamily="34" charset="0"/>
            </a:endParaRPr>
          </a:p>
          <a:p>
            <a:pPr>
              <a:spcBef>
                <a:spcPct val="50000"/>
              </a:spcBef>
            </a:pPr>
            <a:r>
              <a:rPr lang="en-US" altLang="zh-CN" sz="1400" b="0" dirty="0">
                <a:cs typeface="Arial" panose="020B0604020202020204" pitchFamily="34" charset="0"/>
                <a:sym typeface="Arial" panose="020B0604020202020204" pitchFamily="34" charset="0"/>
              </a:rPr>
              <a:t>1,When power off, adjust clamp meter to applicable grade, and clamp the power cord of terminal L.</a:t>
            </a:r>
            <a:endParaRPr lang="zh-CN" altLang="en-US" sz="1400" b="0" dirty="0">
              <a:cs typeface="Arial" panose="020B0604020202020204" pitchFamily="34" charset="0"/>
              <a:sym typeface="Arial" panose="020B0604020202020204" pitchFamily="34" charset="0"/>
            </a:endParaRPr>
          </a:p>
          <a:p>
            <a:pPr>
              <a:spcBef>
                <a:spcPct val="50000"/>
              </a:spcBef>
            </a:pPr>
            <a:r>
              <a:rPr lang="en-US" altLang="zh-CN" sz="1400" b="0" dirty="0">
                <a:cs typeface="Arial" panose="020B0604020202020204" pitchFamily="34" charset="0"/>
                <a:sym typeface="Arial" panose="020B0604020202020204" pitchFamily="34" charset="0"/>
              </a:rPr>
              <a:t>2, When power on, the detected current is several times more than rated current, and no cold wind blow out from fan, that means compressor get stuck. Please turn off the unit and replace compressor quickly to avoid potential safety hazard</a:t>
            </a:r>
          </a:p>
          <a:p>
            <a:pPr>
              <a:spcBef>
                <a:spcPct val="50000"/>
              </a:spcBef>
            </a:pPr>
            <a:endParaRPr lang="zh-CN" altLang="en-US" sz="1400" b="0" dirty="0">
              <a:cs typeface="Arial" panose="020B0604020202020204" pitchFamily="34" charset="0"/>
              <a:sym typeface="Arial" panose="020B0604020202020204" pitchFamily="34" charset="0"/>
            </a:endParaRPr>
          </a:p>
        </p:txBody>
      </p:sp>
      <p:sp>
        <p:nvSpPr>
          <p:cNvPr id="149509" name="文本框 5"/>
          <p:cNvSpPr txBox="1">
            <a:spLocks noChangeArrowheads="1"/>
          </p:cNvSpPr>
          <p:nvPr/>
        </p:nvSpPr>
        <p:spPr bwMode="auto">
          <a:xfrm>
            <a:off x="661989" y="1196977"/>
            <a:ext cx="7917617" cy="646331"/>
          </a:xfrm>
          <a:prstGeom prst="rect">
            <a:avLst/>
          </a:prstGeom>
          <a:noFill/>
          <a:ln w="9525">
            <a:noFill/>
            <a:miter lim="800000"/>
            <a:headEnd/>
            <a:tailEnd/>
          </a:ln>
        </p:spPr>
        <p:txBody>
          <a:bodyPr wrap="none">
            <a:spAutoFit/>
          </a:bodyPr>
          <a:lstStyle/>
          <a:p>
            <a:r>
              <a:rPr lang="en-US" altLang="zh-CN" b="0">
                <a:cs typeface="Arial" pitchFamily="34" charset="0"/>
                <a:sym typeface="Arial" panose="020B0604020202020204" pitchFamily="34" charset="0"/>
              </a:rPr>
              <a:t>2, If no special sound, please detect the running current by clamp meter, if it</a:t>
            </a:r>
          </a:p>
          <a:p>
            <a:r>
              <a:rPr lang="en-US" altLang="zh-CN" b="0">
                <a:cs typeface="Arial" pitchFamily="34" charset="0"/>
                <a:sym typeface="Arial" panose="020B0604020202020204" pitchFamily="34" charset="0"/>
              </a:rPr>
              <a:t>is several times more than rate current, please replace compressor.</a:t>
            </a:r>
            <a:endParaRPr lang="zh-CN" altLang="en-US" b="0">
              <a:cs typeface="Arial" panose="020B0604020202020204" pitchFamily="34" charset="0"/>
              <a:sym typeface="Arial" panose="020B0604020202020204" pitchFamily="34" charset="0"/>
            </a:endParaRPr>
          </a:p>
        </p:txBody>
      </p:sp>
      <p:pic>
        <p:nvPicPr>
          <p:cNvPr id="149510" name="Picture 4" descr="P6060907"/>
          <p:cNvPicPr>
            <a:picLocks noChangeAspect="1"/>
          </p:cNvPicPr>
          <p:nvPr/>
        </p:nvPicPr>
        <p:blipFill>
          <a:blip r:embed="rId2" cstate="print"/>
          <a:srcRect/>
          <a:stretch>
            <a:fillRect/>
          </a:stretch>
        </p:blipFill>
        <p:spPr bwMode="auto">
          <a:xfrm>
            <a:off x="1558926" y="2030413"/>
            <a:ext cx="1803400" cy="2222500"/>
          </a:xfrm>
          <a:prstGeom prst="rect">
            <a:avLst/>
          </a:prstGeom>
          <a:noFill/>
          <a:ln w="9525">
            <a:noFill/>
            <a:miter lim="800000"/>
            <a:headEnd/>
            <a:tailEnd/>
          </a:ln>
        </p:spPr>
      </p:pic>
      <p:sp>
        <p:nvSpPr>
          <p:cNvPr id="149557" name="文本框 11"/>
          <p:cNvSpPr txBox="1">
            <a:spLocks noChangeArrowheads="1"/>
          </p:cNvSpPr>
          <p:nvPr/>
        </p:nvSpPr>
        <p:spPr bwMode="auto">
          <a:xfrm>
            <a:off x="908051" y="4495800"/>
            <a:ext cx="5557932"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 Note: pls refer to the rated current on the nameplate</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58882D50-35C6-4FC1-A248-8ABF20A17241}"/>
              </a:ext>
            </a:extLst>
          </p:cNvPr>
          <p:cNvGraphicFramePr/>
          <p:nvPr>
            <p:extLst>
              <p:ext uri="{D42A27DB-BD31-4B8C-83A1-F6EECF244321}">
                <p14:modId xmlns:p14="http://schemas.microsoft.com/office/powerpoint/2010/main" val="2931250588"/>
              </p:ext>
            </p:extLst>
          </p:nvPr>
        </p:nvGraphicFramePr>
        <p:xfrm>
          <a:off x="128464" y="980728"/>
          <a:ext cx="9649072" cy="5009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50696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42950" y="381000"/>
            <a:ext cx="7842250" cy="923925"/>
          </a:xfrm>
          <a:prstGeom prst="rect">
            <a:avLst/>
          </a:prstGeom>
          <a:noFill/>
          <a:ln w="9525">
            <a:noFill/>
            <a:miter lim="800000"/>
            <a:headEnd/>
            <a:tailEnd/>
          </a:ln>
        </p:spPr>
        <p:txBody>
          <a:bodyPr>
            <a:spAutoFit/>
          </a:bodyPr>
          <a:lstStyle/>
          <a:p>
            <a:pPr>
              <a:defRPr/>
            </a:pPr>
            <a:r>
              <a:rPr lang="en-US" altLang="zh-CN" b="0" dirty="0">
                <a:cs typeface="Arial" panose="020B0604020202020204" pitchFamily="34" charset="0"/>
                <a:sym typeface="Arial" panose="020B0604020202020204" pitchFamily="34" charset="0"/>
              </a:rPr>
              <a:t>Step 1: Check the installation is good enough for air circulation.</a:t>
            </a:r>
          </a:p>
          <a:p>
            <a:pPr marL="342900" indent="-342900">
              <a:defRPr/>
            </a:pPr>
            <a:r>
              <a:rPr lang="en-US" altLang="zh-CN" b="0" dirty="0">
                <a:cs typeface="Arial" panose="020B0604020202020204" pitchFamily="34" charset="0"/>
                <a:sym typeface="Arial" panose="020B0604020202020204" pitchFamily="34" charset="0"/>
              </a:rPr>
              <a:t>1) Check if heat pump is installed according to required distance</a:t>
            </a:r>
            <a:r>
              <a:rPr lang="zh-CN" altLang="en-US" b="0" dirty="0">
                <a:cs typeface="Arial" panose="020B0604020202020204" pitchFamily="34" charset="0"/>
                <a:sym typeface="Arial" panose="020B0604020202020204" pitchFamily="34" charset="0"/>
              </a:rPr>
              <a:t>； </a:t>
            </a:r>
            <a:endParaRPr lang="en-US" altLang="zh-CN" b="0" dirty="0">
              <a:cs typeface="Arial" panose="020B0604020202020204" pitchFamily="34" charset="0"/>
              <a:sym typeface="Arial" panose="020B0604020202020204" pitchFamily="34" charset="0"/>
            </a:endParaRPr>
          </a:p>
          <a:p>
            <a:pPr marL="342900" indent="-342900">
              <a:defRPr/>
            </a:pPr>
            <a:r>
              <a:rPr lang="en-US" altLang="zh-CN" b="0" dirty="0">
                <a:cs typeface="Arial" panose="020B0604020202020204" pitchFamily="34" charset="0"/>
                <a:sym typeface="Arial" panose="020B0604020202020204" pitchFamily="34" charset="0"/>
              </a:rPr>
              <a:t>2) Check if heat pump evaporator fins are blocked</a:t>
            </a:r>
            <a:endParaRPr lang="zh-CN" altLang="en-US" b="0" dirty="0">
              <a:cs typeface="Arial" panose="020B0604020202020204" pitchFamily="34" charset="0"/>
              <a:sym typeface="Arial" panose="020B0604020202020204" pitchFamily="34" charset="0"/>
            </a:endParaRPr>
          </a:p>
        </p:txBody>
      </p:sp>
      <p:sp>
        <p:nvSpPr>
          <p:cNvPr id="151555" name="文本框 3"/>
          <p:cNvSpPr txBox="1">
            <a:spLocks noChangeArrowheads="1"/>
          </p:cNvSpPr>
          <p:nvPr/>
        </p:nvSpPr>
        <p:spPr bwMode="auto">
          <a:xfrm>
            <a:off x="908050" y="6248400"/>
            <a:ext cx="833755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2. </a:t>
            </a:r>
            <a:endParaRPr lang="zh-CN" altLang="en-US" b="0" dirty="0">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12A2D591-391E-4AF7-9440-FB66BE799CB4}"/>
              </a:ext>
            </a:extLst>
          </p:cNvPr>
          <p:cNvPicPr/>
          <p:nvPr/>
        </p:nvPicPr>
        <p:blipFill>
          <a:blip r:embed="rId2"/>
          <a:srcRect/>
          <a:stretch>
            <a:fillRect/>
          </a:stretch>
        </p:blipFill>
        <p:spPr bwMode="auto">
          <a:xfrm>
            <a:off x="908050" y="1324180"/>
            <a:ext cx="4680520" cy="4585677"/>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80" name="文本框 7"/>
          <p:cNvSpPr txBox="1">
            <a:spLocks noChangeArrowheads="1"/>
          </p:cNvSpPr>
          <p:nvPr/>
        </p:nvSpPr>
        <p:spPr bwMode="auto">
          <a:xfrm>
            <a:off x="576948" y="1000125"/>
            <a:ext cx="552818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A. Touch controller compulsory defrosting instruction</a:t>
            </a:r>
            <a:endParaRPr lang="zh-CN" altLang="en-US" b="0" dirty="0">
              <a:cs typeface="Arial" panose="020B0604020202020204" pitchFamily="34" charset="0"/>
              <a:sym typeface="Arial" panose="020B0604020202020204" pitchFamily="34" charset="0"/>
            </a:endParaRPr>
          </a:p>
        </p:txBody>
      </p:sp>
      <p:sp>
        <p:nvSpPr>
          <p:cNvPr id="152581" name="文本框 8"/>
          <p:cNvSpPr txBox="1">
            <a:spLocks noChangeArrowheads="1"/>
          </p:cNvSpPr>
          <p:nvPr/>
        </p:nvSpPr>
        <p:spPr bwMode="auto">
          <a:xfrm>
            <a:off x="714375" y="273050"/>
            <a:ext cx="328808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2. Compulsory defrosting</a:t>
            </a:r>
            <a:endParaRPr lang="zh-CN" altLang="en-US" b="0" dirty="0">
              <a:cs typeface="Arial" panose="020B0604020202020204" pitchFamily="34" charset="0"/>
              <a:sym typeface="Arial" panose="020B0604020202020204" pitchFamily="34" charset="0"/>
            </a:endParaRPr>
          </a:p>
        </p:txBody>
      </p:sp>
      <p:sp>
        <p:nvSpPr>
          <p:cNvPr id="152583" name="文本框 3"/>
          <p:cNvSpPr txBox="1">
            <a:spLocks noChangeArrowheads="1"/>
          </p:cNvSpPr>
          <p:nvPr/>
        </p:nvSpPr>
        <p:spPr bwMode="auto">
          <a:xfrm>
            <a:off x="631825" y="6237288"/>
            <a:ext cx="5040313" cy="369887"/>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3. </a:t>
            </a:r>
            <a:endParaRPr lang="zh-CN" altLang="en-US" b="0" dirty="0">
              <a:cs typeface="Arial" panose="020B0604020202020204" pitchFamily="34" charset="0"/>
              <a:sym typeface="Arial" panose="020B0604020202020204" pitchFamily="34" charset="0"/>
            </a:endParaRPr>
          </a:p>
        </p:txBody>
      </p:sp>
      <p:sp>
        <p:nvSpPr>
          <p:cNvPr id="152587" name="文本框 4"/>
          <p:cNvSpPr txBox="1">
            <a:spLocks noChangeArrowheads="1"/>
          </p:cNvSpPr>
          <p:nvPr/>
        </p:nvSpPr>
        <p:spPr bwMode="auto">
          <a:xfrm>
            <a:off x="557645" y="2928934"/>
            <a:ext cx="6878807" cy="369332"/>
          </a:xfrm>
          <a:prstGeom prst="rect">
            <a:avLst/>
          </a:prstGeom>
          <a:noFill/>
          <a:ln w="9525">
            <a:noFill/>
            <a:miter lim="800000"/>
            <a:headEnd/>
            <a:tailEnd/>
          </a:ln>
        </p:spPr>
        <p:txBody>
          <a:bodyPr wrap="none">
            <a:spAutoFit/>
          </a:bodyPr>
          <a:lstStyle/>
          <a:p>
            <a:pPr algn="ctr"/>
            <a:r>
              <a:rPr lang="en-US" altLang="zh-CN" b="0" dirty="0">
                <a:solidFill>
                  <a:srgbClr val="FF0000"/>
                </a:solidFill>
                <a:cs typeface="Arial" panose="020B0604020202020204" pitchFamily="34" charset="0"/>
                <a:sym typeface="Arial" panose="020B0604020202020204" pitchFamily="34" charset="0"/>
              </a:rPr>
              <a:t>Replace Integrated board if compulsory defrosting cannot start up</a:t>
            </a:r>
            <a:endParaRPr lang="zh-CN" altLang="en-US" b="0" dirty="0">
              <a:solidFill>
                <a:srgbClr val="FF0000"/>
              </a:solidFill>
              <a:cs typeface="Arial" panose="020B0604020202020204" pitchFamily="34" charset="0"/>
              <a:sym typeface="Arial" panose="020B0604020202020204" pitchFamily="34" charset="0"/>
            </a:endParaRPr>
          </a:p>
        </p:txBody>
      </p:sp>
      <p:grpSp>
        <p:nvGrpSpPr>
          <p:cNvPr id="4" name="组合 3">
            <a:extLst>
              <a:ext uri="{FF2B5EF4-FFF2-40B4-BE49-F238E27FC236}">
                <a16:creationId xmlns:a16="http://schemas.microsoft.com/office/drawing/2014/main" id="{ED0F276A-C131-4BFA-ADBB-EDA0D203BFA6}"/>
              </a:ext>
            </a:extLst>
          </p:cNvPr>
          <p:cNvGrpSpPr/>
          <p:nvPr/>
        </p:nvGrpSpPr>
        <p:grpSpPr>
          <a:xfrm>
            <a:off x="560388" y="1341438"/>
            <a:ext cx="9145140" cy="1237538"/>
            <a:chOff x="560388" y="1341438"/>
            <a:chExt cx="9145140" cy="1237538"/>
          </a:xfrm>
        </p:grpSpPr>
        <p:sp>
          <p:nvSpPr>
            <p:cNvPr id="152590" name="文本框 103"/>
            <p:cNvSpPr txBox="1">
              <a:spLocks noChangeArrowheads="1"/>
            </p:cNvSpPr>
            <p:nvPr/>
          </p:nvSpPr>
          <p:spPr bwMode="auto">
            <a:xfrm>
              <a:off x="576948" y="2212144"/>
              <a:ext cx="8580437" cy="366832"/>
            </a:xfrm>
            <a:prstGeom prst="rect">
              <a:avLst/>
            </a:prstGeom>
            <a:noFill/>
            <a:ln w="9525">
              <a:noFill/>
              <a:miter lim="800000"/>
              <a:headEnd/>
              <a:tailEnd/>
            </a:ln>
          </p:spPr>
          <p:txBody>
            <a:bodyPr>
              <a:spAutoFit/>
            </a:bodyPr>
            <a:lstStyle/>
            <a:p>
              <a:r>
                <a:rPr lang="en-US" altLang="zh-CN" b="0" dirty="0">
                  <a:solidFill>
                    <a:srgbClr val="FF0000"/>
                  </a:solidFill>
                  <a:cs typeface="Arial" panose="020B0604020202020204" pitchFamily="34" charset="0"/>
                  <a:sym typeface="Arial" panose="020B0604020202020204" pitchFamily="34" charset="0"/>
                </a:rPr>
                <a:t>Note: Interval will be 30/35 minutes between two compulsory defrosting</a:t>
              </a:r>
              <a:endParaRPr lang="zh-CN" altLang="en-US" b="0" dirty="0">
                <a:solidFill>
                  <a:srgbClr val="FF0000"/>
                </a:solidFill>
                <a:cs typeface="Arial" panose="020B0604020202020204" pitchFamily="34" charset="0"/>
                <a:sym typeface="Arial" panose="020B0604020202020204" pitchFamily="34" charset="0"/>
              </a:endParaRPr>
            </a:p>
          </p:txBody>
        </p:sp>
        <p:grpSp>
          <p:nvGrpSpPr>
            <p:cNvPr id="3" name="组合 2">
              <a:extLst>
                <a:ext uri="{FF2B5EF4-FFF2-40B4-BE49-F238E27FC236}">
                  <a16:creationId xmlns:a16="http://schemas.microsoft.com/office/drawing/2014/main" id="{2A5B192D-8218-4307-B13C-E3C4C97BC0EB}"/>
                </a:ext>
              </a:extLst>
            </p:cNvPr>
            <p:cNvGrpSpPr/>
            <p:nvPr/>
          </p:nvGrpSpPr>
          <p:grpSpPr>
            <a:xfrm>
              <a:off x="560388" y="1341438"/>
              <a:ext cx="9145140" cy="923330"/>
              <a:chOff x="560388" y="1341438"/>
              <a:chExt cx="9145140" cy="923330"/>
            </a:xfrm>
          </p:grpSpPr>
          <p:sp>
            <p:nvSpPr>
              <p:cNvPr id="152579" name="文本框 99"/>
              <p:cNvSpPr txBox="1">
                <a:spLocks noChangeArrowheads="1"/>
              </p:cNvSpPr>
              <p:nvPr/>
            </p:nvSpPr>
            <p:spPr bwMode="auto">
              <a:xfrm>
                <a:off x="560388" y="1341438"/>
                <a:ext cx="9145140" cy="923330"/>
              </a:xfrm>
              <a:prstGeom prst="rect">
                <a:avLst/>
              </a:prstGeom>
              <a:noFill/>
              <a:ln w="9525">
                <a:noFill/>
                <a:miter lim="800000"/>
                <a:headEnd/>
                <a:tailEnd/>
              </a:ln>
            </p:spPr>
            <p:txBody>
              <a:bodyPr wrap="square">
                <a:spAutoFit/>
              </a:bodyPr>
              <a:lstStyle/>
              <a:p>
                <a:r>
                  <a:rPr lang="en-US" altLang="zh-CN" b="0" dirty="0">
                    <a:cs typeface="Arial" pitchFamily="34" charset="0"/>
                    <a:sym typeface="Arial" panose="020B0604020202020204" pitchFamily="34" charset="0"/>
                  </a:rPr>
                  <a:t>When touch controller lit up under heating code, press      and     continuously for 5 seconds to start up compulsory defrosting.     on top left corner of screen flashing,</a:t>
                </a:r>
              </a:p>
              <a:p>
                <a:r>
                  <a:rPr lang="en-US" altLang="zh-CN" b="0" dirty="0">
                    <a:cs typeface="Arial" pitchFamily="34" charset="0"/>
                    <a:sym typeface="Arial" panose="020B0604020202020204" pitchFamily="34" charset="0"/>
                  </a:rPr>
                  <a:t>     will stop flashing after defrosting.</a:t>
                </a:r>
                <a:endParaRPr lang="zh-CN" altLang="en-US" b="0" dirty="0">
                  <a:cs typeface="Arial" panose="020B0604020202020204" pitchFamily="34" charset="0"/>
                  <a:sym typeface="Arial" panose="020B0604020202020204" pitchFamily="34" charset="0"/>
                </a:endParaRPr>
              </a:p>
            </p:txBody>
          </p:sp>
          <p:grpSp>
            <p:nvGrpSpPr>
              <p:cNvPr id="2" name="组合 1">
                <a:extLst>
                  <a:ext uri="{FF2B5EF4-FFF2-40B4-BE49-F238E27FC236}">
                    <a16:creationId xmlns:a16="http://schemas.microsoft.com/office/drawing/2014/main" id="{E2143FD8-295E-48EE-935B-6BE1990ADEE8}"/>
                  </a:ext>
                </a:extLst>
              </p:cNvPr>
              <p:cNvGrpSpPr/>
              <p:nvPr/>
            </p:nvGrpSpPr>
            <p:grpSpPr>
              <a:xfrm>
                <a:off x="683225" y="1381069"/>
                <a:ext cx="6486024" cy="823795"/>
                <a:chOff x="683225" y="1381069"/>
                <a:chExt cx="6486024" cy="823795"/>
              </a:xfrm>
            </p:grpSpPr>
            <p:pic>
              <p:nvPicPr>
                <p:cNvPr id="152588" name="图片 1"/>
                <p:cNvPicPr>
                  <a:picLocks noChangeAspect="1" noChangeArrowheads="1"/>
                </p:cNvPicPr>
                <p:nvPr/>
              </p:nvPicPr>
              <p:blipFill>
                <a:blip r:embed="rId2" cstate="print"/>
                <a:srcRect/>
                <a:stretch>
                  <a:fillRect/>
                </a:stretch>
              </p:blipFill>
              <p:spPr bwMode="auto">
                <a:xfrm>
                  <a:off x="6207993" y="1381069"/>
                  <a:ext cx="257175" cy="247731"/>
                </a:xfrm>
                <a:prstGeom prst="rect">
                  <a:avLst/>
                </a:prstGeom>
                <a:noFill/>
                <a:ln w="9525">
                  <a:noFill/>
                  <a:miter lim="800000"/>
                  <a:headEnd/>
                  <a:tailEnd/>
                </a:ln>
              </p:spPr>
            </p:pic>
            <p:pic>
              <p:nvPicPr>
                <p:cNvPr id="152591" name="图片 54"/>
                <p:cNvPicPr>
                  <a:picLocks noChangeAspect="1"/>
                </p:cNvPicPr>
                <p:nvPr/>
              </p:nvPicPr>
              <p:blipFill>
                <a:blip r:embed="rId3" cstate="print"/>
                <a:srcRect/>
                <a:stretch>
                  <a:fillRect/>
                </a:stretch>
              </p:blipFill>
              <p:spPr bwMode="auto">
                <a:xfrm>
                  <a:off x="683225" y="1943831"/>
                  <a:ext cx="284041" cy="261033"/>
                </a:xfrm>
                <a:prstGeom prst="rect">
                  <a:avLst/>
                </a:prstGeom>
                <a:noFill/>
                <a:ln w="9525">
                  <a:noFill/>
                  <a:miter lim="800000"/>
                  <a:headEnd/>
                  <a:tailEnd/>
                </a:ln>
              </p:spPr>
            </p:pic>
            <p:pic>
              <p:nvPicPr>
                <p:cNvPr id="152592" name="图片 54"/>
                <p:cNvPicPr>
                  <a:picLocks noChangeAspect="1"/>
                </p:cNvPicPr>
                <p:nvPr/>
              </p:nvPicPr>
              <p:blipFill>
                <a:blip r:embed="rId3" cstate="print"/>
                <a:srcRect/>
                <a:stretch>
                  <a:fillRect/>
                </a:stretch>
              </p:blipFill>
              <p:spPr bwMode="auto">
                <a:xfrm>
                  <a:off x="4953000" y="1653659"/>
                  <a:ext cx="284041" cy="263173"/>
                </a:xfrm>
                <a:prstGeom prst="rect">
                  <a:avLst/>
                </a:prstGeom>
                <a:noFill/>
                <a:ln w="9525">
                  <a:noFill/>
                  <a:miter lim="800000"/>
                  <a:headEnd/>
                  <a:tailEnd/>
                </a:ln>
              </p:spPr>
            </p:pic>
            <p:pic>
              <p:nvPicPr>
                <p:cNvPr id="4097" name="图片 21"/>
                <p:cNvPicPr>
                  <a:picLocks noChangeAspect="1" noChangeArrowheads="1"/>
                </p:cNvPicPr>
                <p:nvPr/>
              </p:nvPicPr>
              <p:blipFill>
                <a:blip r:embed="rId4" cstate="print"/>
                <a:srcRect/>
                <a:stretch>
                  <a:fillRect/>
                </a:stretch>
              </p:blipFill>
              <p:spPr bwMode="auto">
                <a:xfrm>
                  <a:off x="6969224" y="1484784"/>
                  <a:ext cx="200025" cy="114300"/>
                </a:xfrm>
                <a:prstGeom prst="rect">
                  <a:avLst/>
                </a:prstGeom>
                <a:noFill/>
                <a:ln w="9525">
                  <a:noFill/>
                  <a:miter lim="800000"/>
                  <a:headEnd/>
                  <a:tailEnd/>
                </a:ln>
              </p:spPr>
            </p:pic>
          </p:grpSp>
        </p:grpSp>
      </p:grpSp>
      <p:pic>
        <p:nvPicPr>
          <p:cNvPr id="19" name="Picture 1"/>
          <p:cNvPicPr>
            <a:picLocks noChangeAspect="1" noChangeArrowheads="1"/>
          </p:cNvPicPr>
          <p:nvPr/>
        </p:nvPicPr>
        <p:blipFill>
          <a:blip r:embed="rId5" cstate="print"/>
          <a:srcRect/>
          <a:stretch>
            <a:fillRect/>
          </a:stretch>
        </p:blipFill>
        <p:spPr bwMode="auto">
          <a:xfrm>
            <a:off x="1503759" y="3417703"/>
            <a:ext cx="5929354" cy="2715544"/>
          </a:xfrm>
          <a:prstGeom prst="rect">
            <a:avLst/>
          </a:prstGeom>
          <a:noFill/>
          <a:ln w="9525">
            <a:noFill/>
            <a:miter lim="800000"/>
            <a:headEnd/>
            <a:tailEnd/>
          </a:ln>
          <a:effectLst/>
        </p:spPr>
      </p:pic>
      <p:sp>
        <p:nvSpPr>
          <p:cNvPr id="21" name="矩形 20"/>
          <p:cNvSpPr/>
          <p:nvPr/>
        </p:nvSpPr>
        <p:spPr>
          <a:xfrm>
            <a:off x="3952868" y="3857628"/>
            <a:ext cx="2908740" cy="1928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2" name="直接箭头连接符 21"/>
          <p:cNvCxnSpPr/>
          <p:nvPr/>
        </p:nvCxnSpPr>
        <p:spPr>
          <a:xfrm>
            <a:off x="6881826" y="5214950"/>
            <a:ext cx="615311" cy="42418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1"/>
          <p:cNvSpPr txBox="1">
            <a:spLocks noChangeArrowheads="1"/>
          </p:cNvSpPr>
          <p:nvPr/>
        </p:nvSpPr>
        <p:spPr bwMode="auto">
          <a:xfrm>
            <a:off x="7524768" y="5429264"/>
            <a:ext cx="1000132" cy="840230"/>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本框 1"/>
          <p:cNvSpPr txBox="1">
            <a:spLocks noChangeArrowheads="1"/>
          </p:cNvSpPr>
          <p:nvPr/>
        </p:nvSpPr>
        <p:spPr bwMode="auto">
          <a:xfrm>
            <a:off x="488950" y="333375"/>
            <a:ext cx="8567738" cy="646331"/>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3.If no condensate water, or fan blows out normal temp wind, please check if gas leakage and recharge</a:t>
            </a:r>
            <a:endParaRPr lang="zh-CN" altLang="en-US" b="0" dirty="0">
              <a:cs typeface="Arial" panose="020B0604020202020204" pitchFamily="34" charset="0"/>
              <a:sym typeface="Arial" panose="020B0604020202020204" pitchFamily="34" charset="0"/>
            </a:endParaRPr>
          </a:p>
        </p:txBody>
      </p:sp>
      <p:sp>
        <p:nvSpPr>
          <p:cNvPr id="153603" name="文本框 3"/>
          <p:cNvSpPr txBox="1">
            <a:spLocks noChangeArrowheads="1"/>
          </p:cNvSpPr>
          <p:nvPr/>
        </p:nvSpPr>
        <p:spPr bwMode="auto">
          <a:xfrm>
            <a:off x="928688" y="1214438"/>
            <a:ext cx="4993675"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A. Check low pressure gas value ( Refer to E2)</a:t>
            </a:r>
            <a:endParaRPr lang="zh-CN" altLang="en-US" b="0" dirty="0">
              <a:cs typeface="Arial" panose="020B0604020202020204" pitchFamily="34" charset="0"/>
              <a:sym typeface="Arial" panose="020B0604020202020204" pitchFamily="34" charset="0"/>
            </a:endParaRPr>
          </a:p>
        </p:txBody>
      </p:sp>
      <p:graphicFrame>
        <p:nvGraphicFramePr>
          <p:cNvPr id="7497" name="表格 7496"/>
          <p:cNvGraphicFramePr>
            <a:graphicFrameLocks noGrp="1"/>
          </p:cNvGraphicFramePr>
          <p:nvPr>
            <p:extLst>
              <p:ext uri="{D42A27DB-BD31-4B8C-83A1-F6EECF244321}">
                <p14:modId xmlns:p14="http://schemas.microsoft.com/office/powerpoint/2010/main" val="2354378218"/>
              </p:ext>
            </p:extLst>
          </p:nvPr>
        </p:nvGraphicFramePr>
        <p:xfrm>
          <a:off x="1309662" y="2285992"/>
          <a:ext cx="7395395" cy="2197735"/>
        </p:xfrm>
        <a:graphic>
          <a:graphicData uri="http://schemas.openxmlformats.org/drawingml/2006/table">
            <a:tbl>
              <a:tblPr/>
              <a:tblGrid>
                <a:gridCol w="780087">
                  <a:extLst>
                    <a:ext uri="{9D8B030D-6E8A-4147-A177-3AD203B41FA5}">
                      <a16:colId xmlns:a16="http://schemas.microsoft.com/office/drawing/2014/main" val="20000"/>
                    </a:ext>
                  </a:extLst>
                </a:gridCol>
                <a:gridCol w="780087">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42911">
                  <a:extLst>
                    <a:ext uri="{9D8B030D-6E8A-4147-A177-3AD203B41FA5}">
                      <a16:colId xmlns:a16="http://schemas.microsoft.com/office/drawing/2014/main" val="20003"/>
                    </a:ext>
                  </a:extLst>
                </a:gridCol>
                <a:gridCol w="1112588">
                  <a:extLst>
                    <a:ext uri="{9D8B030D-6E8A-4147-A177-3AD203B41FA5}">
                      <a16:colId xmlns:a16="http://schemas.microsoft.com/office/drawing/2014/main" val="20004"/>
                    </a:ext>
                  </a:extLst>
                </a:gridCol>
                <a:gridCol w="1381291">
                  <a:extLst>
                    <a:ext uri="{9D8B030D-6E8A-4147-A177-3AD203B41FA5}">
                      <a16:colId xmlns:a16="http://schemas.microsoft.com/office/drawing/2014/main" val="20005"/>
                    </a:ext>
                  </a:extLst>
                </a:gridCol>
                <a:gridCol w="1562327">
                  <a:extLst>
                    <a:ext uri="{9D8B030D-6E8A-4147-A177-3AD203B41FA5}">
                      <a16:colId xmlns:a16="http://schemas.microsoft.com/office/drawing/2014/main" val="20006"/>
                    </a:ext>
                  </a:extLst>
                </a:gridCol>
              </a:tblGrid>
              <a:tr h="608330">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zh-CN" altLang="en-US" sz="1200" dirty="0">
                          <a:latin typeface="Arial" pitchFamily="34" charset="0"/>
                          <a:cs typeface="Arial" pitchFamily="34" charset="0"/>
                          <a:sym typeface="Arial" panose="020B0604020202020204" pitchFamily="34" charset="0"/>
                        </a:rPr>
                        <a:t>　</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Air </a:t>
                      </a:r>
                    </a:p>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Humidity℃</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Inlet water temp ℃</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Outlet</a:t>
                      </a:r>
                      <a:r>
                        <a:rPr lang="en-US" altLang="zh-CN" sz="1200" b="1" baseline="0" dirty="0">
                          <a:latin typeface="Arial" pitchFamily="34" charset="0"/>
                          <a:cs typeface="Arial" pitchFamily="34" charset="0"/>
                          <a:sym typeface="Arial" panose="020B0604020202020204" pitchFamily="34" charset="0"/>
                        </a:rPr>
                        <a:t> water temp</a:t>
                      </a:r>
                      <a:r>
                        <a:rPr lang="en-US" altLang="zh-CN"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zh-CN" altLang="en-US" sz="1200" b="1" dirty="0">
                          <a:latin typeface="Arial" pitchFamily="34" charset="0"/>
                          <a:cs typeface="Arial" pitchFamily="34" charset="0"/>
                          <a:sym typeface="Arial" panose="020B0604020202020204" pitchFamily="34" charset="0"/>
                        </a:rPr>
                        <a:t>　</a:t>
                      </a:r>
                      <a:r>
                        <a:rPr lang="en-US" altLang="zh-CN" sz="1200" b="1" dirty="0">
                          <a:latin typeface="Arial" pitchFamily="34" charset="0"/>
                          <a:cs typeface="Arial" pitchFamily="34" charset="0"/>
                          <a:sym typeface="Arial" panose="020B0604020202020204" pitchFamily="34" charset="0"/>
                        </a:rPr>
                        <a:t>Capacity</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Low pressure</a:t>
                      </a:r>
                      <a:r>
                        <a:rPr lang="zh-CN" altLang="en-US" sz="1200" b="1" dirty="0">
                          <a:latin typeface="Arial" pitchFamily="34" charset="0"/>
                          <a:cs typeface="Arial" pitchFamily="34" charset="0"/>
                          <a:sym typeface="Arial" panose="020B0604020202020204" pitchFamily="34" charset="0"/>
                        </a:rPr>
                        <a:t>（</a:t>
                      </a:r>
                      <a:r>
                        <a:rPr lang="en-US" altLang="zh-CN" sz="1200" b="1" dirty="0" err="1">
                          <a:latin typeface="Arial" pitchFamily="34" charset="0"/>
                          <a:cs typeface="Arial" pitchFamily="34" charset="0"/>
                          <a:sym typeface="Arial" panose="020B0604020202020204" pitchFamily="34" charset="0"/>
                        </a:rPr>
                        <a:t>Mpa</a:t>
                      </a:r>
                      <a:r>
                        <a:rPr lang="zh-CN" altLang="en-US"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235">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Heating</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15</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12</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26</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100% Capacity</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0.65-0.8</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847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80% Capacity</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0.8-0.9</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5945">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Cooling </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35</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24</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26</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100% Capacity</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0.9-1.0</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3653" name="文本框 5"/>
          <p:cNvSpPr txBox="1">
            <a:spLocks noChangeArrowheads="1"/>
          </p:cNvSpPr>
          <p:nvPr/>
        </p:nvSpPr>
        <p:spPr bwMode="auto">
          <a:xfrm>
            <a:off x="928688" y="1583770"/>
            <a:ext cx="3467616" cy="369332"/>
          </a:xfrm>
          <a:prstGeom prst="rect">
            <a:avLst/>
          </a:prstGeom>
          <a:noFill/>
          <a:ln w="9525">
            <a:noFill/>
            <a:miter lim="800000"/>
            <a:headEnd/>
            <a:tailEnd/>
          </a:ln>
        </p:spPr>
        <p:txBody>
          <a:bodyPr wrap="none">
            <a:spAutoFit/>
          </a:bodyPr>
          <a:lstStyle/>
          <a:p>
            <a:pPr algn="ctr" fontAlgn="ctr"/>
            <a:r>
              <a:rPr lang="en-US" altLang="zh-CN" b="0" dirty="0">
                <a:cs typeface="Arial" panose="020B0604020202020204" pitchFamily="34" charset="0"/>
                <a:sym typeface="Arial" panose="020B0604020202020204" pitchFamily="34" charset="0"/>
              </a:rPr>
              <a:t>low pressure valve for reference</a:t>
            </a:r>
            <a:endParaRPr lang="zh-CN" altLang="en-US" b="0" dirty="0">
              <a:cs typeface="Arial" panose="020B0604020202020204" pitchFamily="34" charset="0"/>
              <a:sym typeface="Arial" panose="020B0604020202020204" pitchFamily="34" charset="0"/>
            </a:endParaRPr>
          </a:p>
        </p:txBody>
      </p:sp>
      <p:sp>
        <p:nvSpPr>
          <p:cNvPr id="153654" name="文本框 3"/>
          <p:cNvSpPr txBox="1">
            <a:spLocks noChangeArrowheads="1"/>
          </p:cNvSpPr>
          <p:nvPr/>
        </p:nvSpPr>
        <p:spPr bwMode="auto">
          <a:xfrm>
            <a:off x="784225" y="5185949"/>
            <a:ext cx="833755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4. </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文本框 1"/>
          <p:cNvSpPr txBox="1">
            <a:spLocks noChangeArrowheads="1"/>
          </p:cNvSpPr>
          <p:nvPr/>
        </p:nvSpPr>
        <p:spPr bwMode="auto">
          <a:xfrm>
            <a:off x="255588" y="333375"/>
            <a:ext cx="4685962"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Step 4</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Adjust internal parameter P2 and P5</a:t>
            </a:r>
          </a:p>
        </p:txBody>
      </p:sp>
      <p:pic>
        <p:nvPicPr>
          <p:cNvPr id="2054" name="Picture 14"/>
          <p:cNvPicPr>
            <a:picLocks noChangeAspect="1" noChangeArrowheads="1"/>
          </p:cNvPicPr>
          <p:nvPr/>
        </p:nvPicPr>
        <p:blipFill>
          <a:blip r:embed="rId3" cstate="print"/>
          <a:srcRect/>
          <a:stretch>
            <a:fillRect/>
          </a:stretch>
        </p:blipFill>
        <p:spPr bwMode="auto">
          <a:xfrm>
            <a:off x="631825" y="3213100"/>
            <a:ext cx="6553200" cy="3049588"/>
          </a:xfrm>
          <a:prstGeom prst="rect">
            <a:avLst/>
          </a:prstGeom>
          <a:noFill/>
          <a:ln w="9525">
            <a:noFill/>
            <a:miter lim="800000"/>
            <a:headEnd/>
            <a:tailEnd/>
          </a:ln>
        </p:spPr>
      </p:pic>
      <p:grpSp>
        <p:nvGrpSpPr>
          <p:cNvPr id="3" name="组合 2">
            <a:extLst>
              <a:ext uri="{FF2B5EF4-FFF2-40B4-BE49-F238E27FC236}">
                <a16:creationId xmlns:a16="http://schemas.microsoft.com/office/drawing/2014/main" id="{842968EE-AAF1-4303-874D-BDE1A1CE1461}"/>
              </a:ext>
            </a:extLst>
          </p:cNvPr>
          <p:cNvGrpSpPr/>
          <p:nvPr/>
        </p:nvGrpSpPr>
        <p:grpSpPr>
          <a:xfrm>
            <a:off x="380968" y="714356"/>
            <a:ext cx="9286875" cy="2123658"/>
            <a:chOff x="380968" y="714356"/>
            <a:chExt cx="9286875" cy="2123658"/>
          </a:xfrm>
        </p:grpSpPr>
        <p:grpSp>
          <p:nvGrpSpPr>
            <p:cNvPr id="2" name="组合 1">
              <a:extLst>
                <a:ext uri="{FF2B5EF4-FFF2-40B4-BE49-F238E27FC236}">
                  <a16:creationId xmlns:a16="http://schemas.microsoft.com/office/drawing/2014/main" id="{478FDE69-02FF-4ADC-B350-69CCBDB6D7D6}"/>
                </a:ext>
              </a:extLst>
            </p:cNvPr>
            <p:cNvGrpSpPr/>
            <p:nvPr/>
          </p:nvGrpSpPr>
          <p:grpSpPr>
            <a:xfrm>
              <a:off x="380968" y="714356"/>
              <a:ext cx="9286875" cy="2123658"/>
              <a:chOff x="380968" y="714356"/>
              <a:chExt cx="9286875" cy="2123658"/>
            </a:xfrm>
          </p:grpSpPr>
          <p:sp>
            <p:nvSpPr>
              <p:cNvPr id="2052" name="TextBox 27"/>
              <p:cNvSpPr txBox="1">
                <a:spLocks noChangeArrowheads="1"/>
              </p:cNvSpPr>
              <p:nvPr/>
            </p:nvSpPr>
            <p:spPr bwMode="auto">
              <a:xfrm>
                <a:off x="380968" y="714356"/>
                <a:ext cx="9286875" cy="2123658"/>
              </a:xfrm>
              <a:prstGeom prst="rect">
                <a:avLst/>
              </a:prstGeom>
              <a:noFill/>
              <a:ln w="9525">
                <a:noFill/>
                <a:miter lim="800000"/>
                <a:headEnd/>
                <a:tailEnd/>
              </a:ln>
            </p:spPr>
            <p:txBody>
              <a:bodyPr>
                <a:spAutoFit/>
              </a:bodyPr>
              <a:lstStyle/>
              <a:p>
                <a:endParaRPr lang="en-US" altLang="zh-CN" b="0" dirty="0">
                  <a:cs typeface="Arial" pitchFamily="34" charset="0"/>
                  <a:sym typeface="Arial" panose="020B0604020202020204" pitchFamily="34" charset="0"/>
                </a:endParaRPr>
              </a:p>
              <a:p>
                <a:endParaRPr lang="en-US" altLang="zh-CN" b="0" dirty="0">
                  <a:cs typeface="Arial" pitchFamily="34" charset="0"/>
                  <a:sym typeface="Arial" panose="020B0604020202020204" pitchFamily="34" charset="0"/>
                </a:endParaRPr>
              </a:p>
              <a:p>
                <a:r>
                  <a:rPr lang="en-US" altLang="zh-CN" sz="1600" b="0" dirty="0">
                    <a:cs typeface="Arial" pitchFamily="34" charset="0"/>
                    <a:sym typeface="Arial" panose="020B0604020202020204" pitchFamily="34" charset="0"/>
                  </a:rPr>
                  <a:t>Press      and      together for 5 seconds to enter “parameter checking” status, the parameters will show up like “P0 2”.</a:t>
                </a:r>
              </a:p>
              <a:p>
                <a:r>
                  <a:rPr lang="en-US" altLang="zh-CN" sz="1600" b="0" dirty="0">
                    <a:cs typeface="Arial" pitchFamily="34" charset="0"/>
                    <a:sym typeface="Arial" panose="020B0604020202020204" pitchFamily="34" charset="0"/>
                  </a:rPr>
                  <a:t>Use     and      to select different parameters. Check P2 value, if it’s not 30, press      to enter “Parameter adjusting” status, then use      and     to set P2 value to 30, then press      to quit “Parameter adjusting” status. Same way to check P5 value and set it to 18.</a:t>
                </a:r>
              </a:p>
              <a:p>
                <a:r>
                  <a:rPr lang="en-US" altLang="zh-CN" sz="1600" b="0" dirty="0">
                    <a:cs typeface="Arial" pitchFamily="34" charset="0"/>
                    <a:sym typeface="Arial" panose="020B0604020202020204" pitchFamily="34" charset="0"/>
                  </a:rPr>
                  <a:t>Press      to quit “Parameter checking”.</a:t>
                </a:r>
                <a:endParaRPr lang="zh-CN" altLang="en-US" sz="1600" b="0" dirty="0">
                  <a:cs typeface="Arial" panose="020B0604020202020204" pitchFamily="34" charset="0"/>
                  <a:sym typeface="Arial" panose="020B0604020202020204" pitchFamily="34" charset="0"/>
                </a:endParaRPr>
              </a:p>
            </p:txBody>
          </p:sp>
          <p:grpSp>
            <p:nvGrpSpPr>
              <p:cNvPr id="2053" name="组合 20"/>
              <p:cNvGrpSpPr>
                <a:grpSpLocks/>
              </p:cNvGrpSpPr>
              <p:nvPr/>
            </p:nvGrpSpPr>
            <p:grpSpPr bwMode="auto">
              <a:xfrm>
                <a:off x="1042930" y="1304893"/>
                <a:ext cx="7078422" cy="1471612"/>
                <a:chOff x="1395416" y="1884363"/>
                <a:chExt cx="7078422" cy="1471612"/>
              </a:xfrm>
            </p:grpSpPr>
            <p:pic>
              <p:nvPicPr>
                <p:cNvPr id="2055" name="图片 1"/>
                <p:cNvPicPr>
                  <a:picLocks noChangeAspect="1"/>
                </p:cNvPicPr>
                <p:nvPr/>
              </p:nvPicPr>
              <p:blipFill>
                <a:blip r:embed="rId4" cstate="print"/>
                <a:srcRect/>
                <a:stretch>
                  <a:fillRect/>
                </a:stretch>
              </p:blipFill>
              <p:spPr bwMode="auto">
                <a:xfrm>
                  <a:off x="1417054" y="1884363"/>
                  <a:ext cx="255587" cy="247650"/>
                </a:xfrm>
                <a:prstGeom prst="rect">
                  <a:avLst/>
                </a:prstGeom>
                <a:noFill/>
                <a:ln w="9525">
                  <a:noFill/>
                  <a:miter lim="800000"/>
                  <a:headEnd/>
                  <a:tailEnd/>
                </a:ln>
              </p:spPr>
            </p:pic>
            <p:pic>
              <p:nvPicPr>
                <p:cNvPr id="2059" name="图片 32"/>
                <p:cNvPicPr>
                  <a:picLocks noChangeAspect="1"/>
                </p:cNvPicPr>
                <p:nvPr/>
              </p:nvPicPr>
              <p:blipFill>
                <a:blip r:embed="rId4" cstate="print"/>
                <a:srcRect/>
                <a:stretch>
                  <a:fillRect/>
                </a:stretch>
              </p:blipFill>
              <p:spPr bwMode="auto">
                <a:xfrm>
                  <a:off x="8113798" y="2355655"/>
                  <a:ext cx="255588" cy="246063"/>
                </a:xfrm>
                <a:prstGeom prst="rect">
                  <a:avLst/>
                </a:prstGeom>
                <a:noFill/>
                <a:ln w="9525">
                  <a:noFill/>
                  <a:miter lim="800000"/>
                  <a:headEnd/>
                  <a:tailEnd/>
                </a:ln>
              </p:spPr>
            </p:pic>
            <p:pic>
              <p:nvPicPr>
                <p:cNvPr id="2062" name="图片 1"/>
                <p:cNvPicPr>
                  <a:picLocks noChangeAspect="1"/>
                </p:cNvPicPr>
                <p:nvPr/>
              </p:nvPicPr>
              <p:blipFill>
                <a:blip r:embed="rId4" cstate="print"/>
                <a:srcRect/>
                <a:stretch>
                  <a:fillRect/>
                </a:stretch>
              </p:blipFill>
              <p:spPr bwMode="auto">
                <a:xfrm>
                  <a:off x="8218251" y="2608692"/>
                  <a:ext cx="255587" cy="247650"/>
                </a:xfrm>
                <a:prstGeom prst="rect">
                  <a:avLst/>
                </a:prstGeom>
                <a:noFill/>
                <a:ln w="9525">
                  <a:noFill/>
                  <a:miter lim="800000"/>
                  <a:headEnd/>
                  <a:tailEnd/>
                </a:ln>
              </p:spPr>
            </p:pic>
            <p:graphicFrame>
              <p:nvGraphicFramePr>
                <p:cNvPr id="2050" name="Object 2" descr="image38"/>
                <p:cNvGraphicFramePr>
                  <a:graphicFrameLocks/>
                </p:cNvGraphicFramePr>
                <p:nvPr/>
              </p:nvGraphicFramePr>
              <p:xfrm>
                <a:off x="1395416" y="3127375"/>
                <a:ext cx="231775" cy="228600"/>
              </p:xfrm>
              <a:graphic>
                <a:graphicData uri="http://schemas.openxmlformats.org/presentationml/2006/ole">
                  <mc:AlternateContent xmlns:mc="http://schemas.openxmlformats.org/markup-compatibility/2006">
                    <mc:Choice xmlns:v="urn:schemas-microsoft-com:vml" Requires="v">
                      <p:oleObj spid="_x0000_s2411" r:id="rId5" imgW="309152925" imgH="292322250" progId="">
                        <p:embed/>
                      </p:oleObj>
                    </mc:Choice>
                    <mc:Fallback>
                      <p:oleObj r:id="rId5" imgW="309152925" imgH="292322250" progId="">
                        <p:embed/>
                        <p:pic>
                          <p:nvPicPr>
                            <p:cNvPr id="0" name="Picture 3" descr="image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416" y="3127375"/>
                              <a:ext cx="231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pic>
          <p:nvPicPr>
            <p:cNvPr id="15" name="图片 21"/>
            <p:cNvPicPr>
              <a:picLocks noChangeAspect="1" noChangeArrowheads="1"/>
            </p:cNvPicPr>
            <p:nvPr/>
          </p:nvPicPr>
          <p:blipFill>
            <a:blip r:embed="rId7" cstate="print"/>
            <a:srcRect/>
            <a:stretch>
              <a:fillRect/>
            </a:stretch>
          </p:blipFill>
          <p:spPr bwMode="auto">
            <a:xfrm>
              <a:off x="1568624" y="1844824"/>
              <a:ext cx="200025" cy="114300"/>
            </a:xfrm>
            <a:prstGeom prst="rect">
              <a:avLst/>
            </a:prstGeom>
            <a:noFill/>
            <a:ln w="9525">
              <a:noFill/>
              <a:miter lim="800000"/>
              <a:headEnd/>
              <a:tailEnd/>
            </a:ln>
          </p:spPr>
        </p:pic>
        <p:pic>
          <p:nvPicPr>
            <p:cNvPr id="16" name="图片 21"/>
            <p:cNvPicPr>
              <a:picLocks noChangeAspect="1" noChangeArrowheads="1"/>
            </p:cNvPicPr>
            <p:nvPr/>
          </p:nvPicPr>
          <p:blipFill>
            <a:blip r:embed="rId7" cstate="print"/>
            <a:srcRect/>
            <a:stretch>
              <a:fillRect/>
            </a:stretch>
          </p:blipFill>
          <p:spPr bwMode="auto">
            <a:xfrm>
              <a:off x="4664968" y="2132856"/>
              <a:ext cx="200025" cy="114300"/>
            </a:xfrm>
            <a:prstGeom prst="rect">
              <a:avLst/>
            </a:prstGeom>
            <a:noFill/>
            <a:ln w="9525">
              <a:noFill/>
              <a:miter lim="800000"/>
              <a:headEnd/>
              <a:tailEnd/>
            </a:ln>
          </p:spPr>
        </p:pic>
        <p:pic>
          <p:nvPicPr>
            <p:cNvPr id="18" name="图片 21"/>
            <p:cNvPicPr>
              <a:picLocks noChangeAspect="1" noChangeArrowheads="1"/>
            </p:cNvPicPr>
            <p:nvPr/>
          </p:nvPicPr>
          <p:blipFill>
            <a:blip r:embed="rId7" cstate="print"/>
            <a:srcRect/>
            <a:stretch>
              <a:fillRect/>
            </a:stretch>
          </p:blipFill>
          <p:spPr bwMode="auto">
            <a:xfrm flipV="1">
              <a:off x="1784648" y="1378711"/>
              <a:ext cx="200025" cy="100014"/>
            </a:xfrm>
            <a:prstGeom prst="rect">
              <a:avLst/>
            </a:prstGeom>
            <a:noFill/>
            <a:ln w="9525">
              <a:noFill/>
              <a:miter lim="800000"/>
              <a:headEnd/>
              <a:tailEnd/>
            </a:ln>
          </p:spPr>
        </p:pic>
        <p:pic>
          <p:nvPicPr>
            <p:cNvPr id="19" name="图片 21"/>
            <p:cNvPicPr>
              <a:picLocks noChangeAspect="1" noChangeArrowheads="1"/>
            </p:cNvPicPr>
            <p:nvPr/>
          </p:nvPicPr>
          <p:blipFill>
            <a:blip r:embed="rId7" cstate="print"/>
            <a:srcRect/>
            <a:stretch>
              <a:fillRect/>
            </a:stretch>
          </p:blipFill>
          <p:spPr bwMode="auto">
            <a:xfrm flipV="1">
              <a:off x="864543" y="1877622"/>
              <a:ext cx="200025" cy="100014"/>
            </a:xfrm>
            <a:prstGeom prst="rect">
              <a:avLst/>
            </a:prstGeom>
            <a:noFill/>
            <a:ln w="9525">
              <a:noFill/>
              <a:miter lim="800000"/>
              <a:headEnd/>
              <a:tailEnd/>
            </a:ln>
          </p:spPr>
        </p:pic>
        <p:pic>
          <p:nvPicPr>
            <p:cNvPr id="20" name="图片 21"/>
            <p:cNvPicPr>
              <a:picLocks noChangeAspect="1" noChangeArrowheads="1"/>
            </p:cNvPicPr>
            <p:nvPr/>
          </p:nvPicPr>
          <p:blipFill>
            <a:blip r:embed="rId7" cstate="print"/>
            <a:srcRect/>
            <a:stretch>
              <a:fillRect/>
            </a:stretch>
          </p:blipFill>
          <p:spPr bwMode="auto">
            <a:xfrm flipV="1">
              <a:off x="3989349" y="2104850"/>
              <a:ext cx="200025" cy="100014"/>
            </a:xfrm>
            <a:prstGeom prst="rect">
              <a:avLst/>
            </a:prstGeom>
            <a:noFill/>
            <a:ln w="9525">
              <a:noFill/>
              <a:miter lim="800000"/>
              <a:headEnd/>
              <a:tailEnd/>
            </a:ln>
          </p:spPr>
        </p:pic>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58882D50-35C6-4FC1-A248-8ABF20A17241}"/>
              </a:ext>
            </a:extLst>
          </p:cNvPr>
          <p:cNvGraphicFramePr/>
          <p:nvPr>
            <p:extLst>
              <p:ext uri="{D42A27DB-BD31-4B8C-83A1-F6EECF244321}">
                <p14:modId xmlns:p14="http://schemas.microsoft.com/office/powerpoint/2010/main" val="2236187873"/>
              </p:ext>
            </p:extLst>
          </p:nvPr>
        </p:nvGraphicFramePr>
        <p:xfrm>
          <a:off x="128464" y="980728"/>
          <a:ext cx="9649072" cy="5009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8291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42950" y="381002"/>
            <a:ext cx="7842250" cy="923925"/>
          </a:xfrm>
          <a:prstGeom prst="rect">
            <a:avLst/>
          </a:prstGeom>
          <a:noFill/>
          <a:ln w="9525">
            <a:noFill/>
            <a:miter lim="800000"/>
            <a:headEnd/>
            <a:tailEnd/>
          </a:ln>
        </p:spPr>
        <p:txBody>
          <a:bodyPr>
            <a:spAutoFit/>
          </a:bodyPr>
          <a:lstStyle/>
          <a:p>
            <a:pPr>
              <a:defRPr/>
            </a:pPr>
            <a:r>
              <a:rPr lang="en-US" altLang="zh-CN" b="0" dirty="0">
                <a:cs typeface="Arial" panose="020B0604020202020204" pitchFamily="34" charset="0"/>
                <a:sym typeface="Arial" panose="020B0604020202020204" pitchFamily="34" charset="0"/>
              </a:rPr>
              <a:t>Step 1: Check the installation is good enough for air circulation.</a:t>
            </a:r>
          </a:p>
          <a:p>
            <a:pPr marL="342900" indent="-342900">
              <a:defRPr/>
            </a:pPr>
            <a:r>
              <a:rPr lang="en-US" altLang="zh-CN" b="0" dirty="0">
                <a:cs typeface="Arial" panose="020B0604020202020204" pitchFamily="34" charset="0"/>
                <a:sym typeface="Arial" panose="020B0604020202020204" pitchFamily="34" charset="0"/>
              </a:rPr>
              <a:t>1) Check if heat pump is installed according to required distance</a:t>
            </a:r>
            <a:r>
              <a:rPr lang="zh-CN" altLang="en-US" b="0" dirty="0">
                <a:cs typeface="Arial" panose="020B0604020202020204" pitchFamily="34" charset="0"/>
                <a:sym typeface="Arial" panose="020B0604020202020204" pitchFamily="34" charset="0"/>
              </a:rPr>
              <a:t>； </a:t>
            </a:r>
            <a:endParaRPr lang="en-US" altLang="zh-CN" b="0" dirty="0">
              <a:cs typeface="Arial" panose="020B0604020202020204" pitchFamily="34" charset="0"/>
              <a:sym typeface="Arial" panose="020B0604020202020204" pitchFamily="34" charset="0"/>
            </a:endParaRPr>
          </a:p>
          <a:p>
            <a:pPr marL="342900" indent="-342900">
              <a:defRPr/>
            </a:pPr>
            <a:r>
              <a:rPr lang="en-US" altLang="zh-CN" b="0" dirty="0">
                <a:cs typeface="Arial" panose="020B0604020202020204" pitchFamily="34" charset="0"/>
                <a:sym typeface="Arial" panose="020B0604020202020204" pitchFamily="34" charset="0"/>
              </a:rPr>
              <a:t>2) Check if heat pump evaporator fins are blocked</a:t>
            </a:r>
            <a:endParaRPr lang="zh-CN" altLang="en-US" b="0" dirty="0">
              <a:cs typeface="Arial" panose="020B0604020202020204" pitchFamily="34" charset="0"/>
              <a:sym typeface="Arial" panose="020B0604020202020204" pitchFamily="34" charset="0"/>
            </a:endParaRPr>
          </a:p>
        </p:txBody>
      </p:sp>
      <p:sp>
        <p:nvSpPr>
          <p:cNvPr id="151555" name="文本框 3"/>
          <p:cNvSpPr txBox="1">
            <a:spLocks noChangeArrowheads="1"/>
          </p:cNvSpPr>
          <p:nvPr/>
        </p:nvSpPr>
        <p:spPr bwMode="auto">
          <a:xfrm>
            <a:off x="908050" y="6248400"/>
            <a:ext cx="833755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2. </a:t>
            </a:r>
            <a:endParaRPr lang="zh-CN" altLang="en-US" b="0" dirty="0">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A9EA6467-DB85-44B4-ABC8-8F8D41BE0DFB}"/>
              </a:ext>
            </a:extLst>
          </p:cNvPr>
          <p:cNvPicPr/>
          <p:nvPr/>
        </p:nvPicPr>
        <p:blipFill>
          <a:blip r:embed="rId2"/>
          <a:srcRect/>
          <a:stretch>
            <a:fillRect/>
          </a:stretch>
        </p:blipFill>
        <p:spPr bwMode="auto">
          <a:xfrm>
            <a:off x="924252" y="1412776"/>
            <a:ext cx="4568150" cy="4475584"/>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cstate="print"/>
          <a:srcRect l="5512" r="3150"/>
          <a:stretch>
            <a:fillRect/>
          </a:stretch>
        </p:blipFill>
        <p:spPr bwMode="auto">
          <a:xfrm>
            <a:off x="742950" y="2971800"/>
            <a:ext cx="8281774" cy="2743200"/>
          </a:xfrm>
          <a:prstGeom prst="rect">
            <a:avLst/>
          </a:prstGeom>
          <a:noFill/>
          <a:ln w="9525">
            <a:noFill/>
            <a:miter lim="800000"/>
            <a:headEnd/>
            <a:tailEnd/>
          </a:ln>
        </p:spPr>
      </p:pic>
      <p:sp>
        <p:nvSpPr>
          <p:cNvPr id="152580" name="文本框 7"/>
          <p:cNvSpPr txBox="1">
            <a:spLocks noChangeArrowheads="1"/>
          </p:cNvSpPr>
          <p:nvPr/>
        </p:nvSpPr>
        <p:spPr bwMode="auto">
          <a:xfrm>
            <a:off x="714377" y="1000125"/>
            <a:ext cx="5528180" cy="369332"/>
          </a:xfrm>
          <a:prstGeom prst="rect">
            <a:avLst/>
          </a:prstGeom>
          <a:noFill/>
          <a:ln w="9525">
            <a:noFill/>
            <a:miter lim="800000"/>
            <a:headEnd/>
            <a:tailEnd/>
          </a:ln>
        </p:spPr>
        <p:txBody>
          <a:bodyPr wrap="none">
            <a:spAutoFit/>
          </a:bodyPr>
          <a:lstStyle/>
          <a:p>
            <a:r>
              <a:rPr lang="en-US" altLang="zh-CN" b="0">
                <a:cs typeface="Arial" panose="020B0604020202020204" pitchFamily="34" charset="0"/>
                <a:sym typeface="Arial" panose="020B0604020202020204" pitchFamily="34" charset="0"/>
              </a:rPr>
              <a:t>A. Touch controller compulsory defrosting instruction</a:t>
            </a:r>
            <a:endParaRPr lang="zh-CN" altLang="en-US" b="0">
              <a:cs typeface="Arial" panose="020B0604020202020204" pitchFamily="34" charset="0"/>
              <a:sym typeface="Arial" panose="020B0604020202020204" pitchFamily="34" charset="0"/>
            </a:endParaRPr>
          </a:p>
        </p:txBody>
      </p:sp>
      <p:sp>
        <p:nvSpPr>
          <p:cNvPr id="152581" name="文本框 8"/>
          <p:cNvSpPr txBox="1">
            <a:spLocks noChangeArrowheads="1"/>
          </p:cNvSpPr>
          <p:nvPr/>
        </p:nvSpPr>
        <p:spPr bwMode="auto">
          <a:xfrm>
            <a:off x="714375" y="273052"/>
            <a:ext cx="4326826" cy="461665"/>
          </a:xfrm>
          <a:prstGeom prst="rect">
            <a:avLst/>
          </a:prstGeom>
          <a:noFill/>
          <a:ln w="9525">
            <a:noFill/>
            <a:miter lim="800000"/>
            <a:headEnd/>
            <a:tailEnd/>
          </a:ln>
        </p:spPr>
        <p:txBody>
          <a:bodyPr wrap="none">
            <a:spAutoFit/>
          </a:bodyPr>
          <a:lstStyle/>
          <a:p>
            <a:r>
              <a:rPr lang="en-US" altLang="zh-CN" sz="2400" b="0">
                <a:cs typeface="Arial" panose="020B0604020202020204" pitchFamily="34" charset="0"/>
                <a:sym typeface="Arial" panose="020B0604020202020204" pitchFamily="34" charset="0"/>
              </a:rPr>
              <a:t>Step 2. Compulsory defrosting</a:t>
            </a:r>
            <a:endParaRPr lang="zh-CN" altLang="en-US" sz="2400" b="0">
              <a:cs typeface="Arial" panose="020B0604020202020204" pitchFamily="34" charset="0"/>
              <a:sym typeface="Arial" panose="020B0604020202020204" pitchFamily="34" charset="0"/>
            </a:endParaRPr>
          </a:p>
        </p:txBody>
      </p:sp>
      <p:sp>
        <p:nvSpPr>
          <p:cNvPr id="152583" name="文本框 3"/>
          <p:cNvSpPr txBox="1">
            <a:spLocks noChangeArrowheads="1"/>
          </p:cNvSpPr>
          <p:nvPr/>
        </p:nvSpPr>
        <p:spPr bwMode="auto">
          <a:xfrm>
            <a:off x="577851" y="6324601"/>
            <a:ext cx="5040313" cy="369887"/>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3. </a:t>
            </a:r>
            <a:endParaRPr lang="zh-CN" altLang="en-US" b="0" dirty="0">
              <a:cs typeface="Arial" panose="020B0604020202020204" pitchFamily="34" charset="0"/>
              <a:sym typeface="Arial" panose="020B0604020202020204" pitchFamily="34" charset="0"/>
            </a:endParaRPr>
          </a:p>
        </p:txBody>
      </p:sp>
      <p:sp>
        <p:nvSpPr>
          <p:cNvPr id="18" name="矩形 17"/>
          <p:cNvSpPr/>
          <p:nvPr/>
        </p:nvSpPr>
        <p:spPr>
          <a:xfrm>
            <a:off x="1155701" y="3810000"/>
            <a:ext cx="1614488" cy="1511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52585" name="文本框 1"/>
          <p:cNvSpPr txBox="1">
            <a:spLocks noChangeArrowheads="1"/>
          </p:cNvSpPr>
          <p:nvPr/>
        </p:nvSpPr>
        <p:spPr bwMode="auto">
          <a:xfrm>
            <a:off x="1155700" y="5791201"/>
            <a:ext cx="1439863" cy="369887"/>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cxnSp>
        <p:nvCxnSpPr>
          <p:cNvPr id="20" name="直接箭头连接符 19"/>
          <p:cNvCxnSpPr/>
          <p:nvPr/>
        </p:nvCxnSpPr>
        <p:spPr>
          <a:xfrm>
            <a:off x="1981200" y="5334001"/>
            <a:ext cx="0" cy="5048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2587" name="文本框 4"/>
          <p:cNvSpPr txBox="1">
            <a:spLocks noChangeArrowheads="1"/>
          </p:cNvSpPr>
          <p:nvPr/>
        </p:nvSpPr>
        <p:spPr bwMode="auto">
          <a:xfrm>
            <a:off x="2431558" y="5867400"/>
            <a:ext cx="5955476" cy="369332"/>
          </a:xfrm>
          <a:prstGeom prst="rect">
            <a:avLst/>
          </a:prstGeom>
          <a:noFill/>
          <a:ln w="9525">
            <a:noFill/>
            <a:miter lim="800000"/>
            <a:headEnd/>
            <a:tailEnd/>
          </a:ln>
        </p:spPr>
        <p:txBody>
          <a:bodyPr wrap="none">
            <a:spAutoFit/>
          </a:bodyPr>
          <a:lstStyle/>
          <a:p>
            <a:pPr algn="ctr"/>
            <a:r>
              <a:rPr lang="en-US" altLang="zh-CN" b="0" dirty="0">
                <a:solidFill>
                  <a:srgbClr val="FF0000"/>
                </a:solidFill>
                <a:cs typeface="Arial" panose="020B0604020202020204" pitchFamily="34" charset="0"/>
                <a:sym typeface="Arial" panose="020B0604020202020204" pitchFamily="34" charset="0"/>
              </a:rPr>
              <a:t>Replace PC board if compulsory defrosting can’t start up</a:t>
            </a:r>
            <a:endParaRPr lang="zh-CN" altLang="en-US" b="0" dirty="0">
              <a:solidFill>
                <a:srgbClr val="FF0000"/>
              </a:solidFill>
              <a:cs typeface="Arial" panose="020B0604020202020204" pitchFamily="34" charset="0"/>
              <a:sym typeface="Arial" panose="020B0604020202020204" pitchFamily="34" charset="0"/>
            </a:endParaRPr>
          </a:p>
        </p:txBody>
      </p:sp>
      <p:sp>
        <p:nvSpPr>
          <p:cNvPr id="17" name="文本框 103"/>
          <p:cNvSpPr txBox="1">
            <a:spLocks noChangeArrowheads="1"/>
          </p:cNvSpPr>
          <p:nvPr/>
        </p:nvSpPr>
        <p:spPr bwMode="auto">
          <a:xfrm>
            <a:off x="825501" y="2590800"/>
            <a:ext cx="79248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Note: Interval will be 30/35 minutes between two compulsory defrosting</a:t>
            </a:r>
            <a:endParaRPr lang="zh-CN" altLang="en-US" b="0" dirty="0">
              <a:cs typeface="Arial" panose="020B0604020202020204" pitchFamily="34" charset="0"/>
              <a:sym typeface="Arial" panose="020B0604020202020204" pitchFamily="34" charset="0"/>
            </a:endParaRPr>
          </a:p>
        </p:txBody>
      </p:sp>
      <p:grpSp>
        <p:nvGrpSpPr>
          <p:cNvPr id="19" name="组合 18">
            <a:extLst>
              <a:ext uri="{FF2B5EF4-FFF2-40B4-BE49-F238E27FC236}">
                <a16:creationId xmlns:a16="http://schemas.microsoft.com/office/drawing/2014/main" id="{A5AC4E13-1110-47F7-9636-0D5C3D33193F}"/>
              </a:ext>
            </a:extLst>
          </p:cNvPr>
          <p:cNvGrpSpPr/>
          <p:nvPr/>
        </p:nvGrpSpPr>
        <p:grpSpPr>
          <a:xfrm>
            <a:off x="704528" y="1268760"/>
            <a:ext cx="9145140" cy="1237538"/>
            <a:chOff x="560388" y="1341438"/>
            <a:chExt cx="9145140" cy="1237538"/>
          </a:xfrm>
        </p:grpSpPr>
        <p:sp>
          <p:nvSpPr>
            <p:cNvPr id="22" name="文本框 103">
              <a:extLst>
                <a:ext uri="{FF2B5EF4-FFF2-40B4-BE49-F238E27FC236}">
                  <a16:creationId xmlns:a16="http://schemas.microsoft.com/office/drawing/2014/main" id="{2B44477B-285C-4F63-A743-340510218B8B}"/>
                </a:ext>
              </a:extLst>
            </p:cNvPr>
            <p:cNvSpPr txBox="1">
              <a:spLocks noChangeArrowheads="1"/>
            </p:cNvSpPr>
            <p:nvPr/>
          </p:nvSpPr>
          <p:spPr bwMode="auto">
            <a:xfrm>
              <a:off x="576948" y="2212144"/>
              <a:ext cx="8580437" cy="366832"/>
            </a:xfrm>
            <a:prstGeom prst="rect">
              <a:avLst/>
            </a:prstGeom>
            <a:noFill/>
            <a:ln w="9525">
              <a:noFill/>
              <a:miter lim="800000"/>
              <a:headEnd/>
              <a:tailEnd/>
            </a:ln>
          </p:spPr>
          <p:txBody>
            <a:bodyPr>
              <a:spAutoFit/>
            </a:bodyPr>
            <a:lstStyle/>
            <a:p>
              <a:r>
                <a:rPr lang="en-US" altLang="zh-CN" b="0" dirty="0">
                  <a:solidFill>
                    <a:srgbClr val="FF0000"/>
                  </a:solidFill>
                  <a:cs typeface="Arial" panose="020B0604020202020204" pitchFamily="34" charset="0"/>
                  <a:sym typeface="Arial" panose="020B0604020202020204" pitchFamily="34" charset="0"/>
                </a:rPr>
                <a:t>Note: Interval will be 30/35 minutes between two compulsory defrosting</a:t>
              </a:r>
              <a:endParaRPr lang="zh-CN" altLang="en-US" b="0" dirty="0">
                <a:solidFill>
                  <a:srgbClr val="FF0000"/>
                </a:solidFill>
                <a:cs typeface="Arial" panose="020B0604020202020204" pitchFamily="34" charset="0"/>
                <a:sym typeface="Arial" panose="020B0604020202020204" pitchFamily="34" charset="0"/>
              </a:endParaRPr>
            </a:p>
          </p:txBody>
        </p:sp>
        <p:grpSp>
          <p:nvGrpSpPr>
            <p:cNvPr id="23" name="组合 22">
              <a:extLst>
                <a:ext uri="{FF2B5EF4-FFF2-40B4-BE49-F238E27FC236}">
                  <a16:creationId xmlns:a16="http://schemas.microsoft.com/office/drawing/2014/main" id="{D3B7C108-4340-41F3-BEEF-EAF77D31E01B}"/>
                </a:ext>
              </a:extLst>
            </p:cNvPr>
            <p:cNvGrpSpPr/>
            <p:nvPr/>
          </p:nvGrpSpPr>
          <p:grpSpPr>
            <a:xfrm>
              <a:off x="560388" y="1341438"/>
              <a:ext cx="9145140" cy="923330"/>
              <a:chOff x="560388" y="1341438"/>
              <a:chExt cx="9145140" cy="923330"/>
            </a:xfrm>
          </p:grpSpPr>
          <p:sp>
            <p:nvSpPr>
              <p:cNvPr id="24" name="文本框 99">
                <a:extLst>
                  <a:ext uri="{FF2B5EF4-FFF2-40B4-BE49-F238E27FC236}">
                    <a16:creationId xmlns:a16="http://schemas.microsoft.com/office/drawing/2014/main" id="{20A58F8B-7975-4FED-A7E4-716ADD6A368E}"/>
                  </a:ext>
                </a:extLst>
              </p:cNvPr>
              <p:cNvSpPr txBox="1">
                <a:spLocks noChangeArrowheads="1"/>
              </p:cNvSpPr>
              <p:nvPr/>
            </p:nvSpPr>
            <p:spPr bwMode="auto">
              <a:xfrm>
                <a:off x="560388" y="1341438"/>
                <a:ext cx="9145140" cy="923330"/>
              </a:xfrm>
              <a:prstGeom prst="rect">
                <a:avLst/>
              </a:prstGeom>
              <a:noFill/>
              <a:ln w="9525">
                <a:noFill/>
                <a:miter lim="800000"/>
                <a:headEnd/>
                <a:tailEnd/>
              </a:ln>
            </p:spPr>
            <p:txBody>
              <a:bodyPr wrap="square">
                <a:spAutoFit/>
              </a:bodyPr>
              <a:lstStyle/>
              <a:p>
                <a:r>
                  <a:rPr lang="en-US" altLang="zh-CN" b="0" dirty="0">
                    <a:cs typeface="Arial" pitchFamily="34" charset="0"/>
                    <a:sym typeface="Arial" panose="020B0604020202020204" pitchFamily="34" charset="0"/>
                  </a:rPr>
                  <a:t>When touch controller lit up under heating code, press      and     continuously for 5 seconds to start up compulsory defrosting.     on top left corner of screen flashing,</a:t>
                </a:r>
              </a:p>
              <a:p>
                <a:r>
                  <a:rPr lang="en-US" altLang="zh-CN" b="0" dirty="0">
                    <a:cs typeface="Arial" pitchFamily="34" charset="0"/>
                    <a:sym typeface="Arial" panose="020B0604020202020204" pitchFamily="34" charset="0"/>
                  </a:rPr>
                  <a:t>     will stop flashing after defrosting.</a:t>
                </a:r>
                <a:endParaRPr lang="zh-CN" altLang="en-US" b="0" dirty="0">
                  <a:cs typeface="Arial" panose="020B0604020202020204" pitchFamily="34" charset="0"/>
                  <a:sym typeface="Arial" panose="020B0604020202020204" pitchFamily="34" charset="0"/>
                </a:endParaRPr>
              </a:p>
            </p:txBody>
          </p:sp>
          <p:grpSp>
            <p:nvGrpSpPr>
              <p:cNvPr id="25" name="组合 24">
                <a:extLst>
                  <a:ext uri="{FF2B5EF4-FFF2-40B4-BE49-F238E27FC236}">
                    <a16:creationId xmlns:a16="http://schemas.microsoft.com/office/drawing/2014/main" id="{D6AD212E-0AAD-445E-A493-CAC21355F750}"/>
                  </a:ext>
                </a:extLst>
              </p:cNvPr>
              <p:cNvGrpSpPr/>
              <p:nvPr/>
            </p:nvGrpSpPr>
            <p:grpSpPr>
              <a:xfrm>
                <a:off x="683225" y="1381069"/>
                <a:ext cx="6486024" cy="823795"/>
                <a:chOff x="683225" y="1381069"/>
                <a:chExt cx="6486024" cy="823795"/>
              </a:xfrm>
            </p:grpSpPr>
            <p:pic>
              <p:nvPicPr>
                <p:cNvPr id="26" name="图片 1">
                  <a:extLst>
                    <a:ext uri="{FF2B5EF4-FFF2-40B4-BE49-F238E27FC236}">
                      <a16:creationId xmlns:a16="http://schemas.microsoft.com/office/drawing/2014/main" id="{14E03B88-4D96-4907-BD6C-7BB49A9F9368}"/>
                    </a:ext>
                  </a:extLst>
                </p:cNvPr>
                <p:cNvPicPr>
                  <a:picLocks noChangeAspect="1" noChangeArrowheads="1"/>
                </p:cNvPicPr>
                <p:nvPr/>
              </p:nvPicPr>
              <p:blipFill>
                <a:blip r:embed="rId3" cstate="print"/>
                <a:srcRect/>
                <a:stretch>
                  <a:fillRect/>
                </a:stretch>
              </p:blipFill>
              <p:spPr bwMode="auto">
                <a:xfrm>
                  <a:off x="6207993" y="1381069"/>
                  <a:ext cx="257175" cy="247731"/>
                </a:xfrm>
                <a:prstGeom prst="rect">
                  <a:avLst/>
                </a:prstGeom>
                <a:noFill/>
                <a:ln w="9525">
                  <a:noFill/>
                  <a:miter lim="800000"/>
                  <a:headEnd/>
                  <a:tailEnd/>
                </a:ln>
              </p:spPr>
            </p:pic>
            <p:pic>
              <p:nvPicPr>
                <p:cNvPr id="27" name="图片 54">
                  <a:extLst>
                    <a:ext uri="{FF2B5EF4-FFF2-40B4-BE49-F238E27FC236}">
                      <a16:creationId xmlns:a16="http://schemas.microsoft.com/office/drawing/2014/main" id="{AB098594-AC59-4D94-BBA3-B10104FC782C}"/>
                    </a:ext>
                  </a:extLst>
                </p:cNvPr>
                <p:cNvPicPr>
                  <a:picLocks noChangeAspect="1"/>
                </p:cNvPicPr>
                <p:nvPr/>
              </p:nvPicPr>
              <p:blipFill>
                <a:blip r:embed="rId4" cstate="print"/>
                <a:srcRect/>
                <a:stretch>
                  <a:fillRect/>
                </a:stretch>
              </p:blipFill>
              <p:spPr bwMode="auto">
                <a:xfrm>
                  <a:off x="683225" y="1943831"/>
                  <a:ext cx="284041" cy="261033"/>
                </a:xfrm>
                <a:prstGeom prst="rect">
                  <a:avLst/>
                </a:prstGeom>
                <a:noFill/>
                <a:ln w="9525">
                  <a:noFill/>
                  <a:miter lim="800000"/>
                  <a:headEnd/>
                  <a:tailEnd/>
                </a:ln>
              </p:spPr>
            </p:pic>
            <p:pic>
              <p:nvPicPr>
                <p:cNvPr id="28" name="图片 54">
                  <a:extLst>
                    <a:ext uri="{FF2B5EF4-FFF2-40B4-BE49-F238E27FC236}">
                      <a16:creationId xmlns:a16="http://schemas.microsoft.com/office/drawing/2014/main" id="{CEEE48CE-BF2B-426F-B193-F50E0FF041E6}"/>
                    </a:ext>
                  </a:extLst>
                </p:cNvPr>
                <p:cNvPicPr>
                  <a:picLocks noChangeAspect="1"/>
                </p:cNvPicPr>
                <p:nvPr/>
              </p:nvPicPr>
              <p:blipFill>
                <a:blip r:embed="rId4" cstate="print"/>
                <a:srcRect/>
                <a:stretch>
                  <a:fillRect/>
                </a:stretch>
              </p:blipFill>
              <p:spPr bwMode="auto">
                <a:xfrm>
                  <a:off x="4953000" y="1653659"/>
                  <a:ext cx="284041" cy="263173"/>
                </a:xfrm>
                <a:prstGeom prst="rect">
                  <a:avLst/>
                </a:prstGeom>
                <a:noFill/>
                <a:ln w="9525">
                  <a:noFill/>
                  <a:miter lim="800000"/>
                  <a:headEnd/>
                  <a:tailEnd/>
                </a:ln>
              </p:spPr>
            </p:pic>
            <p:pic>
              <p:nvPicPr>
                <p:cNvPr id="29" name="图片 21">
                  <a:extLst>
                    <a:ext uri="{FF2B5EF4-FFF2-40B4-BE49-F238E27FC236}">
                      <a16:creationId xmlns:a16="http://schemas.microsoft.com/office/drawing/2014/main" id="{37D7641B-0F7C-4C6F-A9E1-7B9E86D38E5B}"/>
                    </a:ext>
                  </a:extLst>
                </p:cNvPr>
                <p:cNvPicPr>
                  <a:picLocks noChangeAspect="1" noChangeArrowheads="1"/>
                </p:cNvPicPr>
                <p:nvPr/>
              </p:nvPicPr>
              <p:blipFill>
                <a:blip r:embed="rId5" cstate="print"/>
                <a:srcRect/>
                <a:stretch>
                  <a:fillRect/>
                </a:stretch>
              </p:blipFill>
              <p:spPr bwMode="auto">
                <a:xfrm>
                  <a:off x="6969224" y="1484784"/>
                  <a:ext cx="200025" cy="114300"/>
                </a:xfrm>
                <a:prstGeom prst="rect">
                  <a:avLst/>
                </a:prstGeom>
                <a:noFill/>
                <a:ln w="9525">
                  <a:noFill/>
                  <a:miter lim="800000"/>
                  <a:headEnd/>
                  <a:tailEnd/>
                </a:ln>
              </p:spPr>
            </p:pic>
          </p:grpSp>
        </p:gr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本框 1"/>
          <p:cNvSpPr txBox="1">
            <a:spLocks noChangeArrowheads="1"/>
          </p:cNvSpPr>
          <p:nvPr/>
        </p:nvSpPr>
        <p:spPr bwMode="auto">
          <a:xfrm>
            <a:off x="488951" y="333377"/>
            <a:ext cx="8567738" cy="830263"/>
          </a:xfrm>
          <a:prstGeom prst="rect">
            <a:avLst/>
          </a:prstGeom>
          <a:noFill/>
          <a:ln w="9525">
            <a:noFill/>
            <a:miter lim="800000"/>
            <a:headEnd/>
            <a:tailEnd/>
          </a:ln>
        </p:spPr>
        <p:txBody>
          <a:bodyPr>
            <a:spAutoFit/>
          </a:bodyPr>
          <a:lstStyle/>
          <a:p>
            <a:r>
              <a:rPr lang="en-US" altLang="zh-CN" sz="2400" b="0">
                <a:cs typeface="Arial" panose="020B0604020202020204" pitchFamily="34" charset="0"/>
                <a:sym typeface="Arial" panose="020B0604020202020204" pitchFamily="34" charset="0"/>
              </a:rPr>
              <a:t>Step 3.If no condensate water, or fan blows out normal temp wind, please check if gas leakage and recharge</a:t>
            </a:r>
            <a:endParaRPr lang="zh-CN" altLang="en-US" sz="2400" b="0">
              <a:cs typeface="Arial" panose="020B0604020202020204" pitchFamily="34" charset="0"/>
              <a:sym typeface="Arial" panose="020B0604020202020204" pitchFamily="34" charset="0"/>
            </a:endParaRPr>
          </a:p>
        </p:txBody>
      </p:sp>
      <p:sp>
        <p:nvSpPr>
          <p:cNvPr id="153603" name="文本框 3"/>
          <p:cNvSpPr txBox="1">
            <a:spLocks noChangeArrowheads="1"/>
          </p:cNvSpPr>
          <p:nvPr/>
        </p:nvSpPr>
        <p:spPr bwMode="auto">
          <a:xfrm>
            <a:off x="660400" y="1219200"/>
            <a:ext cx="354456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A. Check low pressure gas value</a:t>
            </a:r>
            <a:endParaRPr lang="zh-CN" altLang="en-US" b="0" dirty="0">
              <a:cs typeface="Arial" panose="020B0604020202020204" pitchFamily="34" charset="0"/>
              <a:sym typeface="Arial" panose="020B0604020202020204" pitchFamily="34" charset="0"/>
            </a:endParaRPr>
          </a:p>
        </p:txBody>
      </p:sp>
      <p:graphicFrame>
        <p:nvGraphicFramePr>
          <p:cNvPr id="7497" name="表格 7496"/>
          <p:cNvGraphicFramePr>
            <a:graphicFrameLocks noGrp="1"/>
          </p:cNvGraphicFramePr>
          <p:nvPr>
            <p:extLst>
              <p:ext uri="{D42A27DB-BD31-4B8C-83A1-F6EECF244321}">
                <p14:modId xmlns:p14="http://schemas.microsoft.com/office/powerpoint/2010/main" val="2580454392"/>
              </p:ext>
            </p:extLst>
          </p:nvPr>
        </p:nvGraphicFramePr>
        <p:xfrm>
          <a:off x="428625" y="2276477"/>
          <a:ext cx="8959148" cy="2197735"/>
        </p:xfrm>
        <a:graphic>
          <a:graphicData uri="http://schemas.openxmlformats.org/drawingml/2006/table">
            <a:tbl>
              <a:tblPr/>
              <a:tblGrid>
                <a:gridCol w="780087">
                  <a:extLst>
                    <a:ext uri="{9D8B030D-6E8A-4147-A177-3AD203B41FA5}">
                      <a16:colId xmlns:a16="http://schemas.microsoft.com/office/drawing/2014/main" val="20000"/>
                    </a:ext>
                  </a:extLst>
                </a:gridCol>
                <a:gridCol w="780087">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42911">
                  <a:extLst>
                    <a:ext uri="{9D8B030D-6E8A-4147-A177-3AD203B41FA5}">
                      <a16:colId xmlns:a16="http://schemas.microsoft.com/office/drawing/2014/main" val="20003"/>
                    </a:ext>
                  </a:extLst>
                </a:gridCol>
                <a:gridCol w="1112588">
                  <a:extLst>
                    <a:ext uri="{9D8B030D-6E8A-4147-A177-3AD203B41FA5}">
                      <a16:colId xmlns:a16="http://schemas.microsoft.com/office/drawing/2014/main" val="20004"/>
                    </a:ext>
                  </a:extLst>
                </a:gridCol>
                <a:gridCol w="1381291">
                  <a:extLst>
                    <a:ext uri="{9D8B030D-6E8A-4147-A177-3AD203B41FA5}">
                      <a16:colId xmlns:a16="http://schemas.microsoft.com/office/drawing/2014/main" val="20005"/>
                    </a:ext>
                  </a:extLst>
                </a:gridCol>
                <a:gridCol w="1563753">
                  <a:extLst>
                    <a:ext uri="{9D8B030D-6E8A-4147-A177-3AD203B41FA5}">
                      <a16:colId xmlns:a16="http://schemas.microsoft.com/office/drawing/2014/main" val="20006"/>
                    </a:ext>
                  </a:extLst>
                </a:gridCol>
                <a:gridCol w="1562327">
                  <a:extLst>
                    <a:ext uri="{9D8B030D-6E8A-4147-A177-3AD203B41FA5}">
                      <a16:colId xmlns:a16="http://schemas.microsoft.com/office/drawing/2014/main" val="20007"/>
                    </a:ext>
                  </a:extLst>
                </a:gridCol>
              </a:tblGrid>
              <a:tr h="608330">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zh-CN" altLang="en-US" sz="1200" dirty="0">
                          <a:latin typeface="Arial" pitchFamily="34" charset="0"/>
                          <a:cs typeface="Arial" pitchFamily="34" charset="0"/>
                          <a:sym typeface="Arial" panose="020B0604020202020204" pitchFamily="34" charset="0"/>
                        </a:rPr>
                        <a:t>　</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Air </a:t>
                      </a:r>
                    </a:p>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Humidity℃</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Inlet water temp ℃</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Outlet</a:t>
                      </a:r>
                      <a:r>
                        <a:rPr lang="en-US" altLang="zh-CN" sz="1200" b="1" baseline="0" dirty="0">
                          <a:latin typeface="Arial" pitchFamily="34" charset="0"/>
                          <a:cs typeface="Arial" pitchFamily="34" charset="0"/>
                          <a:sym typeface="Arial" panose="020B0604020202020204" pitchFamily="34" charset="0"/>
                        </a:rPr>
                        <a:t> water temp</a:t>
                      </a:r>
                      <a:r>
                        <a:rPr lang="en-US" altLang="zh-CN"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zh-CN" altLang="en-US" sz="1200" b="1" dirty="0">
                          <a:latin typeface="Arial" pitchFamily="34" charset="0"/>
                          <a:cs typeface="Arial" pitchFamily="34" charset="0"/>
                          <a:sym typeface="Arial" panose="020B0604020202020204" pitchFamily="34" charset="0"/>
                        </a:rPr>
                        <a:t>　</a:t>
                      </a:r>
                      <a:r>
                        <a:rPr lang="en-US" altLang="zh-CN" sz="1200" b="1" dirty="0">
                          <a:latin typeface="Arial" pitchFamily="34" charset="0"/>
                          <a:cs typeface="Arial" pitchFamily="34" charset="0"/>
                          <a:sym typeface="Arial" panose="020B0604020202020204" pitchFamily="34" charset="0"/>
                        </a:rPr>
                        <a:t>Capacity</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High pressure</a:t>
                      </a:r>
                      <a:r>
                        <a:rPr lang="zh-CN" altLang="en-US" sz="1200" b="1" dirty="0">
                          <a:latin typeface="Arial" pitchFamily="34" charset="0"/>
                          <a:cs typeface="Arial" pitchFamily="34" charset="0"/>
                          <a:sym typeface="Arial" panose="020B0604020202020204" pitchFamily="34" charset="0"/>
                        </a:rPr>
                        <a:t>（</a:t>
                      </a:r>
                      <a:r>
                        <a:rPr lang="en-US" altLang="zh-CN" sz="1200" b="1" dirty="0" err="1">
                          <a:latin typeface="Arial" pitchFamily="34" charset="0"/>
                          <a:cs typeface="Arial" pitchFamily="34" charset="0"/>
                          <a:sym typeface="Arial" panose="020B0604020202020204" pitchFamily="34" charset="0"/>
                        </a:rPr>
                        <a:t>Mpa</a:t>
                      </a:r>
                      <a:r>
                        <a:rPr lang="zh-CN" altLang="en-US"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b="1" dirty="0">
                          <a:latin typeface="Arial" pitchFamily="34" charset="0"/>
                          <a:cs typeface="Arial" pitchFamily="34" charset="0"/>
                          <a:sym typeface="Arial" panose="020B0604020202020204" pitchFamily="34" charset="0"/>
                        </a:rPr>
                        <a:t>Low pressure</a:t>
                      </a:r>
                      <a:r>
                        <a:rPr lang="zh-CN" altLang="en-US" sz="1200" b="1" dirty="0">
                          <a:latin typeface="Arial" pitchFamily="34" charset="0"/>
                          <a:cs typeface="Arial" pitchFamily="34" charset="0"/>
                          <a:sym typeface="Arial" panose="020B0604020202020204" pitchFamily="34" charset="0"/>
                        </a:rPr>
                        <a:t>（</a:t>
                      </a:r>
                      <a:r>
                        <a:rPr lang="en-US" altLang="zh-CN" sz="1200" b="1" dirty="0" err="1">
                          <a:latin typeface="Arial" pitchFamily="34" charset="0"/>
                          <a:cs typeface="Arial" pitchFamily="34" charset="0"/>
                          <a:sym typeface="Arial" panose="020B0604020202020204" pitchFamily="34" charset="0"/>
                        </a:rPr>
                        <a:t>Mpa</a:t>
                      </a:r>
                      <a:r>
                        <a:rPr lang="zh-CN" altLang="en-US" sz="1200" b="1" dirty="0">
                          <a:latin typeface="Arial" pitchFamily="34" charset="0"/>
                          <a:cs typeface="Arial" pitchFamily="34" charset="0"/>
                          <a:sym typeface="Arial" panose="020B0604020202020204" pitchFamily="34" charset="0"/>
                        </a:rPr>
                        <a:t>）</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235">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Heating</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15</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12</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26</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100% Capacity</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2.2-2.4</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0.65-0.8</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847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80% Capacity</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2.0-2.2</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0.8-0.9</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5945">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fontAlgn="ctr">
                        <a:spcBef>
                          <a:spcPct val="0"/>
                        </a:spcBef>
                        <a:buNone/>
                      </a:pPr>
                      <a:r>
                        <a:rPr lang="en-US" altLang="zh-CN" sz="1200" dirty="0">
                          <a:latin typeface="Arial" pitchFamily="34" charset="0"/>
                          <a:cs typeface="Arial" pitchFamily="34" charset="0"/>
                          <a:sym typeface="Arial" panose="020B0604020202020204" pitchFamily="34" charset="0"/>
                        </a:rPr>
                        <a:t>Cooling </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35</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24</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28</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26</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100% Capacity</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a:latin typeface="Arial" pitchFamily="34" charset="0"/>
                          <a:cs typeface="Arial" pitchFamily="34" charset="0"/>
                          <a:sym typeface="Arial" panose="020B0604020202020204" pitchFamily="34" charset="0"/>
                        </a:rPr>
                        <a:t>3.0-3.2</a:t>
                      </a:r>
                      <a:endParaRPr lang="zh-CN" altLang="en-US" sz="180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fontAlgn="ctr">
                        <a:spcBef>
                          <a:spcPct val="0"/>
                        </a:spcBef>
                        <a:buNone/>
                      </a:pPr>
                      <a:r>
                        <a:rPr lang="en-US" altLang="zh-CN" sz="1200" dirty="0">
                          <a:latin typeface="Arial" pitchFamily="34" charset="0"/>
                          <a:cs typeface="Arial" pitchFamily="34" charset="0"/>
                          <a:sym typeface="Arial" panose="020B0604020202020204" pitchFamily="34" charset="0"/>
                        </a:rPr>
                        <a:t>0.9-1.0</a:t>
                      </a:r>
                      <a:endParaRPr lang="zh-CN" altLang="en-US" sz="1800" dirty="0">
                        <a:latin typeface="Arial" pitchFamily="34" charset="0"/>
                        <a:cs typeface="Arial" pitchFamily="34" charset="0"/>
                        <a:sym typeface="Arial" panose="020B0604020202020204" pitchFamily="34" charset="0"/>
                      </a:endParaRPr>
                    </a:p>
                  </a:txBody>
                  <a:tcPr marL="99060" marR="9906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3653" name="文本框 5"/>
          <p:cNvSpPr txBox="1">
            <a:spLocks noChangeArrowheads="1"/>
          </p:cNvSpPr>
          <p:nvPr/>
        </p:nvSpPr>
        <p:spPr bwMode="auto">
          <a:xfrm>
            <a:off x="2197910" y="1700213"/>
            <a:ext cx="5545108" cy="369332"/>
          </a:xfrm>
          <a:prstGeom prst="rect">
            <a:avLst/>
          </a:prstGeom>
          <a:noFill/>
          <a:ln w="9525">
            <a:noFill/>
            <a:miter lim="800000"/>
            <a:headEnd/>
            <a:tailEnd/>
          </a:ln>
        </p:spPr>
        <p:txBody>
          <a:bodyPr wrap="none">
            <a:spAutoFit/>
          </a:bodyPr>
          <a:lstStyle/>
          <a:p>
            <a:pPr algn="ctr" fontAlgn="ctr"/>
            <a:r>
              <a:rPr lang="en-US" altLang="zh-CN" b="0" dirty="0">
                <a:cs typeface="Arial" panose="020B0604020202020204" pitchFamily="34" charset="0"/>
                <a:sym typeface="Arial" panose="020B0604020202020204" pitchFamily="34" charset="0"/>
              </a:rPr>
              <a:t>High pressure and low pressure valuve for reference</a:t>
            </a:r>
            <a:endParaRPr lang="zh-CN" altLang="en-US" b="0" dirty="0">
              <a:cs typeface="Arial" panose="020B0604020202020204" pitchFamily="34" charset="0"/>
              <a:sym typeface="Arial" panose="020B0604020202020204" pitchFamily="34" charset="0"/>
            </a:endParaRPr>
          </a:p>
        </p:txBody>
      </p:sp>
      <p:sp>
        <p:nvSpPr>
          <p:cNvPr id="153654" name="文本框 3"/>
          <p:cNvSpPr txBox="1">
            <a:spLocks noChangeArrowheads="1"/>
          </p:cNvSpPr>
          <p:nvPr/>
        </p:nvSpPr>
        <p:spPr bwMode="auto">
          <a:xfrm>
            <a:off x="577850" y="5860633"/>
            <a:ext cx="833755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4. </a:t>
            </a:r>
            <a:endParaRPr lang="zh-CN" altLang="en-US" b="0" dirty="0">
              <a:cs typeface="Arial" panose="020B0604020202020204" pitchFamily="34" charset="0"/>
              <a:sym typeface="Arial" panose="020B0604020202020204" pitchFamily="34" charset="0"/>
            </a:endParaRPr>
          </a:p>
        </p:txBody>
      </p:sp>
      <p:sp>
        <p:nvSpPr>
          <p:cNvPr id="7" name="文本框 3"/>
          <p:cNvSpPr txBox="1">
            <a:spLocks noChangeArrowheads="1"/>
          </p:cNvSpPr>
          <p:nvPr/>
        </p:nvSpPr>
        <p:spPr bwMode="auto">
          <a:xfrm>
            <a:off x="577850" y="5029201"/>
            <a:ext cx="8917826" cy="646331"/>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B. If low pressure gas value is far more lower than the reference value, then it can be </a:t>
            </a:r>
          </a:p>
          <a:p>
            <a:r>
              <a:rPr lang="en-US" altLang="zh-CN" b="0" dirty="0">
                <a:cs typeface="Arial" panose="020B0604020202020204" pitchFamily="34" charset="0"/>
                <a:sym typeface="Arial" panose="020B0604020202020204" pitchFamily="34" charset="0"/>
              </a:rPr>
              <a:t>considered to be gas insufficient, gas leakage checking is required.</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495126" y="1115452"/>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Replace Integrated board.</a:t>
            </a:r>
            <a:endParaRPr lang="zh-CN" altLang="en-US" b="0" dirty="0">
              <a:cs typeface="Arial" panose="020B0604020202020204" pitchFamily="34" charset="0"/>
              <a:sym typeface="Arial" panose="020B0604020202020204" pitchFamily="34" charset="0"/>
            </a:endParaRPr>
          </a:p>
        </p:txBody>
      </p:sp>
      <p:grpSp>
        <p:nvGrpSpPr>
          <p:cNvPr id="3" name="组合 2">
            <a:extLst>
              <a:ext uri="{FF2B5EF4-FFF2-40B4-BE49-F238E27FC236}">
                <a16:creationId xmlns:a16="http://schemas.microsoft.com/office/drawing/2014/main" id="{C25A85A5-7EA6-498B-8C31-6A3CB124D2E2}"/>
              </a:ext>
            </a:extLst>
          </p:cNvPr>
          <p:cNvGrpSpPr/>
          <p:nvPr/>
        </p:nvGrpSpPr>
        <p:grpSpPr>
          <a:xfrm>
            <a:off x="560512" y="1589648"/>
            <a:ext cx="9067800" cy="4800972"/>
            <a:chOff x="560512" y="790892"/>
            <a:chExt cx="9067800" cy="4800972"/>
          </a:xfrm>
        </p:grpSpPr>
        <p:pic>
          <p:nvPicPr>
            <p:cNvPr id="144385" name="Picture 1"/>
            <p:cNvPicPr>
              <a:picLocks noChangeAspect="1" noChangeArrowheads="1"/>
            </p:cNvPicPr>
            <p:nvPr/>
          </p:nvPicPr>
          <p:blipFill>
            <a:blip r:embed="rId2" cstate="print"/>
            <a:srcRect/>
            <a:stretch>
              <a:fillRect/>
            </a:stretch>
          </p:blipFill>
          <p:spPr bwMode="auto">
            <a:xfrm>
              <a:off x="560512" y="790892"/>
              <a:ext cx="9067800" cy="4152900"/>
            </a:xfrm>
            <a:prstGeom prst="rect">
              <a:avLst/>
            </a:prstGeom>
            <a:noFill/>
            <a:ln w="9525">
              <a:noFill/>
              <a:miter lim="800000"/>
              <a:headEnd/>
              <a:tailEnd/>
            </a:ln>
            <a:effectLst/>
          </p:spPr>
        </p:pic>
        <p:sp>
          <p:nvSpPr>
            <p:cNvPr id="14" name="矩形 13"/>
            <p:cNvSpPr/>
            <p:nvPr/>
          </p:nvSpPr>
          <p:spPr>
            <a:xfrm>
              <a:off x="4238620" y="1428736"/>
              <a:ext cx="4429156" cy="3429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a:cxnSpLocks/>
              <a:stCxn id="14" idx="2"/>
              <a:endCxn id="18" idx="0"/>
            </p:cNvCxnSpPr>
            <p:nvPr/>
          </p:nvCxnSpPr>
          <p:spPr>
            <a:xfrm>
              <a:off x="6453198" y="4857760"/>
              <a:ext cx="81364" cy="3647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595843" y="5222532"/>
              <a:ext cx="1877437" cy="369332"/>
            </a:xfrm>
            <a:prstGeom prst="rect">
              <a:avLst/>
            </a:prstGeom>
          </p:spPr>
          <p:txBody>
            <a:bodyPr wrap="none">
              <a:spAutoFit/>
            </a:bodyPr>
            <a:lstStyle/>
            <a:p>
              <a:r>
                <a:rPr lang="en-US" altLang="zh-CN" b="0" dirty="0">
                  <a:cs typeface="Arial" panose="020B0604020202020204" pitchFamily="34" charset="0"/>
                  <a:sym typeface="Arial" panose="020B0604020202020204" pitchFamily="34" charset="0"/>
                </a:rPr>
                <a:t>Integrated board</a:t>
              </a:r>
              <a:endParaRPr lang="zh-CN" altLang="en-US" dirty="0">
                <a:cs typeface="Arial" panose="020B0604020202020204" pitchFamily="34" charset="0"/>
                <a:sym typeface="Arial" panose="020B0604020202020204" pitchFamily="34" charset="0"/>
              </a:endParaRPr>
            </a:p>
          </p:txBody>
        </p:sp>
      </p:grpSp>
      <p:sp>
        <p:nvSpPr>
          <p:cNvPr id="9" name="文本框 8">
            <a:extLst>
              <a:ext uri="{FF2B5EF4-FFF2-40B4-BE49-F238E27FC236}">
                <a16:creationId xmlns:a16="http://schemas.microsoft.com/office/drawing/2014/main" id="{F27D140D-14A7-49DB-94EE-72C7662447C3}"/>
              </a:ext>
            </a:extLst>
          </p:cNvPr>
          <p:cNvSpPr txBox="1"/>
          <p:nvPr/>
        </p:nvSpPr>
        <p:spPr>
          <a:xfrm>
            <a:off x="452406" y="580618"/>
            <a:ext cx="4955308" cy="461665"/>
          </a:xfrm>
          <a:prstGeom prst="rect">
            <a:avLst/>
          </a:prstGeom>
          <a:noFill/>
        </p:spPr>
        <p:txBody>
          <a:bodyPr wrap="square">
            <a:spAutoFit/>
          </a:bodyPr>
          <a:lstStyle/>
          <a:p>
            <a:pPr eaLnBrk="1" hangingPunct="1">
              <a:buFont typeface="Arial" panose="020B0604020202020204" pitchFamily="34" charset="0"/>
              <a:buNone/>
              <a:defRPr/>
            </a:pPr>
            <a:r>
              <a:rPr lang="en-US" altLang="zh-CN" sz="2400" dirty="0">
                <a:cs typeface="Arial" panose="020B0604020202020204" pitchFamily="34" charset="0"/>
                <a:sym typeface="Arial" panose="020B0604020202020204" pitchFamily="34" charset="0"/>
              </a:rPr>
              <a:t>Single phase model: </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文本框 1"/>
          <p:cNvSpPr txBox="1">
            <a:spLocks noChangeArrowheads="1"/>
          </p:cNvSpPr>
          <p:nvPr/>
        </p:nvSpPr>
        <p:spPr bwMode="auto">
          <a:xfrm>
            <a:off x="510923" y="333376"/>
            <a:ext cx="6191760" cy="461665"/>
          </a:xfrm>
          <a:prstGeom prst="rect">
            <a:avLst/>
          </a:prstGeom>
          <a:noFill/>
          <a:ln w="9525">
            <a:noFill/>
            <a:miter lim="800000"/>
            <a:headEnd/>
            <a:tailEnd/>
          </a:ln>
        </p:spPr>
        <p:txBody>
          <a:bodyPr wrap="none">
            <a:spAutoFit/>
          </a:bodyPr>
          <a:lstStyle/>
          <a:p>
            <a:pPr algn="ctr"/>
            <a:r>
              <a:rPr lang="en-US" altLang="zh-CN" sz="2400" b="0" dirty="0">
                <a:cs typeface="Arial" panose="020B0604020202020204" pitchFamily="34" charset="0"/>
                <a:sym typeface="Arial" panose="020B0604020202020204" pitchFamily="34" charset="0"/>
              </a:rPr>
              <a:t>Step 4. Adjust internal parameter P2 and P5</a:t>
            </a:r>
          </a:p>
        </p:txBody>
      </p:sp>
      <p:pic>
        <p:nvPicPr>
          <p:cNvPr id="2054" name="Picture 14"/>
          <p:cNvPicPr>
            <a:picLocks noChangeAspect="1" noChangeArrowheads="1"/>
          </p:cNvPicPr>
          <p:nvPr/>
        </p:nvPicPr>
        <p:blipFill>
          <a:blip r:embed="rId3" cstate="print"/>
          <a:srcRect/>
          <a:stretch>
            <a:fillRect/>
          </a:stretch>
        </p:blipFill>
        <p:spPr bwMode="auto">
          <a:xfrm>
            <a:off x="632520" y="2484991"/>
            <a:ext cx="6553200" cy="3049588"/>
          </a:xfrm>
          <a:prstGeom prst="rect">
            <a:avLst/>
          </a:prstGeom>
          <a:noFill/>
          <a:ln w="9525">
            <a:noFill/>
            <a:miter lim="800000"/>
            <a:headEnd/>
            <a:tailEnd/>
          </a:ln>
        </p:spPr>
      </p:pic>
      <p:grpSp>
        <p:nvGrpSpPr>
          <p:cNvPr id="15" name="组合 14">
            <a:extLst>
              <a:ext uri="{FF2B5EF4-FFF2-40B4-BE49-F238E27FC236}">
                <a16:creationId xmlns:a16="http://schemas.microsoft.com/office/drawing/2014/main" id="{B4965F80-FA84-405A-A281-AFD747C1CFC7}"/>
              </a:ext>
            </a:extLst>
          </p:cNvPr>
          <p:cNvGrpSpPr/>
          <p:nvPr/>
        </p:nvGrpSpPr>
        <p:grpSpPr>
          <a:xfrm>
            <a:off x="560512" y="795041"/>
            <a:ext cx="9286875" cy="1569660"/>
            <a:chOff x="378811" y="1248749"/>
            <a:chExt cx="9286875" cy="1569660"/>
          </a:xfrm>
        </p:grpSpPr>
        <p:grpSp>
          <p:nvGrpSpPr>
            <p:cNvPr id="16" name="组合 15">
              <a:extLst>
                <a:ext uri="{FF2B5EF4-FFF2-40B4-BE49-F238E27FC236}">
                  <a16:creationId xmlns:a16="http://schemas.microsoft.com/office/drawing/2014/main" id="{59D9AA5B-43CC-4797-BEA4-7994C49BE456}"/>
                </a:ext>
              </a:extLst>
            </p:cNvPr>
            <p:cNvGrpSpPr/>
            <p:nvPr/>
          </p:nvGrpSpPr>
          <p:grpSpPr>
            <a:xfrm>
              <a:off x="378811" y="1248749"/>
              <a:ext cx="9286875" cy="1569660"/>
              <a:chOff x="378811" y="1248749"/>
              <a:chExt cx="9286875" cy="1569660"/>
            </a:xfrm>
          </p:grpSpPr>
          <p:sp>
            <p:nvSpPr>
              <p:cNvPr id="22" name="TextBox 27">
                <a:extLst>
                  <a:ext uri="{FF2B5EF4-FFF2-40B4-BE49-F238E27FC236}">
                    <a16:creationId xmlns:a16="http://schemas.microsoft.com/office/drawing/2014/main" id="{E54E1C51-FC1C-45B9-94A1-C064536AD628}"/>
                  </a:ext>
                </a:extLst>
              </p:cNvPr>
              <p:cNvSpPr txBox="1">
                <a:spLocks noChangeArrowheads="1"/>
              </p:cNvSpPr>
              <p:nvPr/>
            </p:nvSpPr>
            <p:spPr bwMode="auto">
              <a:xfrm>
                <a:off x="378811" y="1248749"/>
                <a:ext cx="9286875" cy="1569660"/>
              </a:xfrm>
              <a:prstGeom prst="rect">
                <a:avLst/>
              </a:prstGeom>
              <a:noFill/>
              <a:ln w="9525">
                <a:noFill/>
                <a:miter lim="800000"/>
                <a:headEnd/>
                <a:tailEnd/>
              </a:ln>
            </p:spPr>
            <p:txBody>
              <a:bodyPr>
                <a:spAutoFit/>
              </a:bodyPr>
              <a:lstStyle/>
              <a:p>
                <a:r>
                  <a:rPr lang="en-US" altLang="zh-CN" sz="1600" b="0" dirty="0">
                    <a:cs typeface="Arial" pitchFamily="34" charset="0"/>
                    <a:sym typeface="Arial" panose="020B0604020202020204" pitchFamily="34" charset="0"/>
                  </a:rPr>
                  <a:t>Press      and      together for 5 seconds to enter “parameter checking” status, the parameters will show up like “P0 2”.</a:t>
                </a:r>
              </a:p>
              <a:p>
                <a:r>
                  <a:rPr lang="en-US" altLang="zh-CN" sz="1600" b="0" dirty="0">
                    <a:cs typeface="Arial" pitchFamily="34" charset="0"/>
                    <a:sym typeface="Arial" panose="020B0604020202020204" pitchFamily="34" charset="0"/>
                  </a:rPr>
                  <a:t>Use     and      to select different parameters. Check P2 value, if it’s not 30, press      to enter “Parameter adjusting” status, then use      and     to set P2 value to 30, then press      to quit “Parameter adjusting” status. Same way to check P5 value and set it to 18.</a:t>
                </a:r>
              </a:p>
              <a:p>
                <a:r>
                  <a:rPr lang="en-US" altLang="zh-CN" sz="1600" b="0" dirty="0">
                    <a:cs typeface="Arial" pitchFamily="34" charset="0"/>
                    <a:sym typeface="Arial" panose="020B0604020202020204" pitchFamily="34" charset="0"/>
                  </a:rPr>
                  <a:t>Press      to quit “Parameter checking”.</a:t>
                </a:r>
                <a:endParaRPr lang="zh-CN" altLang="en-US" sz="1600" b="0" dirty="0">
                  <a:cs typeface="Arial" panose="020B0604020202020204" pitchFamily="34" charset="0"/>
                  <a:sym typeface="Arial" panose="020B0604020202020204" pitchFamily="34" charset="0"/>
                </a:endParaRPr>
              </a:p>
            </p:txBody>
          </p:sp>
          <p:grpSp>
            <p:nvGrpSpPr>
              <p:cNvPr id="23" name="组合 20">
                <a:extLst>
                  <a:ext uri="{FF2B5EF4-FFF2-40B4-BE49-F238E27FC236}">
                    <a16:creationId xmlns:a16="http://schemas.microsoft.com/office/drawing/2014/main" id="{94A5B148-914D-4F74-A7AD-88C398AC65CD}"/>
                  </a:ext>
                </a:extLst>
              </p:cNvPr>
              <p:cNvGrpSpPr>
                <a:grpSpLocks/>
              </p:cNvGrpSpPr>
              <p:nvPr/>
            </p:nvGrpSpPr>
            <p:grpSpPr bwMode="auto">
              <a:xfrm>
                <a:off x="1042930" y="1304893"/>
                <a:ext cx="7078422" cy="1471612"/>
                <a:chOff x="1395416" y="1884363"/>
                <a:chExt cx="7078422" cy="1471612"/>
              </a:xfrm>
            </p:grpSpPr>
            <p:pic>
              <p:nvPicPr>
                <p:cNvPr id="24" name="图片 1">
                  <a:extLst>
                    <a:ext uri="{FF2B5EF4-FFF2-40B4-BE49-F238E27FC236}">
                      <a16:creationId xmlns:a16="http://schemas.microsoft.com/office/drawing/2014/main" id="{73E65101-BAE0-4E12-BC7D-41547B004BD7}"/>
                    </a:ext>
                  </a:extLst>
                </p:cNvPr>
                <p:cNvPicPr>
                  <a:picLocks noChangeAspect="1"/>
                </p:cNvPicPr>
                <p:nvPr/>
              </p:nvPicPr>
              <p:blipFill>
                <a:blip r:embed="rId4" cstate="print"/>
                <a:srcRect/>
                <a:stretch>
                  <a:fillRect/>
                </a:stretch>
              </p:blipFill>
              <p:spPr bwMode="auto">
                <a:xfrm>
                  <a:off x="1417054" y="1884363"/>
                  <a:ext cx="255587" cy="247650"/>
                </a:xfrm>
                <a:prstGeom prst="rect">
                  <a:avLst/>
                </a:prstGeom>
                <a:noFill/>
                <a:ln w="9525">
                  <a:noFill/>
                  <a:miter lim="800000"/>
                  <a:headEnd/>
                  <a:tailEnd/>
                </a:ln>
              </p:spPr>
            </p:pic>
            <p:pic>
              <p:nvPicPr>
                <p:cNvPr id="25" name="图片 32">
                  <a:extLst>
                    <a:ext uri="{FF2B5EF4-FFF2-40B4-BE49-F238E27FC236}">
                      <a16:creationId xmlns:a16="http://schemas.microsoft.com/office/drawing/2014/main" id="{3D331658-FB14-458F-9FD0-E6930C328496}"/>
                    </a:ext>
                  </a:extLst>
                </p:cNvPr>
                <p:cNvPicPr>
                  <a:picLocks noChangeAspect="1"/>
                </p:cNvPicPr>
                <p:nvPr/>
              </p:nvPicPr>
              <p:blipFill>
                <a:blip r:embed="rId4" cstate="print"/>
                <a:srcRect/>
                <a:stretch>
                  <a:fillRect/>
                </a:stretch>
              </p:blipFill>
              <p:spPr bwMode="auto">
                <a:xfrm>
                  <a:off x="8113798" y="2355655"/>
                  <a:ext cx="255588" cy="246063"/>
                </a:xfrm>
                <a:prstGeom prst="rect">
                  <a:avLst/>
                </a:prstGeom>
                <a:noFill/>
                <a:ln w="9525">
                  <a:noFill/>
                  <a:miter lim="800000"/>
                  <a:headEnd/>
                  <a:tailEnd/>
                </a:ln>
              </p:spPr>
            </p:pic>
            <p:pic>
              <p:nvPicPr>
                <p:cNvPr id="26" name="图片 1">
                  <a:extLst>
                    <a:ext uri="{FF2B5EF4-FFF2-40B4-BE49-F238E27FC236}">
                      <a16:creationId xmlns:a16="http://schemas.microsoft.com/office/drawing/2014/main" id="{00116552-7A94-4BA5-BC9C-7EE6460E93FE}"/>
                    </a:ext>
                  </a:extLst>
                </p:cNvPr>
                <p:cNvPicPr>
                  <a:picLocks noChangeAspect="1"/>
                </p:cNvPicPr>
                <p:nvPr/>
              </p:nvPicPr>
              <p:blipFill>
                <a:blip r:embed="rId4" cstate="print"/>
                <a:srcRect/>
                <a:stretch>
                  <a:fillRect/>
                </a:stretch>
              </p:blipFill>
              <p:spPr bwMode="auto">
                <a:xfrm>
                  <a:off x="8218251" y="2608692"/>
                  <a:ext cx="255587" cy="247650"/>
                </a:xfrm>
                <a:prstGeom prst="rect">
                  <a:avLst/>
                </a:prstGeom>
                <a:noFill/>
                <a:ln w="9525">
                  <a:noFill/>
                  <a:miter lim="800000"/>
                  <a:headEnd/>
                  <a:tailEnd/>
                </a:ln>
              </p:spPr>
            </p:pic>
            <p:graphicFrame>
              <p:nvGraphicFramePr>
                <p:cNvPr id="27" name="Object 2" descr="image38">
                  <a:extLst>
                    <a:ext uri="{FF2B5EF4-FFF2-40B4-BE49-F238E27FC236}">
                      <a16:creationId xmlns:a16="http://schemas.microsoft.com/office/drawing/2014/main" id="{82D5A6E1-9C90-4C15-B907-ADE7DA80055A}"/>
                    </a:ext>
                  </a:extLst>
                </p:cNvPr>
                <p:cNvGraphicFramePr>
                  <a:graphicFrameLocks/>
                </p:cNvGraphicFramePr>
                <p:nvPr/>
              </p:nvGraphicFramePr>
              <p:xfrm>
                <a:off x="1395416" y="3127375"/>
                <a:ext cx="231775" cy="228600"/>
              </p:xfrm>
              <a:graphic>
                <a:graphicData uri="http://schemas.openxmlformats.org/presentationml/2006/ole">
                  <mc:AlternateContent xmlns:mc="http://schemas.openxmlformats.org/markup-compatibility/2006">
                    <mc:Choice xmlns:v="urn:schemas-microsoft-com:vml" Requires="v">
                      <p:oleObj spid="_x0000_s184683" r:id="rId5" imgW="309152925" imgH="292322250" progId="">
                        <p:embed/>
                      </p:oleObj>
                    </mc:Choice>
                    <mc:Fallback>
                      <p:oleObj r:id="rId5" imgW="309152925" imgH="292322250" progId="">
                        <p:embed/>
                        <p:pic>
                          <p:nvPicPr>
                            <p:cNvPr id="2050" name="Object 2" descr="image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416" y="3127375"/>
                              <a:ext cx="231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pSp>
        </p:grpSp>
        <p:pic>
          <p:nvPicPr>
            <p:cNvPr id="17" name="图片 21">
              <a:extLst>
                <a:ext uri="{FF2B5EF4-FFF2-40B4-BE49-F238E27FC236}">
                  <a16:creationId xmlns:a16="http://schemas.microsoft.com/office/drawing/2014/main" id="{574573AA-AFFF-4470-95E8-1A58E2F4F0F5}"/>
                </a:ext>
              </a:extLst>
            </p:cNvPr>
            <p:cNvPicPr>
              <a:picLocks noChangeAspect="1" noChangeArrowheads="1"/>
            </p:cNvPicPr>
            <p:nvPr/>
          </p:nvPicPr>
          <p:blipFill>
            <a:blip r:embed="rId7" cstate="print"/>
            <a:srcRect/>
            <a:stretch>
              <a:fillRect/>
            </a:stretch>
          </p:blipFill>
          <p:spPr bwMode="auto">
            <a:xfrm>
              <a:off x="1568624" y="1844824"/>
              <a:ext cx="200025" cy="114300"/>
            </a:xfrm>
            <a:prstGeom prst="rect">
              <a:avLst/>
            </a:prstGeom>
            <a:noFill/>
            <a:ln w="9525">
              <a:noFill/>
              <a:miter lim="800000"/>
              <a:headEnd/>
              <a:tailEnd/>
            </a:ln>
          </p:spPr>
        </p:pic>
        <p:pic>
          <p:nvPicPr>
            <p:cNvPr id="18" name="图片 21">
              <a:extLst>
                <a:ext uri="{FF2B5EF4-FFF2-40B4-BE49-F238E27FC236}">
                  <a16:creationId xmlns:a16="http://schemas.microsoft.com/office/drawing/2014/main" id="{604B9363-E495-435B-854F-86D8B0113131}"/>
                </a:ext>
              </a:extLst>
            </p:cNvPr>
            <p:cNvPicPr>
              <a:picLocks noChangeAspect="1" noChangeArrowheads="1"/>
            </p:cNvPicPr>
            <p:nvPr/>
          </p:nvPicPr>
          <p:blipFill>
            <a:blip r:embed="rId7" cstate="print"/>
            <a:srcRect/>
            <a:stretch>
              <a:fillRect/>
            </a:stretch>
          </p:blipFill>
          <p:spPr bwMode="auto">
            <a:xfrm>
              <a:off x="4664968" y="2132856"/>
              <a:ext cx="200025" cy="114300"/>
            </a:xfrm>
            <a:prstGeom prst="rect">
              <a:avLst/>
            </a:prstGeom>
            <a:noFill/>
            <a:ln w="9525">
              <a:noFill/>
              <a:miter lim="800000"/>
              <a:headEnd/>
              <a:tailEnd/>
            </a:ln>
          </p:spPr>
        </p:pic>
        <p:pic>
          <p:nvPicPr>
            <p:cNvPr id="19" name="图片 21">
              <a:extLst>
                <a:ext uri="{FF2B5EF4-FFF2-40B4-BE49-F238E27FC236}">
                  <a16:creationId xmlns:a16="http://schemas.microsoft.com/office/drawing/2014/main" id="{2A8578DC-D261-4379-8432-7FF853C964A3}"/>
                </a:ext>
              </a:extLst>
            </p:cNvPr>
            <p:cNvPicPr>
              <a:picLocks noChangeAspect="1" noChangeArrowheads="1"/>
            </p:cNvPicPr>
            <p:nvPr/>
          </p:nvPicPr>
          <p:blipFill>
            <a:blip r:embed="rId7" cstate="print"/>
            <a:srcRect/>
            <a:stretch>
              <a:fillRect/>
            </a:stretch>
          </p:blipFill>
          <p:spPr bwMode="auto">
            <a:xfrm flipV="1">
              <a:off x="1784648" y="1378711"/>
              <a:ext cx="200025" cy="100014"/>
            </a:xfrm>
            <a:prstGeom prst="rect">
              <a:avLst/>
            </a:prstGeom>
            <a:noFill/>
            <a:ln w="9525">
              <a:noFill/>
              <a:miter lim="800000"/>
              <a:headEnd/>
              <a:tailEnd/>
            </a:ln>
          </p:spPr>
        </p:pic>
        <p:pic>
          <p:nvPicPr>
            <p:cNvPr id="20" name="图片 21">
              <a:extLst>
                <a:ext uri="{FF2B5EF4-FFF2-40B4-BE49-F238E27FC236}">
                  <a16:creationId xmlns:a16="http://schemas.microsoft.com/office/drawing/2014/main" id="{58DDC669-B526-4392-8428-6E2B7F362D2D}"/>
                </a:ext>
              </a:extLst>
            </p:cNvPr>
            <p:cNvPicPr>
              <a:picLocks noChangeAspect="1" noChangeArrowheads="1"/>
            </p:cNvPicPr>
            <p:nvPr/>
          </p:nvPicPr>
          <p:blipFill>
            <a:blip r:embed="rId7" cstate="print"/>
            <a:srcRect/>
            <a:stretch>
              <a:fillRect/>
            </a:stretch>
          </p:blipFill>
          <p:spPr bwMode="auto">
            <a:xfrm flipV="1">
              <a:off x="864543" y="1877622"/>
              <a:ext cx="200025" cy="100014"/>
            </a:xfrm>
            <a:prstGeom prst="rect">
              <a:avLst/>
            </a:prstGeom>
            <a:noFill/>
            <a:ln w="9525">
              <a:noFill/>
              <a:miter lim="800000"/>
              <a:headEnd/>
              <a:tailEnd/>
            </a:ln>
          </p:spPr>
        </p:pic>
        <p:pic>
          <p:nvPicPr>
            <p:cNvPr id="21" name="图片 21">
              <a:extLst>
                <a:ext uri="{FF2B5EF4-FFF2-40B4-BE49-F238E27FC236}">
                  <a16:creationId xmlns:a16="http://schemas.microsoft.com/office/drawing/2014/main" id="{533BE4E3-B74B-49F7-A15F-09F4CBFA3731}"/>
                </a:ext>
              </a:extLst>
            </p:cNvPr>
            <p:cNvPicPr>
              <a:picLocks noChangeAspect="1" noChangeArrowheads="1"/>
            </p:cNvPicPr>
            <p:nvPr/>
          </p:nvPicPr>
          <p:blipFill>
            <a:blip r:embed="rId7" cstate="print"/>
            <a:srcRect/>
            <a:stretch>
              <a:fillRect/>
            </a:stretch>
          </p:blipFill>
          <p:spPr bwMode="auto">
            <a:xfrm flipV="1">
              <a:off x="3989349" y="2104850"/>
              <a:ext cx="200025" cy="100014"/>
            </a:xfrm>
            <a:prstGeom prst="rect">
              <a:avLst/>
            </a:prstGeom>
            <a:noFill/>
            <a:ln w="9525">
              <a:noFill/>
              <a:miter lim="800000"/>
              <a:headEnd/>
              <a:tailEnd/>
            </a:ln>
          </p:spPr>
        </p:pic>
      </p:gr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F45143EB-DCB4-48DF-883B-4D3F40E0D075}"/>
              </a:ext>
            </a:extLst>
          </p:cNvPr>
          <p:cNvGraphicFramePr/>
          <p:nvPr/>
        </p:nvGraphicFramePr>
        <p:xfrm>
          <a:off x="200472" y="1124744"/>
          <a:ext cx="950505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32904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576736" y="2276872"/>
            <a:ext cx="4767273" cy="3662322"/>
          </a:xfrm>
          <a:prstGeom prst="rect">
            <a:avLst/>
          </a:prstGeom>
          <a:noFill/>
          <a:ln w="9525">
            <a:noFill/>
            <a:miter lim="800000"/>
            <a:headEnd/>
            <a:tailEnd/>
          </a:ln>
          <a:effectLst/>
        </p:spPr>
      </p:pic>
      <p:sp>
        <p:nvSpPr>
          <p:cNvPr id="32770" name="标题 148481"/>
          <p:cNvSpPr>
            <a:spLocks noGrp="1" noChangeArrowheads="1"/>
          </p:cNvSpPr>
          <p:nvPr>
            <p:ph type="title"/>
          </p:nvPr>
        </p:nvSpPr>
        <p:spPr>
          <a:xfrm>
            <a:off x="650954" y="428839"/>
            <a:ext cx="8915400" cy="561975"/>
          </a:xfrm>
        </p:spPr>
        <p:txBody>
          <a:bodyPr>
            <a:normAutofit/>
          </a:bodyPr>
          <a:lstStyle/>
          <a:p>
            <a:pPr algn="l">
              <a:defRPr/>
            </a:pPr>
            <a:r>
              <a:rPr lang="en-US" altLang="zh-CN" sz="2000" cap="none" dirty="0">
                <a:latin typeface="Arial" panose="020B0604020202020204" pitchFamily="34" charset="0"/>
                <a:cs typeface="Arial" panose="020B0604020202020204" pitchFamily="34" charset="0"/>
                <a:sym typeface="Arial" panose="020B0604020202020204" pitchFamily="34" charset="0"/>
              </a:rPr>
              <a:t>Check if power supply on Integrated board is normal or not</a:t>
            </a:r>
            <a:endParaRPr lang="zh-CN" altLang="en-US" sz="2000" cap="none" dirty="0">
              <a:latin typeface="Arial" panose="020B0604020202020204" pitchFamily="34" charset="0"/>
              <a:cs typeface="Arial" panose="020B0604020202020204" pitchFamily="34" charset="0"/>
              <a:sym typeface="Arial" panose="020B0604020202020204" pitchFamily="34" charset="0"/>
            </a:endParaRPr>
          </a:p>
        </p:txBody>
      </p:sp>
      <p:sp>
        <p:nvSpPr>
          <p:cNvPr id="9" name="标题 140289"/>
          <p:cNvSpPr txBox="1">
            <a:spLocks noChangeArrowheads="1"/>
          </p:cNvSpPr>
          <p:nvPr/>
        </p:nvSpPr>
        <p:spPr bwMode="auto">
          <a:xfrm>
            <a:off x="660400" y="836712"/>
            <a:ext cx="8915400" cy="1015663"/>
          </a:xfrm>
          <a:prstGeom prst="rect">
            <a:avLst/>
          </a:prstGeom>
          <a:noFill/>
          <a:ln w="9525">
            <a:noFill/>
            <a:miter lim="800000"/>
            <a:headEnd/>
            <a:tailEnd/>
          </a:ln>
        </p:spPr>
        <p:txBody>
          <a:bodyPr wrap="square" anchor="ctr">
            <a:spAutoFit/>
          </a:bodyPr>
          <a:lstStyle/>
          <a:p>
            <a:pPr>
              <a:buFontTx/>
              <a:buNone/>
              <a:defRPr/>
            </a:pPr>
            <a:r>
              <a:rPr lang="en-US" altLang="zh-CN" sz="2000" b="0" dirty="0">
                <a:ea typeface="+mj-ea"/>
                <a:cs typeface="Arial" panose="020B0604020202020204" pitchFamily="34" charset="0"/>
                <a:sym typeface="Arial" panose="020B0604020202020204" pitchFamily="34" charset="0"/>
              </a:rPr>
              <a:t>As below picture, check if two power lights of </a:t>
            </a:r>
            <a:r>
              <a:rPr lang="en-US" altLang="zh-CN" sz="2000" b="0" dirty="0">
                <a:cs typeface="Arial" panose="020B0604020202020204" pitchFamily="34" charset="0"/>
                <a:sym typeface="Arial" panose="020B0604020202020204" pitchFamily="34" charset="0"/>
              </a:rPr>
              <a:t>Integrated</a:t>
            </a:r>
            <a:r>
              <a:rPr lang="en-US" altLang="zh-CN" sz="2000" b="0" dirty="0">
                <a:ea typeface="+mj-ea"/>
                <a:cs typeface="Arial" panose="020B0604020202020204" pitchFamily="34" charset="0"/>
                <a:sym typeface="Arial" panose="020B0604020202020204" pitchFamily="34" charset="0"/>
              </a:rPr>
              <a:t> Board </a:t>
            </a:r>
            <a:r>
              <a:rPr lang="en-US" altLang="zh-CN" sz="2000" b="0" dirty="0">
                <a:cs typeface="Arial" panose="020B0604020202020204" pitchFamily="34" charset="0"/>
                <a:sym typeface="Arial" panose="020B0604020202020204" pitchFamily="34" charset="0"/>
              </a:rPr>
              <a:t>are on </a:t>
            </a:r>
            <a:r>
              <a:rPr lang="en-US" altLang="zh-CN" sz="2000" b="0" dirty="0">
                <a:ea typeface="+mj-ea"/>
                <a:cs typeface="Arial" pitchFamily="34" charset="0"/>
                <a:sym typeface="Arial" panose="020B0604020202020204" pitchFamily="34" charset="0"/>
              </a:rPr>
              <a:t>, </a:t>
            </a:r>
          </a:p>
          <a:p>
            <a:pPr>
              <a:buFontTx/>
              <a:buNone/>
              <a:defRPr/>
            </a:pPr>
            <a:r>
              <a:rPr lang="en-US" altLang="zh-CN" sz="2000" b="0" dirty="0">
                <a:ea typeface="+mj-ea"/>
                <a:cs typeface="Arial" pitchFamily="34" charset="0"/>
                <a:sym typeface="Arial" panose="020B0604020202020204" pitchFamily="34" charset="0"/>
              </a:rPr>
              <a:t>If two lights are on, go to step 1.</a:t>
            </a:r>
          </a:p>
          <a:p>
            <a:pPr>
              <a:buFontTx/>
              <a:buNone/>
              <a:defRPr/>
            </a:pPr>
            <a:r>
              <a:rPr lang="en-US" altLang="zh-CN" sz="2000" b="0" dirty="0">
                <a:ea typeface="+mj-ea"/>
                <a:cs typeface="Arial" pitchFamily="34" charset="0"/>
                <a:sym typeface="Arial" panose="020B0604020202020204" pitchFamily="34" charset="0"/>
              </a:rPr>
              <a:t>If two lights are off, or one of them are off, go to step 2.</a:t>
            </a:r>
          </a:p>
        </p:txBody>
      </p:sp>
      <p:cxnSp>
        <p:nvCxnSpPr>
          <p:cNvPr id="16" name="直接箭头连接符 15"/>
          <p:cNvCxnSpPr/>
          <p:nvPr/>
        </p:nvCxnSpPr>
        <p:spPr>
          <a:xfrm flipH="1" flipV="1">
            <a:off x="2063750" y="3962400"/>
            <a:ext cx="3753346" cy="6907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0" idx="1"/>
          </p:cNvCxnSpPr>
          <p:nvPr/>
        </p:nvCxnSpPr>
        <p:spPr>
          <a:xfrm flipH="1" flipV="1">
            <a:off x="2063750" y="3886200"/>
            <a:ext cx="3249290" cy="814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6679" name="矩形 11"/>
          <p:cNvSpPr>
            <a:spLocks noChangeArrowheads="1"/>
          </p:cNvSpPr>
          <p:nvPr/>
        </p:nvSpPr>
        <p:spPr bwMode="auto">
          <a:xfrm>
            <a:off x="577850" y="3733800"/>
            <a:ext cx="1444625" cy="369888"/>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Power lights</a:t>
            </a:r>
            <a:endParaRPr lang="zh-CN" altLang="en-US" b="0">
              <a:cs typeface="Arial" panose="020B0604020202020204" pitchFamily="34" charset="0"/>
              <a:sym typeface="Arial" panose="020B0604020202020204" pitchFamily="34" charset="0"/>
            </a:endParaRPr>
          </a:p>
        </p:txBody>
      </p:sp>
      <p:sp>
        <p:nvSpPr>
          <p:cNvPr id="10" name="矩形 9"/>
          <p:cNvSpPr/>
          <p:nvPr/>
        </p:nvSpPr>
        <p:spPr>
          <a:xfrm>
            <a:off x="5313040" y="3789040"/>
            <a:ext cx="285752" cy="3571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矩形 10"/>
          <p:cNvSpPr/>
          <p:nvPr/>
        </p:nvSpPr>
        <p:spPr>
          <a:xfrm>
            <a:off x="5889104" y="4437112"/>
            <a:ext cx="285752" cy="3571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标题 148481"/>
          <p:cNvSpPr>
            <a:spLocks noGrp="1" noChangeArrowheads="1"/>
          </p:cNvSpPr>
          <p:nvPr>
            <p:ph type="title"/>
          </p:nvPr>
        </p:nvSpPr>
        <p:spPr>
          <a:xfrm>
            <a:off x="419324" y="260350"/>
            <a:ext cx="2839239" cy="341632"/>
          </a:xfrm>
          <a:ln>
            <a:miter lim="800000"/>
            <a:headEnd/>
            <a:tailEnd/>
          </a:ln>
        </p:spPr>
        <p:txBody>
          <a:bodyPr wrap="none">
            <a:spAutoFit/>
          </a:bodyPr>
          <a:lstStyle/>
          <a:p>
            <a:pPr eaLnBrk="1" hangingPunct="1">
              <a:buFont typeface="Arial" pitchFamily="34" charset="0"/>
              <a:buNone/>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Step 1. Replace controller</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sp>
        <p:nvSpPr>
          <p:cNvPr id="155652" name="文本框 148491"/>
          <p:cNvSpPr txBox="1">
            <a:spLocks noChangeArrowheads="1"/>
          </p:cNvSpPr>
          <p:nvPr/>
        </p:nvSpPr>
        <p:spPr bwMode="auto">
          <a:xfrm>
            <a:off x="7041232" y="3500438"/>
            <a:ext cx="2864767" cy="1200329"/>
          </a:xfrm>
          <a:prstGeom prst="rect">
            <a:avLst/>
          </a:prstGeom>
          <a:noFill/>
          <a:ln w="9525">
            <a:noFill/>
            <a:miter lim="800000"/>
            <a:headEnd/>
            <a:tailEnd/>
          </a:ln>
        </p:spPr>
        <p:txBody>
          <a:bodyPr wrap="square">
            <a:spAutoFit/>
          </a:bodyPr>
          <a:lstStyle/>
          <a:p>
            <a:pPr marL="342900" indent="-342900">
              <a:spcBef>
                <a:spcPct val="50000"/>
              </a:spcBef>
            </a:pPr>
            <a:r>
              <a:rPr lang="en-US" altLang="zh-CN" b="0" dirty="0">
                <a:cs typeface="Arial" pitchFamily="34" charset="0"/>
                <a:sym typeface="Arial" panose="020B0604020202020204" pitchFamily="34" charset="0"/>
              </a:rPr>
              <a:t>Check if WCTIL wiring</a:t>
            </a:r>
          </a:p>
          <a:p>
            <a:pPr marL="342900" indent="-342900">
              <a:spcBef>
                <a:spcPct val="50000"/>
              </a:spcBef>
            </a:pPr>
            <a:r>
              <a:rPr lang="en-US" altLang="zh-CN" b="0" dirty="0">
                <a:cs typeface="Arial" pitchFamily="34" charset="0"/>
                <a:sym typeface="Arial" panose="020B0604020202020204" pitchFamily="34" charset="0"/>
              </a:rPr>
              <a:t>on Integrated board is well</a:t>
            </a:r>
          </a:p>
          <a:p>
            <a:pPr marL="342900" indent="-342900">
              <a:spcBef>
                <a:spcPct val="50000"/>
              </a:spcBef>
            </a:pPr>
            <a:r>
              <a:rPr lang="en-US" altLang="zh-CN" b="0" dirty="0">
                <a:cs typeface="Arial" pitchFamily="34" charset="0"/>
                <a:sym typeface="Arial" panose="020B0604020202020204" pitchFamily="34" charset="0"/>
              </a:rPr>
              <a:t>connected</a:t>
            </a:r>
            <a:endParaRPr lang="zh-CN" altLang="en-US" b="0" dirty="0">
              <a:cs typeface="Arial" panose="020B0604020202020204" pitchFamily="34" charset="0"/>
              <a:sym typeface="Arial" panose="020B0604020202020204" pitchFamily="34" charset="0"/>
            </a:endParaRPr>
          </a:p>
        </p:txBody>
      </p:sp>
      <p:sp>
        <p:nvSpPr>
          <p:cNvPr id="8" name="标题 140289"/>
          <p:cNvSpPr txBox="1">
            <a:spLocks noChangeArrowheads="1"/>
          </p:cNvSpPr>
          <p:nvPr/>
        </p:nvSpPr>
        <p:spPr bwMode="auto">
          <a:xfrm>
            <a:off x="631825" y="5732463"/>
            <a:ext cx="8915400" cy="360362"/>
          </a:xfrm>
          <a:prstGeom prst="rect">
            <a:avLst/>
          </a:prstGeom>
          <a:noFill/>
          <a:ln w="9525">
            <a:noFill/>
            <a:miter lim="800000"/>
            <a:headEnd/>
            <a:tailEnd/>
          </a:ln>
        </p:spPr>
        <p:txBody>
          <a:bodyPr/>
          <a:lstStyle/>
          <a:p>
            <a:pPr>
              <a:buFontTx/>
              <a:buNone/>
              <a:defRPr/>
            </a:pPr>
            <a:r>
              <a:rPr lang="en-US" altLang="zh-CN" sz="2000" b="0" dirty="0">
                <a:solidFill>
                  <a:srgbClr val="000000"/>
                </a:solidFill>
                <a:ea typeface="+mj-ea"/>
                <a:cs typeface="Arial" panose="020B0604020202020204" pitchFamily="34" charset="0"/>
                <a:sym typeface="Arial" panose="020B0604020202020204" pitchFamily="34" charset="0"/>
              </a:rPr>
              <a:t>If well connected and controller has no display, replace controller.</a:t>
            </a:r>
          </a:p>
        </p:txBody>
      </p:sp>
      <p:sp>
        <p:nvSpPr>
          <p:cNvPr id="155655" name="文本框 2"/>
          <p:cNvSpPr txBox="1">
            <a:spLocks noChangeArrowheads="1"/>
          </p:cNvSpPr>
          <p:nvPr/>
        </p:nvSpPr>
        <p:spPr bwMode="auto">
          <a:xfrm>
            <a:off x="1072443" y="6308725"/>
            <a:ext cx="3448380"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If the problem still exist, go to B</a:t>
            </a:r>
            <a:endParaRPr lang="zh-CN" altLang="en-US" b="0" dirty="0">
              <a:cs typeface="Arial" panose="020B0604020202020204" pitchFamily="34" charset="0"/>
              <a:sym typeface="Arial" panose="020B0604020202020204" pitchFamily="34" charset="0"/>
            </a:endParaRPr>
          </a:p>
        </p:txBody>
      </p:sp>
      <p:pic>
        <p:nvPicPr>
          <p:cNvPr id="10" name="Picture 1"/>
          <p:cNvPicPr>
            <a:picLocks noChangeAspect="1" noChangeArrowheads="1"/>
          </p:cNvPicPr>
          <p:nvPr/>
        </p:nvPicPr>
        <p:blipFill>
          <a:blip r:embed="rId2" cstate="print"/>
          <a:srcRect/>
          <a:stretch>
            <a:fillRect/>
          </a:stretch>
        </p:blipFill>
        <p:spPr bwMode="auto">
          <a:xfrm>
            <a:off x="309529" y="1142984"/>
            <a:ext cx="6546787" cy="3929090"/>
          </a:xfrm>
          <a:prstGeom prst="rect">
            <a:avLst/>
          </a:prstGeom>
          <a:noFill/>
          <a:ln w="9525">
            <a:noFill/>
            <a:miter lim="800000"/>
            <a:headEnd/>
            <a:tailEnd/>
          </a:ln>
          <a:effectLst/>
        </p:spPr>
      </p:pic>
      <p:sp>
        <p:nvSpPr>
          <p:cNvPr id="11" name="矩形 10"/>
          <p:cNvSpPr/>
          <p:nvPr/>
        </p:nvSpPr>
        <p:spPr>
          <a:xfrm>
            <a:off x="5738818" y="4143380"/>
            <a:ext cx="357190" cy="3571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3" name="直接箭头连接符 12"/>
          <p:cNvCxnSpPr/>
          <p:nvPr/>
        </p:nvCxnSpPr>
        <p:spPr>
          <a:xfrm flipV="1">
            <a:off x="6096008" y="4293096"/>
            <a:ext cx="873216" cy="645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本框 6"/>
          <p:cNvSpPr txBox="1">
            <a:spLocks noChangeArrowheads="1"/>
          </p:cNvSpPr>
          <p:nvPr/>
        </p:nvSpPr>
        <p:spPr bwMode="auto">
          <a:xfrm>
            <a:off x="488950" y="333375"/>
            <a:ext cx="3070071" cy="341632"/>
          </a:xfrm>
          <a:prstGeom prst="rect">
            <a:avLst/>
          </a:prstGeom>
          <a:noFill/>
          <a:ln w="9525">
            <a:noFill/>
            <a:miter lim="800000"/>
            <a:headEnd/>
            <a:tailEnd/>
          </a:ln>
        </p:spPr>
        <p:txBody>
          <a:bodyPr wrap="none">
            <a:spAutoFit/>
          </a:bodyPr>
          <a:lstStyle/>
          <a:p>
            <a:pPr>
              <a:lnSpc>
                <a:spcPct val="90000"/>
              </a:lnSpc>
              <a:buNone/>
              <a:defRPr/>
            </a:pPr>
            <a:r>
              <a:rPr lang="en-US" altLang="zh-CN" b="0" dirty="0">
                <a:cs typeface="Arial" panose="020B0604020202020204" pitchFamily="34" charset="0"/>
                <a:sym typeface="Arial" panose="020B0604020202020204" pitchFamily="34" charset="0"/>
              </a:rPr>
              <a:t>B. Replace </a:t>
            </a:r>
            <a:r>
              <a:rPr lang="en-US" altLang="zh-CN" b="0" noProof="1">
                <a:cs typeface="Arial" panose="020B0604020202020204" pitchFamily="34" charset="0"/>
                <a:sym typeface="Arial" panose="020B0604020202020204" pitchFamily="34" charset="0"/>
              </a:rPr>
              <a:t>Integrated board</a:t>
            </a:r>
          </a:p>
        </p:txBody>
      </p:sp>
      <p:sp>
        <p:nvSpPr>
          <p:cNvPr id="143363" name="文本框 2"/>
          <p:cNvSpPr txBox="1">
            <a:spLocks noChangeArrowheads="1"/>
          </p:cNvSpPr>
          <p:nvPr/>
        </p:nvSpPr>
        <p:spPr bwMode="auto">
          <a:xfrm>
            <a:off x="704850" y="5876925"/>
            <a:ext cx="4673074" cy="369332"/>
          </a:xfrm>
          <a:prstGeom prst="rect">
            <a:avLst/>
          </a:prstGeom>
          <a:noFill/>
          <a:ln w="9525">
            <a:noFill/>
            <a:miter lim="800000"/>
            <a:headEnd/>
            <a:tailEnd/>
          </a:ln>
        </p:spPr>
        <p:txBody>
          <a:bodyPr wrap="none">
            <a:spAutoFit/>
          </a:bodyPr>
          <a:lstStyle/>
          <a:p>
            <a:pPr algn="ctr"/>
            <a:r>
              <a:rPr lang="en-US" altLang="zh-CN"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If the problem still exist, go to the next step</a:t>
            </a:r>
            <a:endParaRPr lang="zh-CN" altLang="en-US" b="0" dirty="0">
              <a:cs typeface="Arial" panose="020B0604020202020204" pitchFamily="34" charset="0"/>
              <a:sym typeface="Arial" panose="020B0604020202020204" pitchFamily="34" charset="0"/>
            </a:endParaRPr>
          </a:p>
        </p:txBody>
      </p:sp>
      <p:pic>
        <p:nvPicPr>
          <p:cNvPr id="10" name="Picture 1"/>
          <p:cNvPicPr>
            <a:picLocks noChangeAspect="1" noChangeArrowheads="1"/>
          </p:cNvPicPr>
          <p:nvPr/>
        </p:nvPicPr>
        <p:blipFill>
          <a:blip r:embed="rId2" cstate="print"/>
          <a:srcRect/>
          <a:stretch>
            <a:fillRect/>
          </a:stretch>
        </p:blipFill>
        <p:spPr bwMode="auto">
          <a:xfrm>
            <a:off x="1238224" y="1428736"/>
            <a:ext cx="7572428" cy="3468045"/>
          </a:xfrm>
          <a:prstGeom prst="rect">
            <a:avLst/>
          </a:prstGeom>
          <a:noFill/>
          <a:ln w="9525">
            <a:noFill/>
            <a:miter lim="800000"/>
            <a:headEnd/>
            <a:tailEnd/>
          </a:ln>
          <a:effectLst/>
        </p:spPr>
      </p:pic>
      <p:sp>
        <p:nvSpPr>
          <p:cNvPr id="11" name="矩形 10"/>
          <p:cNvSpPr/>
          <p:nvPr/>
        </p:nvSpPr>
        <p:spPr>
          <a:xfrm>
            <a:off x="4238620" y="1857364"/>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917413" y="4536289"/>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6667512" y="5286388"/>
            <a:ext cx="1741872"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srcRect/>
          <a:stretch>
            <a:fillRect/>
          </a:stretch>
        </p:blipFill>
        <p:spPr bwMode="auto">
          <a:xfrm>
            <a:off x="523844" y="1714488"/>
            <a:ext cx="6546787" cy="3929090"/>
          </a:xfrm>
          <a:prstGeom prst="rect">
            <a:avLst/>
          </a:prstGeom>
          <a:noFill/>
          <a:ln w="9525">
            <a:noFill/>
            <a:miter lim="800000"/>
            <a:headEnd/>
            <a:tailEnd/>
          </a:ln>
          <a:effectLst/>
        </p:spPr>
      </p:pic>
      <p:sp>
        <p:nvSpPr>
          <p:cNvPr id="5" name="矩形 4"/>
          <p:cNvSpPr/>
          <p:nvPr/>
        </p:nvSpPr>
        <p:spPr>
          <a:xfrm>
            <a:off x="5453066" y="2000240"/>
            <a:ext cx="642942" cy="3571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7" name="直接箭头连接符 6"/>
          <p:cNvCxnSpPr/>
          <p:nvPr/>
        </p:nvCxnSpPr>
        <p:spPr>
          <a:xfrm flipV="1">
            <a:off x="6096008" y="1785926"/>
            <a:ext cx="1714512" cy="4286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1"/>
          <p:cNvSpPr txBox="1">
            <a:spLocks noChangeArrowheads="1"/>
          </p:cNvSpPr>
          <p:nvPr/>
        </p:nvSpPr>
        <p:spPr bwMode="auto">
          <a:xfrm>
            <a:off x="7667645" y="1571612"/>
            <a:ext cx="1787733"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Terminal DCFM</a:t>
            </a:r>
            <a:endParaRPr lang="zh-CN" altLang="en-US" b="0" dirty="0">
              <a:cs typeface="Arial" panose="020B0604020202020204" pitchFamily="34" charset="0"/>
              <a:sym typeface="Arial" panose="020B0604020202020204" pitchFamily="34" charset="0"/>
            </a:endParaRPr>
          </a:p>
        </p:txBody>
      </p:sp>
      <p:sp>
        <p:nvSpPr>
          <p:cNvPr id="9" name="标题 140289"/>
          <p:cNvSpPr txBox="1">
            <a:spLocks noChangeArrowheads="1"/>
          </p:cNvSpPr>
          <p:nvPr/>
        </p:nvSpPr>
        <p:spPr bwMode="auto">
          <a:xfrm>
            <a:off x="416496" y="476672"/>
            <a:ext cx="8915400" cy="1143000"/>
          </a:xfrm>
          <a:prstGeom prst="rect">
            <a:avLst/>
          </a:prstGeom>
          <a:noFill/>
          <a:ln w="9525">
            <a:noFill/>
            <a:miter lim="800000"/>
            <a:headEnd/>
            <a:tailEnd/>
          </a:ln>
        </p:spPr>
        <p:txBody>
          <a:bodyPr anchor="ctr"/>
          <a:lstStyle/>
          <a:p>
            <a:pPr>
              <a:buFontTx/>
              <a:buNone/>
              <a:defRPr/>
            </a:pPr>
            <a:r>
              <a:rPr lang="en-US" altLang="zh-CN" b="0" dirty="0">
                <a:ea typeface="+mj-ea"/>
                <a:cs typeface="Arial" panose="020B0604020202020204" pitchFamily="34" charset="0"/>
                <a:sym typeface="Arial" panose="020B0604020202020204" pitchFamily="34" charset="0"/>
              </a:rPr>
              <a:t>Step 2. </a:t>
            </a:r>
            <a:r>
              <a:rPr lang="en-US" altLang="zh-CN" b="0" dirty="0">
                <a:cs typeface="Arial" panose="020B0604020202020204" pitchFamily="34" charset="0"/>
                <a:sym typeface="Arial" panose="020B0604020202020204" pitchFamily="34" charset="0"/>
              </a:rPr>
              <a:t>If one of LED lights (diode) are off , then d</a:t>
            </a:r>
            <a:r>
              <a:rPr lang="en-US" altLang="zh-CN" b="0" dirty="0">
                <a:ea typeface="+mj-ea"/>
                <a:cs typeface="Arial" pitchFamily="34" charset="0"/>
                <a:sym typeface="Arial" panose="020B0604020202020204" pitchFamily="34" charset="0"/>
              </a:rPr>
              <a:t>isconnect the wiring between Integrated board and DC motor, to see if controller can display normally.</a:t>
            </a:r>
          </a:p>
          <a:p>
            <a:pPr>
              <a:buFontTx/>
              <a:buNone/>
              <a:defRPr/>
            </a:pPr>
            <a:r>
              <a:rPr lang="en-US" altLang="zh-CN" b="0" dirty="0">
                <a:ea typeface="+mj-ea"/>
                <a:cs typeface="Arial" pitchFamily="34" charset="0"/>
                <a:sym typeface="Arial" panose="020B0604020202020204" pitchFamily="34" charset="0"/>
              </a:rPr>
              <a:t> </a:t>
            </a:r>
            <a:endParaRPr lang="zh-CN" altLang="en-US" b="0" dirty="0">
              <a:ea typeface="+mj-ea"/>
              <a:cs typeface="Arial" panose="020B0604020202020204" pitchFamily="34" charset="0"/>
              <a:sym typeface="Arial" panose="020B0604020202020204" pitchFamily="34" charset="0"/>
            </a:endParaRPr>
          </a:p>
        </p:txBody>
      </p:sp>
      <p:sp>
        <p:nvSpPr>
          <p:cNvPr id="10" name="标题 140289"/>
          <p:cNvSpPr txBox="1">
            <a:spLocks noChangeArrowheads="1"/>
          </p:cNvSpPr>
          <p:nvPr/>
        </p:nvSpPr>
        <p:spPr bwMode="auto">
          <a:xfrm>
            <a:off x="523844" y="5715016"/>
            <a:ext cx="8915400" cy="784225"/>
          </a:xfrm>
          <a:prstGeom prst="rect">
            <a:avLst/>
          </a:prstGeom>
          <a:noFill/>
          <a:ln w="9525">
            <a:noFill/>
            <a:miter lim="800000"/>
            <a:headEnd/>
            <a:tailEnd/>
          </a:ln>
        </p:spPr>
        <p:txBody>
          <a:bodyPr/>
          <a:lstStyle/>
          <a:p>
            <a:pPr>
              <a:buFontTx/>
              <a:buNone/>
              <a:defRPr/>
            </a:pPr>
            <a:r>
              <a:rPr lang="en-US" altLang="zh-CN" b="0" dirty="0">
                <a:ea typeface="+mj-ea"/>
                <a:cs typeface="Arial" panose="020B0604020202020204" pitchFamily="34" charset="0"/>
                <a:sym typeface="Arial" panose="020B0604020202020204" pitchFamily="34" charset="0"/>
              </a:rPr>
              <a:t>Note: </a:t>
            </a:r>
          </a:p>
          <a:p>
            <a:pPr>
              <a:buFontTx/>
              <a:buNone/>
              <a:defRPr/>
            </a:pPr>
            <a:r>
              <a:rPr lang="en-US" altLang="zh-CN" b="0" dirty="0">
                <a:cs typeface="Arial" panose="020B0604020202020204" pitchFamily="34" charset="0"/>
                <a:sym typeface="Arial" panose="020B0604020202020204" pitchFamily="34" charset="0"/>
              </a:rPr>
              <a:t>If display, then replace the DC fan motor and re-wiring.</a:t>
            </a:r>
            <a:br>
              <a:rPr lang="en-US" altLang="zh-CN" b="0" dirty="0">
                <a:ea typeface="+mj-ea"/>
                <a:cs typeface="Arial" panose="020B0604020202020204" pitchFamily="34" charset="0"/>
                <a:sym typeface="Arial" panose="020B0604020202020204" pitchFamily="34" charset="0"/>
              </a:rPr>
            </a:br>
            <a:endParaRPr lang="zh-CN" altLang="en-US" b="0" dirty="0">
              <a:ea typeface="+mj-ea"/>
              <a:cs typeface="Arial" panose="020B0604020202020204" pitchFamily="34" charset="0"/>
              <a:sym typeface="Arial" panose="020B0604020202020204" pitchFamily="34" charset="0"/>
            </a:endParaRPr>
          </a:p>
        </p:txBody>
      </p:sp>
      <p:sp>
        <p:nvSpPr>
          <p:cNvPr id="12" name="文本框 2"/>
          <p:cNvSpPr txBox="1">
            <a:spLocks noChangeArrowheads="1"/>
          </p:cNvSpPr>
          <p:nvPr/>
        </p:nvSpPr>
        <p:spPr bwMode="auto">
          <a:xfrm>
            <a:off x="560512" y="6309320"/>
            <a:ext cx="4673074" cy="369332"/>
          </a:xfrm>
          <a:prstGeom prst="rect">
            <a:avLst/>
          </a:prstGeom>
          <a:noFill/>
          <a:ln w="9525">
            <a:noFill/>
            <a:miter lim="800000"/>
            <a:headEnd/>
            <a:tailEnd/>
          </a:ln>
        </p:spPr>
        <p:txBody>
          <a:bodyPr wrap="none">
            <a:spAutoFit/>
          </a:bodyPr>
          <a:lstStyle/>
          <a:p>
            <a:pPr algn="ctr"/>
            <a:r>
              <a:rPr lang="en-US" altLang="zh-CN"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If the problem still exist, go to the next step</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2881298" y="1285860"/>
            <a:ext cx="6357982" cy="4446825"/>
          </a:xfrm>
          <a:prstGeom prst="rect">
            <a:avLst/>
          </a:prstGeom>
          <a:noFill/>
          <a:ln w="9525">
            <a:noFill/>
            <a:miter lim="800000"/>
            <a:headEnd/>
            <a:tailEnd/>
          </a:ln>
          <a:effectLst/>
        </p:spPr>
      </p:pic>
      <p:sp>
        <p:nvSpPr>
          <p:cNvPr id="32770" name="标题 148481"/>
          <p:cNvSpPr>
            <a:spLocks noGrp="1" noChangeArrowheads="1"/>
          </p:cNvSpPr>
          <p:nvPr>
            <p:ph type="title"/>
          </p:nvPr>
        </p:nvSpPr>
        <p:spPr>
          <a:xfrm>
            <a:off x="495300" y="274638"/>
            <a:ext cx="8915400" cy="561975"/>
          </a:xfrm>
        </p:spPr>
        <p:txBody>
          <a:bodyPr/>
          <a:lstStyle/>
          <a:p>
            <a:pPr algn="l" eaLnBrk="1" fontAlgn="auto" hangingPunct="1">
              <a:spcAft>
                <a:spcPts val="0"/>
              </a:spcAft>
              <a:defRPr/>
            </a:pPr>
            <a:r>
              <a:rPr lang="en-US" altLang="zh-CN" sz="2000" dirty="0">
                <a:latin typeface="Arial" panose="020B0604020202020204" pitchFamily="34" charset="0"/>
                <a:cs typeface="Arial" panose="020B0604020202020204" pitchFamily="34" charset="0"/>
                <a:sym typeface="Arial" panose="020B0604020202020204" pitchFamily="34" charset="0"/>
              </a:rPr>
              <a:t>3. </a:t>
            </a:r>
            <a:r>
              <a:rPr lang="en-US" altLang="zh-CN" sz="2000" cap="none" dirty="0">
                <a:latin typeface="Arial" panose="020B0604020202020204" pitchFamily="34" charset="0"/>
                <a:cs typeface="Arial" panose="020B0604020202020204" pitchFamily="34" charset="0"/>
                <a:sym typeface="Arial" panose="020B0604020202020204" pitchFamily="34" charset="0"/>
              </a:rPr>
              <a:t>Power supply</a:t>
            </a:r>
            <a:endParaRPr lang="zh-CN" altLang="en-US" sz="2000" cap="none" dirty="0">
              <a:latin typeface="Arial" panose="020B0604020202020204" pitchFamily="34" charset="0"/>
              <a:cs typeface="Arial" panose="020B0604020202020204" pitchFamily="34" charset="0"/>
              <a:sym typeface="Arial" panose="020B0604020202020204" pitchFamily="34" charset="0"/>
            </a:endParaRPr>
          </a:p>
        </p:txBody>
      </p:sp>
      <p:sp>
        <p:nvSpPr>
          <p:cNvPr id="9" name="标题 140289"/>
          <p:cNvSpPr txBox="1">
            <a:spLocks noChangeArrowheads="1"/>
          </p:cNvSpPr>
          <p:nvPr/>
        </p:nvSpPr>
        <p:spPr bwMode="auto">
          <a:xfrm>
            <a:off x="495300" y="762000"/>
            <a:ext cx="8915400" cy="762000"/>
          </a:xfrm>
          <a:prstGeom prst="rect">
            <a:avLst/>
          </a:prstGeom>
          <a:noFill/>
          <a:ln w="9525">
            <a:noFill/>
            <a:miter lim="800000"/>
            <a:headEnd/>
            <a:tailEnd/>
          </a:ln>
        </p:spPr>
        <p:txBody>
          <a:bodyPr anchor="ctr"/>
          <a:lstStyle/>
          <a:p>
            <a:pPr>
              <a:buFontTx/>
              <a:buNone/>
              <a:defRPr/>
            </a:pPr>
            <a:r>
              <a:rPr lang="en-US" altLang="zh-CN" sz="2000" b="0" dirty="0">
                <a:ea typeface="+mj-ea"/>
                <a:cs typeface="Arial" pitchFamily="34" charset="0"/>
                <a:sym typeface="Arial" panose="020B0604020202020204" pitchFamily="34" charset="0"/>
              </a:rPr>
              <a:t>If two power lights are off on PC Board, check if power suppy is normal.  </a:t>
            </a:r>
          </a:p>
          <a:p>
            <a:pPr>
              <a:buFontTx/>
              <a:buNone/>
              <a:defRPr/>
            </a:pPr>
            <a:r>
              <a:rPr lang="en-US" altLang="zh-CN" sz="2000" b="0" dirty="0">
                <a:ea typeface="+mj-ea"/>
                <a:cs typeface="Arial" pitchFamily="34" charset="0"/>
                <a:sym typeface="Arial" panose="020B0604020202020204" pitchFamily="34" charset="0"/>
              </a:rPr>
              <a:t> </a:t>
            </a:r>
            <a:endParaRPr lang="zh-CN" altLang="en-US" sz="2000" b="0" dirty="0">
              <a:ea typeface="+mj-ea"/>
              <a:cs typeface="Arial" panose="020B0604020202020204" pitchFamily="34" charset="0"/>
              <a:sym typeface="Arial" panose="020B0604020202020204" pitchFamily="34" charset="0"/>
            </a:endParaRPr>
          </a:p>
        </p:txBody>
      </p:sp>
      <p:sp>
        <p:nvSpPr>
          <p:cNvPr id="159750" name="文本框 54283"/>
          <p:cNvSpPr txBox="1">
            <a:spLocks noChangeArrowheads="1"/>
          </p:cNvSpPr>
          <p:nvPr/>
        </p:nvSpPr>
        <p:spPr bwMode="auto">
          <a:xfrm>
            <a:off x="738158" y="3143248"/>
            <a:ext cx="1898650" cy="923925"/>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Check if voltage is 230V between AC-L and AC-N.</a:t>
            </a:r>
          </a:p>
        </p:txBody>
      </p:sp>
      <p:sp>
        <p:nvSpPr>
          <p:cNvPr id="14" name="标题 140289"/>
          <p:cNvSpPr txBox="1">
            <a:spLocks noChangeArrowheads="1"/>
          </p:cNvSpPr>
          <p:nvPr/>
        </p:nvSpPr>
        <p:spPr bwMode="auto">
          <a:xfrm>
            <a:off x="452406" y="5572140"/>
            <a:ext cx="9181114" cy="1074738"/>
          </a:xfrm>
          <a:prstGeom prst="rect">
            <a:avLst/>
          </a:prstGeom>
          <a:noFill/>
          <a:ln w="9525">
            <a:noFill/>
            <a:miter lim="800000"/>
            <a:headEnd/>
            <a:tailEnd/>
          </a:ln>
        </p:spPr>
        <p:txBody>
          <a:bodyPr anchor="ctr"/>
          <a:lstStyle/>
          <a:p>
            <a:pPr>
              <a:buFontTx/>
              <a:buNone/>
              <a:defRPr/>
            </a:pPr>
            <a:br>
              <a:rPr lang="en-US" altLang="zh-CN" sz="2000" b="0" dirty="0">
                <a:ea typeface="+mj-ea"/>
                <a:cs typeface="Arial" pitchFamily="34" charset="0"/>
                <a:sym typeface="Arial" panose="020B0604020202020204" pitchFamily="34" charset="0"/>
              </a:rPr>
            </a:br>
            <a:r>
              <a:rPr lang="en-US" altLang="zh-CN" sz="2000" b="0" dirty="0">
                <a:ea typeface="+mj-ea"/>
                <a:cs typeface="Arial" pitchFamily="34" charset="0"/>
                <a:sym typeface="Arial" panose="020B0604020202020204" pitchFamily="34" charset="0"/>
              </a:rPr>
              <a:t>Note: </a:t>
            </a:r>
          </a:p>
          <a:p>
            <a:pPr marL="457200" indent="-457200">
              <a:defRPr/>
            </a:pPr>
            <a:r>
              <a:rPr lang="en-US" altLang="zh-CN" sz="2000" b="0" dirty="0">
                <a:ea typeface="+mj-ea"/>
                <a:cs typeface="Arial" pitchFamily="34" charset="0"/>
                <a:sym typeface="Arial" panose="020B0604020202020204" pitchFamily="34" charset="0"/>
              </a:rPr>
              <a:t>If no power supply, check if the power supply from Power Terminal is</a:t>
            </a:r>
          </a:p>
          <a:p>
            <a:pPr marL="457200" indent="-457200">
              <a:defRPr/>
            </a:pPr>
            <a:r>
              <a:rPr lang="en-US" altLang="zh-CN" sz="2000" b="0" dirty="0">
                <a:ea typeface="+mj-ea"/>
                <a:cs typeface="Arial" pitchFamily="34" charset="0"/>
                <a:sym typeface="Arial" panose="020B0604020202020204" pitchFamily="34" charset="0"/>
              </a:rPr>
              <a:t>normal. Find where power fail and fix it. </a:t>
            </a:r>
            <a:br>
              <a:rPr lang="en-US" altLang="zh-CN" sz="2000" b="0" dirty="0">
                <a:ea typeface="+mj-ea"/>
                <a:cs typeface="Arial" pitchFamily="34" charset="0"/>
                <a:sym typeface="Arial" panose="020B0604020202020204" pitchFamily="34" charset="0"/>
              </a:rPr>
            </a:br>
            <a:endParaRPr lang="zh-CN" altLang="en-US" sz="2000" b="0" dirty="0">
              <a:ea typeface="+mj-ea"/>
              <a:cs typeface="Arial" panose="020B0604020202020204" pitchFamily="34" charset="0"/>
              <a:sym typeface="Arial" panose="020B0604020202020204" pitchFamily="34" charset="0"/>
            </a:endParaRPr>
          </a:p>
        </p:txBody>
      </p:sp>
      <p:sp>
        <p:nvSpPr>
          <p:cNvPr id="12" name="矩形 11"/>
          <p:cNvSpPr/>
          <p:nvPr/>
        </p:nvSpPr>
        <p:spPr>
          <a:xfrm>
            <a:off x="3881430" y="4572008"/>
            <a:ext cx="214314"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矩形 17"/>
          <p:cNvSpPr/>
          <p:nvPr/>
        </p:nvSpPr>
        <p:spPr>
          <a:xfrm>
            <a:off x="4167182" y="4572008"/>
            <a:ext cx="214314"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20" name="直接箭头连接符 19"/>
          <p:cNvCxnSpPr/>
          <p:nvPr/>
        </p:nvCxnSpPr>
        <p:spPr>
          <a:xfrm>
            <a:off x="2381232" y="4000504"/>
            <a:ext cx="1500198" cy="7143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F45143EB-DCB4-48DF-883B-4D3F40E0D075}"/>
              </a:ext>
            </a:extLst>
          </p:cNvPr>
          <p:cNvGraphicFramePr/>
          <p:nvPr>
            <p:extLst>
              <p:ext uri="{D42A27DB-BD31-4B8C-83A1-F6EECF244321}">
                <p14:modId xmlns:p14="http://schemas.microsoft.com/office/powerpoint/2010/main" val="2974453007"/>
              </p:ext>
            </p:extLst>
          </p:nvPr>
        </p:nvGraphicFramePr>
        <p:xfrm>
          <a:off x="200472" y="1124744"/>
          <a:ext cx="950505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1732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标题 148481"/>
          <p:cNvSpPr>
            <a:spLocks noGrp="1" noChangeArrowheads="1"/>
          </p:cNvSpPr>
          <p:nvPr>
            <p:ph type="title"/>
          </p:nvPr>
        </p:nvSpPr>
        <p:spPr>
          <a:xfrm>
            <a:off x="495300" y="274640"/>
            <a:ext cx="8915400" cy="561975"/>
          </a:xfrm>
        </p:spPr>
        <p:txBody>
          <a:bodyPr/>
          <a:lstStyle/>
          <a:p>
            <a:pPr algn="l">
              <a:defRPr/>
            </a:pPr>
            <a:r>
              <a:rPr lang="en-US" altLang="zh-CN" sz="2000" cap="none" dirty="0">
                <a:latin typeface="Arial" panose="020B0604020202020204" pitchFamily="34" charset="0"/>
                <a:cs typeface="Arial" panose="020B0604020202020204" pitchFamily="34" charset="0"/>
                <a:sym typeface="Arial" panose="020B0604020202020204" pitchFamily="34" charset="0"/>
              </a:rPr>
              <a:t>Check if power supply on PC board is normal.</a:t>
            </a:r>
            <a:endParaRPr lang="zh-CN" altLang="en-US" sz="2000" cap="none" dirty="0">
              <a:latin typeface="Arial" panose="020B0604020202020204" pitchFamily="34" charset="0"/>
              <a:cs typeface="Arial" panose="020B0604020202020204" pitchFamily="34" charset="0"/>
              <a:sym typeface="Arial" panose="020B0604020202020204" pitchFamily="34" charset="0"/>
            </a:endParaRPr>
          </a:p>
        </p:txBody>
      </p:sp>
      <p:sp>
        <p:nvSpPr>
          <p:cNvPr id="9" name="标题 140289"/>
          <p:cNvSpPr txBox="1">
            <a:spLocks noChangeArrowheads="1"/>
          </p:cNvSpPr>
          <p:nvPr/>
        </p:nvSpPr>
        <p:spPr bwMode="auto">
          <a:xfrm>
            <a:off x="660400" y="1066310"/>
            <a:ext cx="8915400" cy="1015663"/>
          </a:xfrm>
          <a:prstGeom prst="rect">
            <a:avLst/>
          </a:prstGeom>
          <a:noFill/>
          <a:ln w="9525">
            <a:noFill/>
            <a:miter lim="800000"/>
            <a:headEnd/>
            <a:tailEnd/>
          </a:ln>
        </p:spPr>
        <p:txBody>
          <a:bodyPr wrap="square" anchor="ctr">
            <a:spAutoFit/>
          </a:bodyPr>
          <a:lstStyle/>
          <a:p>
            <a:pPr>
              <a:buFontTx/>
              <a:buNone/>
              <a:defRPr/>
            </a:pPr>
            <a:r>
              <a:rPr lang="en-US" altLang="zh-CN" sz="2000" b="0" dirty="0">
                <a:ea typeface="+mj-ea"/>
                <a:cs typeface="Arial" panose="020B0604020202020204" pitchFamily="34" charset="0"/>
                <a:sym typeface="Arial" panose="020B0604020202020204" pitchFamily="34" charset="0"/>
              </a:rPr>
              <a:t>As below picture, check if two power lights of PC board </a:t>
            </a:r>
            <a:r>
              <a:rPr lang="en-US" altLang="zh-CN" sz="2000" b="0" dirty="0">
                <a:cs typeface="Arial" panose="020B0604020202020204" pitchFamily="34" charset="0"/>
                <a:sym typeface="Arial" panose="020B0604020202020204" pitchFamily="34" charset="0"/>
              </a:rPr>
              <a:t>are on.</a:t>
            </a:r>
            <a:r>
              <a:rPr lang="en-US" altLang="zh-CN" sz="2000" b="0" dirty="0">
                <a:ea typeface="+mj-ea"/>
                <a:cs typeface="Arial" panose="020B0604020202020204" pitchFamily="34" charset="0"/>
                <a:sym typeface="Arial" panose="020B0604020202020204" pitchFamily="34" charset="0"/>
              </a:rPr>
              <a:t> </a:t>
            </a:r>
          </a:p>
          <a:p>
            <a:pPr>
              <a:buFontTx/>
              <a:buNone/>
              <a:defRPr/>
            </a:pPr>
            <a:r>
              <a:rPr lang="en-US" altLang="zh-CN" sz="2000" b="0" dirty="0">
                <a:ea typeface="+mj-ea"/>
                <a:cs typeface="Arial" panose="020B0604020202020204" pitchFamily="34" charset="0"/>
                <a:sym typeface="Arial" panose="020B0604020202020204" pitchFamily="34" charset="0"/>
              </a:rPr>
              <a:t>If two lights are on, go to step 1.</a:t>
            </a:r>
          </a:p>
          <a:p>
            <a:pPr>
              <a:buFontTx/>
              <a:buNone/>
              <a:defRPr/>
            </a:pPr>
            <a:r>
              <a:rPr lang="en-US" altLang="zh-CN" sz="2000" b="0" dirty="0">
                <a:ea typeface="+mj-ea"/>
                <a:cs typeface="Arial" panose="020B0604020202020204" pitchFamily="34" charset="0"/>
                <a:sym typeface="Arial" panose="020B0604020202020204" pitchFamily="34" charset="0"/>
              </a:rPr>
              <a:t>If two lights are off, or one of them are off, go to step 2.</a:t>
            </a:r>
          </a:p>
        </p:txBody>
      </p:sp>
      <p:pic>
        <p:nvPicPr>
          <p:cNvPr id="156676" name="Picture 2"/>
          <p:cNvPicPr>
            <a:picLocks noChangeAspect="1" noChangeArrowheads="1"/>
          </p:cNvPicPr>
          <p:nvPr/>
        </p:nvPicPr>
        <p:blipFill>
          <a:blip r:embed="rId2" cstate="print"/>
          <a:srcRect/>
          <a:stretch>
            <a:fillRect/>
          </a:stretch>
        </p:blipFill>
        <p:spPr bwMode="auto">
          <a:xfrm>
            <a:off x="2393950" y="2362200"/>
            <a:ext cx="4946650" cy="3600450"/>
          </a:xfrm>
          <a:prstGeom prst="rect">
            <a:avLst/>
          </a:prstGeom>
          <a:noFill/>
          <a:ln w="9525">
            <a:noFill/>
            <a:miter lim="800000"/>
            <a:headEnd/>
            <a:tailEnd/>
          </a:ln>
        </p:spPr>
      </p:pic>
      <p:cxnSp>
        <p:nvCxnSpPr>
          <p:cNvPr id="16" name="直接箭头连接符 15"/>
          <p:cNvCxnSpPr/>
          <p:nvPr/>
        </p:nvCxnSpPr>
        <p:spPr>
          <a:xfrm flipH="1" flipV="1">
            <a:off x="2063750" y="3962400"/>
            <a:ext cx="28067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2063750" y="3352800"/>
            <a:ext cx="1320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6679" name="矩形 11"/>
          <p:cNvSpPr>
            <a:spLocks noChangeArrowheads="1"/>
          </p:cNvSpPr>
          <p:nvPr/>
        </p:nvSpPr>
        <p:spPr bwMode="auto">
          <a:xfrm>
            <a:off x="577850" y="3733800"/>
            <a:ext cx="1444625" cy="369332"/>
          </a:xfrm>
          <a:prstGeom prst="rect">
            <a:avLst/>
          </a:prstGeom>
          <a:noFill/>
          <a:ln w="9525">
            <a:noFill/>
            <a:miter lim="800000"/>
            <a:headEnd/>
            <a:tailEnd/>
          </a:ln>
        </p:spPr>
        <p:txBody>
          <a:bodyPr>
            <a:spAutoFit/>
          </a:bodyPr>
          <a:lstStyle/>
          <a:p>
            <a:pPr>
              <a:spcBef>
                <a:spcPct val="50000"/>
              </a:spcBef>
            </a:pPr>
            <a:r>
              <a:rPr lang="en-US" altLang="zh-CN" b="0">
                <a:cs typeface="Arial" panose="020B0604020202020204" pitchFamily="34" charset="0"/>
                <a:sym typeface="Arial" panose="020B0604020202020204" pitchFamily="34" charset="0"/>
              </a:rPr>
              <a:t>Power lights</a:t>
            </a:r>
            <a:endParaRPr lang="zh-CN" altLang="en-US" b="0">
              <a:cs typeface="Arial" panose="020B0604020202020204" pitchFamily="34" charset="0"/>
              <a:sym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srcRect l="5512" r="51181"/>
          <a:stretch>
            <a:fillRect/>
          </a:stretch>
        </p:blipFill>
        <p:spPr bwMode="auto">
          <a:xfrm>
            <a:off x="4540250" y="1066801"/>
            <a:ext cx="4540250" cy="3171825"/>
          </a:xfrm>
          <a:prstGeom prst="rect">
            <a:avLst/>
          </a:prstGeom>
          <a:noFill/>
          <a:ln w="9525">
            <a:noFill/>
            <a:miter lim="800000"/>
            <a:headEnd/>
            <a:tailEnd/>
          </a:ln>
        </p:spPr>
      </p:pic>
      <p:pic>
        <p:nvPicPr>
          <p:cNvPr id="2" name="Picture 2"/>
          <p:cNvPicPr>
            <a:picLocks noChangeAspect="1" noChangeArrowheads="1"/>
          </p:cNvPicPr>
          <p:nvPr/>
        </p:nvPicPr>
        <p:blipFill>
          <a:blip r:embed="rId3" cstate="print"/>
          <a:srcRect/>
          <a:stretch>
            <a:fillRect/>
          </a:stretch>
        </p:blipFill>
        <p:spPr bwMode="auto">
          <a:xfrm>
            <a:off x="0" y="3429000"/>
            <a:ext cx="4358406" cy="2880000"/>
          </a:xfrm>
          <a:prstGeom prst="rect">
            <a:avLst/>
          </a:prstGeom>
          <a:noFill/>
          <a:ln w="9525">
            <a:noFill/>
            <a:miter lim="800000"/>
            <a:headEnd/>
            <a:tailEnd/>
          </a:ln>
        </p:spPr>
      </p:pic>
      <p:sp>
        <p:nvSpPr>
          <p:cNvPr id="111617" name="文本框 1"/>
          <p:cNvSpPr txBox="1">
            <a:spLocks noChangeArrowheads="1"/>
          </p:cNvSpPr>
          <p:nvPr/>
        </p:nvSpPr>
        <p:spPr bwMode="auto">
          <a:xfrm>
            <a:off x="165100" y="152400"/>
            <a:ext cx="4506362"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Normal power supply to PC board.</a:t>
            </a:r>
          </a:p>
        </p:txBody>
      </p:sp>
      <p:sp>
        <p:nvSpPr>
          <p:cNvPr id="111618" name="文本框 3"/>
          <p:cNvSpPr txBox="1">
            <a:spLocks noChangeArrowheads="1"/>
          </p:cNvSpPr>
          <p:nvPr/>
        </p:nvSpPr>
        <p:spPr bwMode="auto">
          <a:xfrm>
            <a:off x="330200" y="762000"/>
            <a:ext cx="81724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Check if wiring between controller and PC board is well connected.</a:t>
            </a:r>
          </a:p>
        </p:txBody>
      </p:sp>
      <p:sp>
        <p:nvSpPr>
          <p:cNvPr id="17" name="文本框 3"/>
          <p:cNvSpPr txBox="1">
            <a:spLocks noChangeArrowheads="1"/>
          </p:cNvSpPr>
          <p:nvPr/>
        </p:nvSpPr>
        <p:spPr bwMode="auto">
          <a:xfrm>
            <a:off x="412750" y="6324600"/>
            <a:ext cx="7281863"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well connected, go to B. </a:t>
            </a:r>
            <a:endParaRPr lang="zh-CN" altLang="en-US" b="0" dirty="0">
              <a:cs typeface="Arial" panose="020B0604020202020204" pitchFamily="34" charset="0"/>
              <a:sym typeface="Arial" panose="020B0604020202020204" pitchFamily="34" charset="0"/>
            </a:endParaRPr>
          </a:p>
        </p:txBody>
      </p:sp>
      <p:sp>
        <p:nvSpPr>
          <p:cNvPr id="13" name="矩形 12"/>
          <p:cNvSpPr/>
          <p:nvPr/>
        </p:nvSpPr>
        <p:spPr>
          <a:xfrm>
            <a:off x="5448300" y="2209800"/>
            <a:ext cx="1651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4" name="矩形 13"/>
          <p:cNvSpPr/>
          <p:nvPr/>
        </p:nvSpPr>
        <p:spPr>
          <a:xfrm>
            <a:off x="742950" y="5105400"/>
            <a:ext cx="330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6" name="Text Box 13"/>
          <p:cNvSpPr txBox="1">
            <a:spLocks noChangeArrowheads="1"/>
          </p:cNvSpPr>
          <p:nvPr/>
        </p:nvSpPr>
        <p:spPr bwMode="auto">
          <a:xfrm>
            <a:off x="5283200" y="5410200"/>
            <a:ext cx="3847175" cy="523220"/>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The wiring connector between controller and PC board: above heat exchanger</a:t>
            </a:r>
          </a:p>
        </p:txBody>
      </p:sp>
      <p:cxnSp>
        <p:nvCxnSpPr>
          <p:cNvPr id="20" name="直接箭头连接符 19"/>
          <p:cNvCxnSpPr/>
          <p:nvPr/>
        </p:nvCxnSpPr>
        <p:spPr>
          <a:xfrm>
            <a:off x="1073150" y="5257800"/>
            <a:ext cx="421005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5530850" y="2362200"/>
            <a:ext cx="0" cy="2057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 Box 13"/>
          <p:cNvSpPr txBox="1">
            <a:spLocks noChangeArrowheads="1"/>
          </p:cNvSpPr>
          <p:nvPr/>
        </p:nvSpPr>
        <p:spPr bwMode="auto">
          <a:xfrm>
            <a:off x="4787900" y="4419601"/>
            <a:ext cx="2889250" cy="523220"/>
          </a:xfrm>
          <a:prstGeom prst="rect">
            <a:avLst/>
          </a:prstGeom>
          <a:noFill/>
          <a:ln w="9525">
            <a:noFill/>
            <a:miter lim="800000"/>
            <a:headEnd/>
            <a:tailEnd/>
          </a:ln>
        </p:spPr>
        <p:txBody>
          <a:bodyPr wrap="square">
            <a:spAutoFit/>
          </a:bodyPr>
          <a:lstStyle/>
          <a:p>
            <a:pPr>
              <a:spcBef>
                <a:spcPct val="50000"/>
              </a:spcBef>
            </a:pPr>
            <a:r>
              <a:rPr lang="en-US" altLang="zh-CN" sz="1400" b="0" dirty="0">
                <a:cs typeface="Arial" panose="020B0604020202020204" pitchFamily="34" charset="0"/>
                <a:sym typeface="Arial" panose="020B0604020202020204" pitchFamily="34" charset="0"/>
              </a:rPr>
              <a:t>WCTIL wiring on PC board(white color)</a:t>
            </a:r>
          </a:p>
        </p:txBody>
      </p:sp>
      <p:sp>
        <p:nvSpPr>
          <p:cNvPr id="15" name="文本框 1"/>
          <p:cNvSpPr txBox="1">
            <a:spLocks noChangeArrowheads="1"/>
          </p:cNvSpPr>
          <p:nvPr/>
        </p:nvSpPr>
        <p:spPr bwMode="auto">
          <a:xfrm>
            <a:off x="330201" y="457200"/>
            <a:ext cx="178766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A: Check wiring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272480" y="1107043"/>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1: Replace Inverter board. </a:t>
            </a:r>
            <a:endParaRPr lang="zh-CN" altLang="en-US" b="0" dirty="0">
              <a:cs typeface="Arial" panose="020B0604020202020204" pitchFamily="34" charset="0"/>
              <a:sym typeface="Arial" panose="020B0604020202020204" pitchFamily="34" charset="0"/>
            </a:endParaRPr>
          </a:p>
        </p:txBody>
      </p:sp>
      <p:sp>
        <p:nvSpPr>
          <p:cNvPr id="12" name="文本框 3"/>
          <p:cNvSpPr txBox="1">
            <a:spLocks noChangeArrowheads="1"/>
          </p:cNvSpPr>
          <p:nvPr/>
        </p:nvSpPr>
        <p:spPr bwMode="auto">
          <a:xfrm>
            <a:off x="1073150" y="60198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grpSp>
        <p:nvGrpSpPr>
          <p:cNvPr id="3" name="组合 8"/>
          <p:cNvGrpSpPr/>
          <p:nvPr/>
        </p:nvGrpSpPr>
        <p:grpSpPr>
          <a:xfrm>
            <a:off x="165100" y="1752600"/>
            <a:ext cx="9575800" cy="3722132"/>
            <a:chOff x="152400" y="1752600"/>
            <a:chExt cx="8839200" cy="3722132"/>
          </a:xfrm>
        </p:grpSpPr>
        <p:pic>
          <p:nvPicPr>
            <p:cNvPr id="10" name="Picture 2"/>
            <p:cNvPicPr>
              <a:picLocks noChangeAspect="1" noChangeArrowheads="1"/>
            </p:cNvPicPr>
            <p:nvPr/>
          </p:nvPicPr>
          <p:blipFill>
            <a:blip r:embed="rId2" cstate="print"/>
            <a:srcRect l="5512" r="3150"/>
            <a:stretch>
              <a:fillRect/>
            </a:stretch>
          </p:blipFill>
          <p:spPr bwMode="auto">
            <a:xfrm>
              <a:off x="152400" y="1752600"/>
              <a:ext cx="8839200" cy="3171825"/>
            </a:xfrm>
            <a:prstGeom prst="rect">
              <a:avLst/>
            </a:prstGeom>
            <a:noFill/>
            <a:ln w="9525">
              <a:noFill/>
              <a:miter lim="800000"/>
              <a:headEnd/>
              <a:tailEnd/>
            </a:ln>
          </p:spPr>
        </p:pic>
        <p:sp>
          <p:nvSpPr>
            <p:cNvPr id="14" name="文本框 1"/>
            <p:cNvSpPr txBox="1">
              <a:spLocks noChangeArrowheads="1"/>
            </p:cNvSpPr>
            <p:nvPr/>
          </p:nvSpPr>
          <p:spPr bwMode="auto">
            <a:xfrm>
              <a:off x="4495800" y="5105400"/>
              <a:ext cx="149626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sp>
          <p:nvSpPr>
            <p:cNvPr id="15" name="矩形 14"/>
            <p:cNvSpPr/>
            <p:nvPr/>
          </p:nvSpPr>
          <p:spPr>
            <a:xfrm>
              <a:off x="4267200" y="2514600"/>
              <a:ext cx="20574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p:nvPr/>
          </p:nvCxnSpPr>
          <p:spPr>
            <a:xfrm>
              <a:off x="5334000" y="3886200"/>
              <a:ext cx="0" cy="1219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1B8A617D-A42C-49DC-8F62-E5C05535A35A}"/>
              </a:ext>
            </a:extLst>
          </p:cNvPr>
          <p:cNvSpPr txBox="1"/>
          <p:nvPr/>
        </p:nvSpPr>
        <p:spPr>
          <a:xfrm>
            <a:off x="272480" y="561975"/>
            <a:ext cx="4955308" cy="461665"/>
          </a:xfrm>
          <a:prstGeom prst="rect">
            <a:avLst/>
          </a:prstGeom>
          <a:noFill/>
        </p:spPr>
        <p:txBody>
          <a:bodyPr wrap="square">
            <a:spAutoFit/>
          </a:bodyPr>
          <a:lstStyle/>
          <a:p>
            <a:pPr eaLnBrk="1" hangingPunct="1">
              <a:buFont typeface="Arial" panose="020B0604020202020204" pitchFamily="34" charset="0"/>
              <a:buNone/>
              <a:defRPr/>
            </a:pPr>
            <a:r>
              <a:rPr lang="en-US" altLang="zh-CN" sz="2400" dirty="0">
                <a:cs typeface="Arial" panose="020B0604020202020204" pitchFamily="34" charset="0"/>
                <a:sym typeface="Arial" panose="020B0604020202020204" pitchFamily="34" charset="0"/>
              </a:rPr>
              <a:t>Three-phase model: </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42950" y="381000"/>
            <a:ext cx="31369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B:  Replace controller. </a:t>
            </a:r>
          </a:p>
        </p:txBody>
      </p:sp>
      <p:sp>
        <p:nvSpPr>
          <p:cNvPr id="12" name="文本框 3"/>
          <p:cNvSpPr txBox="1">
            <a:spLocks noChangeArrowheads="1"/>
          </p:cNvSpPr>
          <p:nvPr/>
        </p:nvSpPr>
        <p:spPr bwMode="auto">
          <a:xfrm>
            <a:off x="577850" y="6248400"/>
            <a:ext cx="69342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C. </a:t>
            </a:r>
            <a:endParaRPr lang="zh-CN" altLang="en-US" b="0" dirty="0">
              <a:cs typeface="Arial" panose="020B0604020202020204" pitchFamily="34" charset="0"/>
              <a:sym typeface="Arial" panose="020B0604020202020204" pitchFamily="34" charset="0"/>
            </a:endParaRPr>
          </a:p>
        </p:txBody>
      </p:sp>
      <p:grpSp>
        <p:nvGrpSpPr>
          <p:cNvPr id="8" name="组合 7">
            <a:extLst>
              <a:ext uri="{FF2B5EF4-FFF2-40B4-BE49-F238E27FC236}">
                <a16:creationId xmlns:a16="http://schemas.microsoft.com/office/drawing/2014/main" id="{994DDDD3-FD9E-4207-B097-D81E8FE02551}"/>
              </a:ext>
            </a:extLst>
          </p:cNvPr>
          <p:cNvGrpSpPr/>
          <p:nvPr/>
        </p:nvGrpSpPr>
        <p:grpSpPr>
          <a:xfrm>
            <a:off x="776536" y="764704"/>
            <a:ext cx="4972363" cy="5510570"/>
            <a:chOff x="562059" y="791963"/>
            <a:chExt cx="4972363" cy="5510570"/>
          </a:xfrm>
        </p:grpSpPr>
        <p:pic>
          <p:nvPicPr>
            <p:cNvPr id="9" name="图片 8">
              <a:extLst>
                <a:ext uri="{FF2B5EF4-FFF2-40B4-BE49-F238E27FC236}">
                  <a16:creationId xmlns:a16="http://schemas.microsoft.com/office/drawing/2014/main" id="{91A6141D-1536-4717-B0F7-DB5418C2092F}"/>
                </a:ext>
              </a:extLst>
            </p:cNvPr>
            <p:cNvPicPr>
              <a:picLocks noChangeAspect="1"/>
            </p:cNvPicPr>
            <p:nvPr/>
          </p:nvPicPr>
          <p:blipFill>
            <a:blip r:embed="rId2"/>
            <a:stretch>
              <a:fillRect/>
            </a:stretch>
          </p:blipFill>
          <p:spPr>
            <a:xfrm>
              <a:off x="562059" y="791963"/>
              <a:ext cx="3022789" cy="5510570"/>
            </a:xfrm>
            <a:prstGeom prst="rect">
              <a:avLst/>
            </a:prstGeom>
          </p:spPr>
        </p:pic>
        <p:grpSp>
          <p:nvGrpSpPr>
            <p:cNvPr id="11" name="组合 10">
              <a:extLst>
                <a:ext uri="{FF2B5EF4-FFF2-40B4-BE49-F238E27FC236}">
                  <a16:creationId xmlns:a16="http://schemas.microsoft.com/office/drawing/2014/main" id="{FCD412A2-D168-4F63-A5D3-77A4B6BADC45}"/>
                </a:ext>
              </a:extLst>
            </p:cNvPr>
            <p:cNvGrpSpPr/>
            <p:nvPr/>
          </p:nvGrpSpPr>
          <p:grpSpPr>
            <a:xfrm>
              <a:off x="1496616" y="1157616"/>
              <a:ext cx="4037806" cy="1263272"/>
              <a:chOff x="1496616" y="1157616"/>
              <a:chExt cx="4037806" cy="1263272"/>
            </a:xfrm>
          </p:grpSpPr>
          <p:sp>
            <p:nvSpPr>
              <p:cNvPr id="13" name="Text Box 13">
                <a:extLst>
                  <a:ext uri="{FF2B5EF4-FFF2-40B4-BE49-F238E27FC236}">
                    <a16:creationId xmlns:a16="http://schemas.microsoft.com/office/drawing/2014/main" id="{D42F1377-4F2A-415D-A818-25D58DD93FDA}"/>
                  </a:ext>
                </a:extLst>
              </p:cNvPr>
              <p:cNvSpPr txBox="1">
                <a:spLocks noChangeArrowheads="1"/>
              </p:cNvSpPr>
              <p:nvPr/>
            </p:nvSpPr>
            <p:spPr bwMode="auto">
              <a:xfrm>
                <a:off x="3800872" y="2112913"/>
                <a:ext cx="1733550" cy="3079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Controller</a:t>
                </a:r>
              </a:p>
            </p:txBody>
          </p:sp>
          <p:cxnSp>
            <p:nvCxnSpPr>
              <p:cNvPr id="15" name="直接箭头连接符 14">
                <a:extLst>
                  <a:ext uri="{FF2B5EF4-FFF2-40B4-BE49-F238E27FC236}">
                    <a16:creationId xmlns:a16="http://schemas.microsoft.com/office/drawing/2014/main" id="{F6B20F7B-9EA6-4CDF-9FFF-C50BF24774AF}"/>
                  </a:ext>
                </a:extLst>
              </p:cNvPr>
              <p:cNvCxnSpPr>
                <a:cxnSpLocks/>
                <a:stCxn id="16" idx="3"/>
                <a:endCxn id="13" idx="1"/>
              </p:cNvCxnSpPr>
              <p:nvPr/>
            </p:nvCxnSpPr>
            <p:spPr>
              <a:xfrm>
                <a:off x="2648744" y="1645236"/>
                <a:ext cx="1152128" cy="6216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07F5DB96-FFFF-494C-9913-9D03A8C2D9F3}"/>
                  </a:ext>
                </a:extLst>
              </p:cNvPr>
              <p:cNvSpPr/>
              <p:nvPr/>
            </p:nvSpPr>
            <p:spPr>
              <a:xfrm>
                <a:off x="1496616" y="1157616"/>
                <a:ext cx="1152128" cy="975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grpSp>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512" r="3150"/>
          <a:stretch>
            <a:fillRect/>
          </a:stretch>
        </p:blipFill>
        <p:spPr bwMode="auto">
          <a:xfrm>
            <a:off x="165100" y="1600201"/>
            <a:ext cx="9575800" cy="3171825"/>
          </a:xfrm>
          <a:prstGeom prst="rect">
            <a:avLst/>
          </a:prstGeom>
          <a:noFill/>
          <a:ln w="9525">
            <a:noFill/>
            <a:miter lim="800000"/>
            <a:headEnd/>
            <a:tailEnd/>
          </a:ln>
        </p:spPr>
      </p:pic>
      <p:sp>
        <p:nvSpPr>
          <p:cNvPr id="2" name="文本框 6"/>
          <p:cNvSpPr txBox="1">
            <a:spLocks noChangeArrowheads="1"/>
          </p:cNvSpPr>
          <p:nvPr/>
        </p:nvSpPr>
        <p:spPr bwMode="auto">
          <a:xfrm>
            <a:off x="742950" y="381000"/>
            <a:ext cx="385001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C:  Replace PC board. </a:t>
            </a:r>
          </a:p>
        </p:txBody>
      </p:sp>
      <p:sp>
        <p:nvSpPr>
          <p:cNvPr id="11" name="矩形 10"/>
          <p:cNvSpPr/>
          <p:nvPr/>
        </p:nvSpPr>
        <p:spPr>
          <a:xfrm>
            <a:off x="742950" y="2667000"/>
            <a:ext cx="1733550"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7" name="直接箭头连接符 6"/>
          <p:cNvCxnSpPr/>
          <p:nvPr/>
        </p:nvCxnSpPr>
        <p:spPr>
          <a:xfrm>
            <a:off x="1651000" y="44958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1"/>
          <p:cNvSpPr txBox="1">
            <a:spLocks noChangeArrowheads="1"/>
          </p:cNvSpPr>
          <p:nvPr/>
        </p:nvSpPr>
        <p:spPr bwMode="auto">
          <a:xfrm>
            <a:off x="1320800" y="5181600"/>
            <a:ext cx="1159292"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l="5512" r="3150"/>
          <a:stretch>
            <a:fillRect/>
          </a:stretch>
        </p:blipFill>
        <p:spPr bwMode="auto">
          <a:xfrm>
            <a:off x="330200" y="1600201"/>
            <a:ext cx="9410700" cy="3171825"/>
          </a:xfrm>
          <a:prstGeom prst="rect">
            <a:avLst/>
          </a:prstGeom>
          <a:noFill/>
          <a:ln w="9525">
            <a:noFill/>
            <a:miter lim="800000"/>
            <a:headEnd/>
            <a:tailEnd/>
          </a:ln>
        </p:spPr>
      </p:pic>
      <p:sp>
        <p:nvSpPr>
          <p:cNvPr id="32770" name="标题 148481"/>
          <p:cNvSpPr>
            <a:spLocks noGrp="1" noChangeArrowheads="1"/>
          </p:cNvSpPr>
          <p:nvPr>
            <p:ph type="title"/>
          </p:nvPr>
        </p:nvSpPr>
        <p:spPr>
          <a:xfrm>
            <a:off x="495300" y="274640"/>
            <a:ext cx="8915400" cy="561975"/>
          </a:xfrm>
        </p:spPr>
        <p:txBody>
          <a:bodyPr/>
          <a:lstStyle/>
          <a:p>
            <a:pPr algn="l">
              <a:defRPr/>
            </a:pPr>
            <a:r>
              <a:rPr lang="en-US" altLang="zh-CN" sz="2000" cap="none" dirty="0">
                <a:latin typeface="Arial" panose="020B0604020202020204" pitchFamily="34" charset="0"/>
                <a:cs typeface="Arial" panose="020B0604020202020204" pitchFamily="34" charset="0"/>
                <a:sym typeface="Arial" panose="020B0604020202020204" pitchFamily="34" charset="0"/>
              </a:rPr>
              <a:t>2. Abnormal power supply to PC board.</a:t>
            </a:r>
            <a:endParaRPr lang="zh-CN" altLang="en-US" sz="2000" cap="none" dirty="0">
              <a:latin typeface="Arial" panose="020B0604020202020204" pitchFamily="34" charset="0"/>
              <a:cs typeface="Arial" panose="020B0604020202020204" pitchFamily="34" charset="0"/>
              <a:sym typeface="Arial" panose="020B0604020202020204" pitchFamily="34" charset="0"/>
            </a:endParaRPr>
          </a:p>
        </p:txBody>
      </p:sp>
      <p:sp>
        <p:nvSpPr>
          <p:cNvPr id="9" name="标题 140289"/>
          <p:cNvSpPr txBox="1">
            <a:spLocks noChangeArrowheads="1"/>
          </p:cNvSpPr>
          <p:nvPr/>
        </p:nvSpPr>
        <p:spPr bwMode="auto">
          <a:xfrm>
            <a:off x="495300" y="901870"/>
            <a:ext cx="8915400" cy="1015663"/>
          </a:xfrm>
          <a:prstGeom prst="rect">
            <a:avLst/>
          </a:prstGeom>
          <a:noFill/>
          <a:ln w="9525">
            <a:noFill/>
            <a:miter lim="800000"/>
            <a:headEnd/>
            <a:tailEnd/>
          </a:ln>
        </p:spPr>
        <p:txBody>
          <a:bodyPr anchor="ctr">
            <a:spAutoFit/>
          </a:bodyPr>
          <a:lstStyle/>
          <a:p>
            <a:pPr>
              <a:buFontTx/>
              <a:buNone/>
              <a:defRPr/>
            </a:pPr>
            <a:r>
              <a:rPr lang="en-US" altLang="zh-CN" sz="2000" b="0" dirty="0">
                <a:ea typeface="+mj-ea"/>
                <a:cs typeface="Arial" panose="020B0604020202020204" pitchFamily="34" charset="0"/>
                <a:sym typeface="Arial" panose="020B0604020202020204" pitchFamily="34" charset="0"/>
              </a:rPr>
              <a:t>A. If one of LED lights (</a:t>
            </a:r>
            <a:r>
              <a:rPr lang="en-US" altLang="zh-CN" sz="2000" b="0" dirty="0">
                <a:cs typeface="Arial" panose="020B0604020202020204" pitchFamily="34" charset="0"/>
                <a:sym typeface="Arial" panose="020B0604020202020204" pitchFamily="34" charset="0"/>
              </a:rPr>
              <a:t>diode)</a:t>
            </a:r>
            <a:r>
              <a:rPr lang="en-US" altLang="zh-CN" sz="2000" b="0" dirty="0">
                <a:ea typeface="+mj-ea"/>
                <a:cs typeface="Arial" panose="020B0604020202020204" pitchFamily="34" charset="0"/>
                <a:sym typeface="Arial" panose="020B0604020202020204" pitchFamily="34" charset="0"/>
              </a:rPr>
              <a:t> are off, then disconnect the wiring between PC board and fan motor module, check if the “off” light is on and controller can display normally.</a:t>
            </a:r>
          </a:p>
        </p:txBody>
      </p:sp>
      <p:sp>
        <p:nvSpPr>
          <p:cNvPr id="157701" name="椭圆 54278"/>
          <p:cNvSpPr>
            <a:spLocks noChangeArrowheads="1"/>
          </p:cNvSpPr>
          <p:nvPr/>
        </p:nvSpPr>
        <p:spPr bwMode="auto">
          <a:xfrm>
            <a:off x="2228850" y="4114800"/>
            <a:ext cx="330200" cy="457200"/>
          </a:xfrm>
          <a:prstGeom prst="ellipse">
            <a:avLst/>
          </a:prstGeom>
          <a:noFill/>
          <a:ln w="38100">
            <a:solidFill>
              <a:srgbClr val="FF00FF"/>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57702" name="直接连接符 54279"/>
          <p:cNvSpPr>
            <a:spLocks noChangeShapeType="1"/>
          </p:cNvSpPr>
          <p:nvPr/>
        </p:nvSpPr>
        <p:spPr bwMode="auto">
          <a:xfrm>
            <a:off x="2476500" y="4495800"/>
            <a:ext cx="495300" cy="457200"/>
          </a:xfrm>
          <a:prstGeom prst="line">
            <a:avLst/>
          </a:prstGeom>
          <a:noFill/>
          <a:ln w="28575">
            <a:solidFill>
              <a:srgbClr val="FF00FF"/>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sp>
        <p:nvSpPr>
          <p:cNvPr id="157703" name="文本框 54283"/>
          <p:cNvSpPr txBox="1">
            <a:spLocks noChangeArrowheads="1"/>
          </p:cNvSpPr>
          <p:nvPr/>
        </p:nvSpPr>
        <p:spPr bwMode="auto">
          <a:xfrm>
            <a:off x="2971800" y="4800601"/>
            <a:ext cx="2063750" cy="923330"/>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DCFM:           5pin terminal for fan driver module</a:t>
            </a:r>
          </a:p>
        </p:txBody>
      </p:sp>
      <p:sp>
        <p:nvSpPr>
          <p:cNvPr id="14" name="标题 140289"/>
          <p:cNvSpPr txBox="1">
            <a:spLocks noChangeArrowheads="1"/>
          </p:cNvSpPr>
          <p:nvPr/>
        </p:nvSpPr>
        <p:spPr bwMode="auto">
          <a:xfrm>
            <a:off x="660400" y="5486400"/>
            <a:ext cx="8613774" cy="792162"/>
          </a:xfrm>
          <a:prstGeom prst="rect">
            <a:avLst/>
          </a:prstGeom>
          <a:noFill/>
          <a:ln w="9525">
            <a:noFill/>
            <a:miter lim="800000"/>
            <a:headEnd/>
            <a:tailEnd/>
          </a:ln>
        </p:spPr>
        <p:txBody>
          <a:bodyPr/>
          <a:lstStyle/>
          <a:p>
            <a:pPr>
              <a:buFontTx/>
              <a:buNone/>
              <a:defRPr/>
            </a:pPr>
            <a:r>
              <a:rPr lang="en-US" altLang="zh-CN" sz="2000" b="0" dirty="0">
                <a:ea typeface="+mj-ea"/>
                <a:cs typeface="Arial" panose="020B0604020202020204" pitchFamily="34" charset="0"/>
                <a:sym typeface="Arial" panose="020B0604020202020204" pitchFamily="34" charset="0"/>
              </a:rPr>
              <a:t>Note: </a:t>
            </a:r>
          </a:p>
          <a:p>
            <a:pPr marL="457200" indent="-457200">
              <a:defRPr/>
            </a:pPr>
            <a:r>
              <a:rPr lang="en-US" altLang="zh-CN" sz="2000" b="0" dirty="0">
                <a:ea typeface="+mj-ea"/>
                <a:cs typeface="Arial" panose="020B0604020202020204" pitchFamily="34" charset="0"/>
                <a:sym typeface="Arial" panose="020B0604020202020204" pitchFamily="34" charset="0"/>
              </a:rPr>
              <a:t>If </a:t>
            </a:r>
            <a:r>
              <a:rPr lang="en-US" altLang="zh-CN" sz="2000" b="0" dirty="0">
                <a:cs typeface="Arial" panose="020B0604020202020204" pitchFamily="34" charset="0"/>
                <a:sym typeface="Arial" panose="020B0604020202020204" pitchFamily="34" charset="0"/>
              </a:rPr>
              <a:t>the LED light is on and </a:t>
            </a:r>
            <a:r>
              <a:rPr lang="en-US" altLang="zh-CN" sz="2000" b="0" dirty="0">
                <a:ea typeface="+mj-ea"/>
                <a:cs typeface="Arial" pitchFamily="34" charset="0"/>
                <a:sym typeface="Arial" panose="020B0604020202020204" pitchFamily="34" charset="0"/>
              </a:rPr>
              <a:t>display normal, replace the fan motor module.                 </a:t>
            </a:r>
          </a:p>
          <a:p>
            <a:pPr marL="457200" indent="-457200">
              <a:defRPr/>
            </a:pPr>
            <a:br>
              <a:rPr lang="en-US" altLang="zh-CN" sz="2000" b="0" dirty="0">
                <a:ea typeface="+mj-ea"/>
                <a:cs typeface="Arial" pitchFamily="34" charset="0"/>
                <a:sym typeface="Arial" panose="020B0604020202020204" pitchFamily="34" charset="0"/>
              </a:rPr>
            </a:br>
            <a:endParaRPr lang="zh-CN" altLang="en-US" sz="2000" b="0" dirty="0">
              <a:ea typeface="+mj-ea"/>
              <a:cs typeface="Arial" panose="020B0604020202020204" pitchFamily="34" charset="0"/>
              <a:sym typeface="Arial" panose="020B0604020202020204" pitchFamily="34" charset="0"/>
            </a:endParaRPr>
          </a:p>
        </p:txBody>
      </p:sp>
      <p:sp>
        <p:nvSpPr>
          <p:cNvPr id="157705" name="文本框 2"/>
          <p:cNvSpPr txBox="1">
            <a:spLocks noChangeArrowheads="1"/>
          </p:cNvSpPr>
          <p:nvPr/>
        </p:nvSpPr>
        <p:spPr bwMode="auto">
          <a:xfrm>
            <a:off x="519883" y="6324600"/>
            <a:ext cx="3630161" cy="369332"/>
          </a:xfrm>
          <a:prstGeom prst="rect">
            <a:avLst/>
          </a:prstGeom>
          <a:noFill/>
          <a:ln w="9525">
            <a:noFill/>
            <a:miter lim="800000"/>
            <a:headEnd/>
            <a:tailEnd/>
          </a:ln>
        </p:spPr>
        <p:txBody>
          <a:bodyPr wrap="none">
            <a:spAutoFit/>
          </a:bodyPr>
          <a:lstStyle/>
          <a:p>
            <a:pPr algn="ctr"/>
            <a:r>
              <a:rPr lang="en-US" altLang="zh-CN" b="0" dirty="0">
                <a:cs typeface="Arial" panose="020B0604020202020204" pitchFamily="34" charset="0"/>
                <a:sym typeface="Arial" panose="020B0604020202020204" pitchFamily="34" charset="0"/>
              </a:rPr>
              <a:t> If the LED light is still off, go to B.</a:t>
            </a:r>
            <a:endParaRPr lang="zh-CN" altLang="en-US" b="0" dirty="0">
              <a:cs typeface="Arial" panose="020B0604020202020204" pitchFamily="34" charset="0"/>
              <a:sym typeface="Arial" panose="020B0604020202020204" pitchFamily="34" charset="0"/>
            </a:endParaRPr>
          </a:p>
        </p:txBody>
      </p:sp>
      <p:sp>
        <p:nvSpPr>
          <p:cNvPr id="10" name="椭圆 54278"/>
          <p:cNvSpPr>
            <a:spLocks noChangeArrowheads="1"/>
          </p:cNvSpPr>
          <p:nvPr/>
        </p:nvSpPr>
        <p:spPr bwMode="auto">
          <a:xfrm>
            <a:off x="1485900" y="3733800"/>
            <a:ext cx="412750" cy="457200"/>
          </a:xfrm>
          <a:prstGeom prst="ellipse">
            <a:avLst/>
          </a:prstGeom>
          <a:noFill/>
          <a:ln w="38100">
            <a:solidFill>
              <a:srgbClr val="FF0000"/>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
        <p:nvSpPr>
          <p:cNvPr id="11" name="直接连接符 54279"/>
          <p:cNvSpPr>
            <a:spLocks noChangeShapeType="1"/>
          </p:cNvSpPr>
          <p:nvPr/>
        </p:nvSpPr>
        <p:spPr bwMode="auto">
          <a:xfrm flipH="1">
            <a:off x="1238250" y="4191000"/>
            <a:ext cx="412750" cy="762000"/>
          </a:xfrm>
          <a:prstGeom prst="line">
            <a:avLst/>
          </a:prstGeom>
          <a:noFill/>
          <a:ln w="28575">
            <a:solidFill>
              <a:srgbClr val="FF0000"/>
            </a:solidFill>
            <a:round/>
            <a:headEnd/>
            <a:tailEnd type="triangle" w="med" len="med"/>
          </a:ln>
        </p:spPr>
        <p:txBody>
          <a:bodyPr/>
          <a:lstStyle/>
          <a:p>
            <a:endParaRPr lang="zh-CN" altLang="en-US" b="0">
              <a:cs typeface="Arial" panose="020B0604020202020204" pitchFamily="34" charset="0"/>
              <a:sym typeface="Arial" panose="020B0604020202020204" pitchFamily="34" charset="0"/>
            </a:endParaRPr>
          </a:p>
        </p:txBody>
      </p:sp>
      <p:sp>
        <p:nvSpPr>
          <p:cNvPr id="12" name="文本框 54283"/>
          <p:cNvSpPr txBox="1">
            <a:spLocks noChangeArrowheads="1"/>
          </p:cNvSpPr>
          <p:nvPr/>
        </p:nvSpPr>
        <p:spPr bwMode="auto">
          <a:xfrm>
            <a:off x="330200" y="4953000"/>
            <a:ext cx="2063750" cy="369332"/>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LED Light (diode)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5512" r="3150"/>
          <a:stretch>
            <a:fillRect/>
          </a:stretch>
        </p:blipFill>
        <p:spPr bwMode="auto">
          <a:xfrm>
            <a:off x="165100" y="2057401"/>
            <a:ext cx="9575800" cy="3171825"/>
          </a:xfrm>
          <a:prstGeom prst="rect">
            <a:avLst/>
          </a:prstGeom>
          <a:noFill/>
          <a:ln w="9525">
            <a:noFill/>
            <a:miter lim="800000"/>
            <a:headEnd/>
            <a:tailEnd/>
          </a:ln>
        </p:spPr>
      </p:pic>
      <p:sp>
        <p:nvSpPr>
          <p:cNvPr id="9" name="标题 140289"/>
          <p:cNvSpPr txBox="1">
            <a:spLocks noChangeArrowheads="1"/>
          </p:cNvSpPr>
          <p:nvPr/>
        </p:nvSpPr>
        <p:spPr bwMode="auto">
          <a:xfrm>
            <a:off x="495300" y="533400"/>
            <a:ext cx="8915400" cy="707886"/>
          </a:xfrm>
          <a:prstGeom prst="rect">
            <a:avLst/>
          </a:prstGeom>
          <a:noFill/>
          <a:ln w="9525">
            <a:noFill/>
            <a:miter lim="800000"/>
            <a:headEnd/>
            <a:tailEnd/>
          </a:ln>
        </p:spPr>
        <p:txBody>
          <a:bodyPr anchor="ctr">
            <a:spAutoFit/>
          </a:bodyPr>
          <a:lstStyle/>
          <a:p>
            <a:pPr>
              <a:buFontTx/>
              <a:buNone/>
              <a:defRPr/>
            </a:pPr>
            <a:r>
              <a:rPr lang="en-US" altLang="zh-CN" sz="2000" b="0" dirty="0">
                <a:ea typeface="+mj-ea"/>
                <a:cs typeface="Arial" panose="020B0604020202020204" pitchFamily="34" charset="0"/>
                <a:sym typeface="Arial" panose="020B0604020202020204" pitchFamily="34" charset="0"/>
              </a:rPr>
              <a:t>B. Disconnect the wiring between PC board and Inverter board, check </a:t>
            </a:r>
            <a:r>
              <a:rPr lang="en-US" altLang="zh-CN" sz="2000" b="0" dirty="0">
                <a:cs typeface="Arial" panose="020B0604020202020204" pitchFamily="34" charset="0"/>
                <a:sym typeface="Arial" panose="020B0604020202020204" pitchFamily="34" charset="0"/>
              </a:rPr>
              <a:t>if the “off” light is on and controller can display normally.</a:t>
            </a:r>
            <a:endParaRPr lang="en-US" altLang="zh-CN" sz="2000" b="0" dirty="0">
              <a:ea typeface="+mj-ea"/>
              <a:cs typeface="Arial" panose="020B0604020202020204" pitchFamily="34" charset="0"/>
              <a:sym typeface="Arial" panose="020B0604020202020204" pitchFamily="34" charset="0"/>
            </a:endParaRPr>
          </a:p>
        </p:txBody>
      </p:sp>
      <p:sp>
        <p:nvSpPr>
          <p:cNvPr id="19" name="标题 140289"/>
          <p:cNvSpPr txBox="1">
            <a:spLocks noChangeArrowheads="1"/>
          </p:cNvSpPr>
          <p:nvPr/>
        </p:nvSpPr>
        <p:spPr bwMode="auto">
          <a:xfrm>
            <a:off x="495300" y="5410201"/>
            <a:ext cx="8915400" cy="784225"/>
          </a:xfrm>
          <a:prstGeom prst="rect">
            <a:avLst/>
          </a:prstGeom>
          <a:noFill/>
          <a:ln w="9525">
            <a:noFill/>
            <a:miter lim="800000"/>
            <a:headEnd/>
            <a:tailEnd/>
          </a:ln>
        </p:spPr>
        <p:txBody>
          <a:bodyPr/>
          <a:lstStyle/>
          <a:p>
            <a:pPr>
              <a:buFontTx/>
              <a:buNone/>
              <a:defRPr/>
            </a:pPr>
            <a:r>
              <a:rPr lang="en-US" altLang="zh-CN" sz="2000" b="0" dirty="0">
                <a:ea typeface="+mj-ea"/>
                <a:cs typeface="Arial" panose="020B0604020202020204" pitchFamily="34" charset="0"/>
                <a:sym typeface="Arial" panose="020B0604020202020204" pitchFamily="34" charset="0"/>
              </a:rPr>
              <a:t>Note: </a:t>
            </a:r>
          </a:p>
          <a:p>
            <a:pPr>
              <a:buFontTx/>
              <a:buNone/>
              <a:defRPr/>
            </a:pPr>
            <a:r>
              <a:rPr lang="en-US" altLang="zh-CN" sz="2000" b="0" dirty="0">
                <a:cs typeface="Arial" panose="020B0604020202020204" pitchFamily="34" charset="0"/>
                <a:sym typeface="Arial" panose="020B0604020202020204" pitchFamily="34" charset="0"/>
              </a:rPr>
              <a:t>If the LED light is on and display normal, replace the Inverter board. </a:t>
            </a:r>
            <a:br>
              <a:rPr lang="en-US" altLang="zh-CN" sz="2000" b="0" dirty="0">
                <a:ea typeface="+mj-ea"/>
                <a:cs typeface="Arial" panose="020B0604020202020204" pitchFamily="34" charset="0"/>
                <a:sym typeface="Arial" panose="020B0604020202020204" pitchFamily="34" charset="0"/>
              </a:rPr>
            </a:br>
            <a:endParaRPr lang="zh-CN" altLang="en-US" sz="2000" b="0" dirty="0">
              <a:ea typeface="+mj-ea"/>
              <a:cs typeface="Arial" panose="020B0604020202020204" pitchFamily="34" charset="0"/>
              <a:sym typeface="Arial" panose="020B0604020202020204" pitchFamily="34" charset="0"/>
            </a:endParaRPr>
          </a:p>
        </p:txBody>
      </p:sp>
      <p:cxnSp>
        <p:nvCxnSpPr>
          <p:cNvPr id="13" name="直接箭头连接符 12"/>
          <p:cNvCxnSpPr/>
          <p:nvPr/>
        </p:nvCxnSpPr>
        <p:spPr>
          <a:xfrm flipV="1">
            <a:off x="5118100" y="1752600"/>
            <a:ext cx="165100" cy="1600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8728" name="文本框 1"/>
          <p:cNvSpPr txBox="1">
            <a:spLocks noChangeArrowheads="1"/>
          </p:cNvSpPr>
          <p:nvPr/>
        </p:nvSpPr>
        <p:spPr bwMode="auto">
          <a:xfrm>
            <a:off x="4540250" y="1447800"/>
            <a:ext cx="158254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Terminal CN1</a:t>
            </a:r>
            <a:endParaRPr lang="zh-CN" altLang="en-US" b="0" dirty="0">
              <a:cs typeface="Arial" panose="020B0604020202020204" pitchFamily="34" charset="0"/>
              <a:sym typeface="Arial" panose="020B0604020202020204" pitchFamily="34" charset="0"/>
            </a:endParaRPr>
          </a:p>
        </p:txBody>
      </p:sp>
      <p:sp>
        <p:nvSpPr>
          <p:cNvPr id="15" name="椭圆 54278"/>
          <p:cNvSpPr>
            <a:spLocks noChangeArrowheads="1"/>
          </p:cNvSpPr>
          <p:nvPr/>
        </p:nvSpPr>
        <p:spPr bwMode="auto">
          <a:xfrm>
            <a:off x="4787900" y="3352800"/>
            <a:ext cx="495300" cy="457200"/>
          </a:xfrm>
          <a:prstGeom prst="ellipse">
            <a:avLst/>
          </a:prstGeom>
          <a:noFill/>
          <a:ln w="38100">
            <a:solidFill>
              <a:srgbClr val="FF0000"/>
            </a:solidFill>
            <a:round/>
            <a:headEnd/>
            <a:tailEnd/>
          </a:ln>
        </p:spPr>
        <p:txBody>
          <a:bodyPr wrap="none" anchor="ctr"/>
          <a:lstStyle/>
          <a:p>
            <a:pPr algn="ctr"/>
            <a:endParaRPr lang="zh-CN" altLang="zh-CN" b="0">
              <a:cs typeface="Arial" panose="020B0604020202020204" pitchFamily="34" charset="0"/>
              <a:sym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l="5512" r="3150"/>
          <a:stretch>
            <a:fillRect/>
          </a:stretch>
        </p:blipFill>
        <p:spPr bwMode="auto">
          <a:xfrm>
            <a:off x="165100" y="1524001"/>
            <a:ext cx="9575800" cy="3171825"/>
          </a:xfrm>
          <a:prstGeom prst="rect">
            <a:avLst/>
          </a:prstGeom>
          <a:noFill/>
          <a:ln w="9525">
            <a:noFill/>
            <a:miter lim="800000"/>
            <a:headEnd/>
            <a:tailEnd/>
          </a:ln>
        </p:spPr>
      </p:pic>
      <p:sp>
        <p:nvSpPr>
          <p:cNvPr id="32770" name="标题 148481"/>
          <p:cNvSpPr>
            <a:spLocks noGrp="1" noChangeArrowheads="1"/>
          </p:cNvSpPr>
          <p:nvPr>
            <p:ph type="title"/>
          </p:nvPr>
        </p:nvSpPr>
        <p:spPr>
          <a:xfrm>
            <a:off x="495300" y="152401"/>
            <a:ext cx="2806700" cy="561975"/>
          </a:xfrm>
        </p:spPr>
        <p:txBody>
          <a:bodyPr/>
          <a:lstStyle/>
          <a:p>
            <a:pPr algn="l" eaLnBrk="1" fontAlgn="auto" hangingPunct="1">
              <a:spcAft>
                <a:spcPts val="0"/>
              </a:spcAft>
              <a:defRPr/>
            </a:pPr>
            <a:r>
              <a:rPr lang="en-US" altLang="zh-CN" sz="2000" cap="none" dirty="0">
                <a:latin typeface="Arial" panose="020B0604020202020204" pitchFamily="34" charset="0"/>
                <a:cs typeface="Arial" panose="020B0604020202020204" pitchFamily="34" charset="0"/>
                <a:sym typeface="Arial" panose="020B0604020202020204" pitchFamily="34" charset="0"/>
              </a:rPr>
              <a:t>C. Power supply</a:t>
            </a:r>
            <a:endParaRPr lang="zh-CN" altLang="en-US" sz="2000" cap="none" dirty="0">
              <a:latin typeface="Arial" panose="020B0604020202020204" pitchFamily="34" charset="0"/>
              <a:cs typeface="Arial" panose="020B0604020202020204" pitchFamily="34" charset="0"/>
              <a:sym typeface="Arial" panose="020B0604020202020204" pitchFamily="34" charset="0"/>
            </a:endParaRPr>
          </a:p>
        </p:txBody>
      </p:sp>
      <p:sp>
        <p:nvSpPr>
          <p:cNvPr id="9" name="标题 140289"/>
          <p:cNvSpPr txBox="1">
            <a:spLocks noChangeArrowheads="1"/>
          </p:cNvSpPr>
          <p:nvPr/>
        </p:nvSpPr>
        <p:spPr bwMode="auto">
          <a:xfrm>
            <a:off x="495300" y="762000"/>
            <a:ext cx="8915400" cy="762000"/>
          </a:xfrm>
          <a:prstGeom prst="rect">
            <a:avLst/>
          </a:prstGeom>
          <a:noFill/>
          <a:ln w="9525">
            <a:noFill/>
            <a:miter lim="800000"/>
            <a:headEnd/>
            <a:tailEnd/>
          </a:ln>
        </p:spPr>
        <p:txBody>
          <a:bodyPr anchor="ctr"/>
          <a:lstStyle/>
          <a:p>
            <a:pPr>
              <a:buFontTx/>
              <a:buNone/>
              <a:defRPr/>
            </a:pPr>
            <a:r>
              <a:rPr lang="en-US" altLang="zh-CN" sz="2000" b="0" dirty="0">
                <a:ea typeface="+mj-ea"/>
                <a:cs typeface="Arial" panose="020B0604020202020204" pitchFamily="34" charset="0"/>
                <a:sym typeface="Arial" panose="020B0604020202020204" pitchFamily="34" charset="0"/>
              </a:rPr>
              <a:t>If two power lights are off on PC Board, check if power suppy source or wiring is normal.  </a:t>
            </a:r>
            <a:endParaRPr lang="en-US" altLang="zh-CN" sz="2000" b="0" dirty="0">
              <a:solidFill>
                <a:schemeClr val="tx2"/>
              </a:solidFill>
              <a:ea typeface="+mj-ea"/>
              <a:cs typeface="Arial" panose="020B0604020202020204" pitchFamily="34" charset="0"/>
              <a:sym typeface="Arial" panose="020B0604020202020204" pitchFamily="34" charset="0"/>
            </a:endParaRPr>
          </a:p>
          <a:p>
            <a:pPr>
              <a:buFontTx/>
              <a:buNone/>
              <a:defRPr/>
            </a:pPr>
            <a:r>
              <a:rPr lang="en-US" altLang="zh-CN" sz="2000" dirty="0">
                <a:solidFill>
                  <a:schemeClr val="tx2"/>
                </a:solidFill>
                <a:ea typeface="+mj-ea"/>
                <a:cs typeface="Arial" panose="020B0604020202020204" pitchFamily="34" charset="0"/>
                <a:sym typeface="Arial" panose="020B0604020202020204" pitchFamily="34" charset="0"/>
              </a:rPr>
              <a:t> </a:t>
            </a:r>
            <a:endParaRPr lang="zh-CN" altLang="en-US" sz="2000" dirty="0">
              <a:solidFill>
                <a:schemeClr val="tx2"/>
              </a:solidFill>
              <a:ea typeface="+mj-ea"/>
              <a:cs typeface="Arial" panose="020B0604020202020204" pitchFamily="34" charset="0"/>
              <a:sym typeface="Arial" panose="020B0604020202020204" pitchFamily="34" charset="0"/>
            </a:endParaRPr>
          </a:p>
        </p:txBody>
      </p:sp>
      <p:sp>
        <p:nvSpPr>
          <p:cNvPr id="159749" name="椭圆 54278"/>
          <p:cNvSpPr>
            <a:spLocks noChangeArrowheads="1"/>
          </p:cNvSpPr>
          <p:nvPr/>
        </p:nvSpPr>
        <p:spPr bwMode="auto">
          <a:xfrm>
            <a:off x="660400" y="4038600"/>
            <a:ext cx="412750" cy="381000"/>
          </a:xfrm>
          <a:prstGeom prst="ellipse">
            <a:avLst/>
          </a:prstGeom>
          <a:noFill/>
          <a:ln w="38100">
            <a:solidFill>
              <a:srgbClr val="FF0000"/>
            </a:solidFill>
            <a:round/>
            <a:headEnd/>
            <a:tailEnd/>
          </a:ln>
        </p:spPr>
        <p:txBody>
          <a:bodyPr wrap="none" anchor="ctr"/>
          <a:lstStyle/>
          <a:p>
            <a:pPr algn="ctr"/>
            <a:endParaRPr lang="zh-CN" altLang="zh-CN" b="0" dirty="0">
              <a:solidFill>
                <a:srgbClr val="FF0000"/>
              </a:solidFill>
              <a:cs typeface="Arial" panose="020B0604020202020204" pitchFamily="34" charset="0"/>
              <a:sym typeface="Arial" panose="020B0604020202020204" pitchFamily="34" charset="0"/>
            </a:endParaRPr>
          </a:p>
        </p:txBody>
      </p:sp>
      <p:sp>
        <p:nvSpPr>
          <p:cNvPr id="159750" name="文本框 54283"/>
          <p:cNvSpPr txBox="1">
            <a:spLocks noChangeArrowheads="1"/>
          </p:cNvSpPr>
          <p:nvPr/>
        </p:nvSpPr>
        <p:spPr bwMode="auto">
          <a:xfrm>
            <a:off x="1898650" y="4724401"/>
            <a:ext cx="2641600" cy="923330"/>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Check if voltage is 230V between AC-L and AC-N.</a:t>
            </a:r>
          </a:p>
        </p:txBody>
      </p:sp>
      <p:sp>
        <p:nvSpPr>
          <p:cNvPr id="14" name="标题 140289"/>
          <p:cNvSpPr txBox="1">
            <a:spLocks noChangeArrowheads="1"/>
          </p:cNvSpPr>
          <p:nvPr/>
        </p:nvSpPr>
        <p:spPr bwMode="auto">
          <a:xfrm>
            <a:off x="577850" y="5334000"/>
            <a:ext cx="9080500" cy="1074738"/>
          </a:xfrm>
          <a:prstGeom prst="rect">
            <a:avLst/>
          </a:prstGeom>
          <a:noFill/>
          <a:ln w="9525">
            <a:noFill/>
            <a:miter lim="800000"/>
            <a:headEnd/>
            <a:tailEnd/>
          </a:ln>
        </p:spPr>
        <p:txBody>
          <a:bodyPr anchor="ctr"/>
          <a:lstStyle/>
          <a:p>
            <a:pPr>
              <a:buFontTx/>
              <a:buNone/>
              <a:defRPr/>
            </a:pPr>
            <a:br>
              <a:rPr lang="en-US" altLang="zh-CN" sz="2000" dirty="0">
                <a:ea typeface="+mj-ea"/>
                <a:cs typeface="Arial" panose="020B0604020202020204" pitchFamily="34" charset="0"/>
                <a:sym typeface="Arial" panose="020B0604020202020204" pitchFamily="34" charset="0"/>
              </a:rPr>
            </a:br>
            <a:r>
              <a:rPr lang="en-US" altLang="zh-CN" sz="2000" dirty="0">
                <a:ea typeface="+mj-ea"/>
                <a:cs typeface="Arial" panose="020B0604020202020204" pitchFamily="34" charset="0"/>
                <a:sym typeface="Arial" panose="020B0604020202020204" pitchFamily="34" charset="0"/>
              </a:rPr>
              <a:t>Note: </a:t>
            </a:r>
          </a:p>
          <a:p>
            <a:pPr marL="457200" indent="-457200">
              <a:defRPr/>
            </a:pPr>
            <a:r>
              <a:rPr lang="en-US" altLang="zh-CN" sz="2000" b="0" dirty="0">
                <a:ea typeface="+mj-ea"/>
                <a:cs typeface="Arial" pitchFamily="34" charset="0"/>
                <a:sym typeface="Arial" panose="020B0604020202020204" pitchFamily="34" charset="0"/>
              </a:rPr>
              <a:t>If no power supply, check if the power supply from Power Terminal is</a:t>
            </a:r>
          </a:p>
          <a:p>
            <a:pPr marL="457200" indent="-457200">
              <a:defRPr/>
            </a:pPr>
            <a:r>
              <a:rPr lang="en-US" altLang="zh-CN" sz="2000" b="0" dirty="0">
                <a:ea typeface="+mj-ea"/>
                <a:cs typeface="Arial" pitchFamily="34" charset="0"/>
                <a:sym typeface="Arial" panose="020B0604020202020204" pitchFamily="34" charset="0"/>
              </a:rPr>
              <a:t>normal, if the power light of inverter board is on. </a:t>
            </a:r>
            <a:br>
              <a:rPr lang="en-US" altLang="zh-CN" sz="2000" b="0" dirty="0">
                <a:ea typeface="+mj-ea"/>
                <a:cs typeface="Arial" pitchFamily="34" charset="0"/>
                <a:sym typeface="Arial" panose="020B0604020202020204" pitchFamily="34" charset="0"/>
              </a:rPr>
            </a:br>
            <a:endParaRPr lang="zh-CN" altLang="en-US" sz="2000" dirty="0">
              <a:ea typeface="+mj-ea"/>
              <a:cs typeface="Arial" panose="020B0604020202020204" pitchFamily="34" charset="0"/>
              <a:sym typeface="Arial" panose="020B0604020202020204" pitchFamily="34" charset="0"/>
            </a:endParaRPr>
          </a:p>
        </p:txBody>
      </p:sp>
      <p:sp>
        <p:nvSpPr>
          <p:cNvPr id="159754" name="直接连接符 54279"/>
          <p:cNvSpPr>
            <a:spLocks noChangeShapeType="1"/>
          </p:cNvSpPr>
          <p:nvPr/>
        </p:nvSpPr>
        <p:spPr bwMode="auto">
          <a:xfrm>
            <a:off x="1073150" y="4267200"/>
            <a:ext cx="825500" cy="533400"/>
          </a:xfrm>
          <a:prstGeom prst="line">
            <a:avLst/>
          </a:prstGeom>
          <a:noFill/>
          <a:ln w="28575">
            <a:solidFill>
              <a:srgbClr val="FF0000"/>
            </a:solidFill>
            <a:round/>
            <a:headEnd/>
            <a:tailEnd type="triangle" w="med" len="med"/>
          </a:ln>
        </p:spPr>
        <p:txBody>
          <a:bodyPr/>
          <a:lstStyle/>
          <a:p>
            <a:endParaRPr lang="zh-CN" altLang="en-US">
              <a:cs typeface="Arial" panose="020B0604020202020204" pitchFamily="34" charset="0"/>
              <a:sym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0242CEF-7D7C-4FB9-A988-CDD64D78E05C}"/>
              </a:ext>
            </a:extLst>
          </p:cNvPr>
          <p:cNvSpPr txBox="1"/>
          <p:nvPr/>
        </p:nvSpPr>
        <p:spPr>
          <a:xfrm>
            <a:off x="3793067" y="3044280"/>
            <a:ext cx="2319866" cy="769441"/>
          </a:xfrm>
          <a:prstGeom prst="rect">
            <a:avLst/>
          </a:prstGeom>
          <a:noFill/>
        </p:spPr>
        <p:txBody>
          <a:bodyPr wrap="none" rtlCol="0">
            <a:spAutoFit/>
          </a:bodyPr>
          <a:lstStyle/>
          <a:p>
            <a:r>
              <a:rPr lang="en-US" altLang="zh-CN" sz="4400" b="0" dirty="0"/>
              <a:t>The End</a:t>
            </a:r>
            <a:endParaRPr lang="zh-CN" altLang="en-US" sz="4400" b="0" dirty="0"/>
          </a:p>
        </p:txBody>
      </p:sp>
    </p:spTree>
    <p:extLst>
      <p:ext uri="{BB962C8B-B14F-4D97-AF65-F5344CB8AC3E}">
        <p14:creationId xmlns:p14="http://schemas.microsoft.com/office/powerpoint/2010/main" val="4209352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416496" y="773668"/>
            <a:ext cx="86677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problem still exsit, replace PC board. </a:t>
            </a:r>
            <a:endParaRPr lang="zh-CN" altLang="en-US" b="0" dirty="0">
              <a:cs typeface="Arial" panose="020B0604020202020204" pitchFamily="34" charset="0"/>
              <a:sym typeface="Arial" panose="020B0604020202020204" pitchFamily="34" charset="0"/>
            </a:endParaRPr>
          </a:p>
        </p:txBody>
      </p:sp>
      <p:grpSp>
        <p:nvGrpSpPr>
          <p:cNvPr id="3" name="组合 9"/>
          <p:cNvGrpSpPr/>
          <p:nvPr/>
        </p:nvGrpSpPr>
        <p:grpSpPr>
          <a:xfrm>
            <a:off x="165100" y="1676400"/>
            <a:ext cx="9575800" cy="3874532"/>
            <a:chOff x="152400" y="1676400"/>
            <a:chExt cx="8839200" cy="3874532"/>
          </a:xfrm>
        </p:grpSpPr>
        <p:pic>
          <p:nvPicPr>
            <p:cNvPr id="12" name="Picture 2"/>
            <p:cNvPicPr>
              <a:picLocks noChangeAspect="1" noChangeArrowheads="1"/>
            </p:cNvPicPr>
            <p:nvPr/>
          </p:nvPicPr>
          <p:blipFill>
            <a:blip r:embed="rId2" cstate="print"/>
            <a:srcRect l="5512" r="3150"/>
            <a:stretch>
              <a:fillRect/>
            </a:stretch>
          </p:blipFill>
          <p:spPr bwMode="auto">
            <a:xfrm>
              <a:off x="152400" y="1676400"/>
              <a:ext cx="8839200" cy="3171825"/>
            </a:xfrm>
            <a:prstGeom prst="rect">
              <a:avLst/>
            </a:prstGeom>
            <a:noFill/>
            <a:ln w="9525">
              <a:noFill/>
              <a:miter lim="800000"/>
              <a:headEnd/>
              <a:tailEnd/>
            </a:ln>
          </p:spPr>
        </p:pic>
        <p:sp>
          <p:nvSpPr>
            <p:cNvPr id="13" name="文本框 1"/>
            <p:cNvSpPr txBox="1">
              <a:spLocks noChangeArrowheads="1"/>
            </p:cNvSpPr>
            <p:nvPr/>
          </p:nvSpPr>
          <p:spPr bwMode="auto">
            <a:xfrm>
              <a:off x="783271" y="5181600"/>
              <a:ext cx="107011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sp>
          <p:nvSpPr>
            <p:cNvPr id="14" name="矩形 13"/>
            <p:cNvSpPr/>
            <p:nvPr/>
          </p:nvSpPr>
          <p:spPr>
            <a:xfrm>
              <a:off x="609600" y="2743200"/>
              <a:ext cx="1676400"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5" name="直接箭头连接符 14"/>
            <p:cNvCxnSpPr>
              <a:cxnSpLocks/>
              <a:stCxn id="14" idx="2"/>
              <a:endCxn id="13" idx="0"/>
            </p:cNvCxnSpPr>
            <p:nvPr/>
          </p:nvCxnSpPr>
          <p:spPr>
            <a:xfrm flipH="1">
              <a:off x="1318329" y="4572000"/>
              <a:ext cx="129471"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标题 1"/>
          <p:cNvSpPr>
            <a:spLocks noGrp="1"/>
          </p:cNvSpPr>
          <p:nvPr>
            <p:ph type="title"/>
          </p:nvPr>
        </p:nvSpPr>
        <p:spPr>
          <a:xfrm>
            <a:off x="285750" y="-68263"/>
            <a:ext cx="8915400" cy="1143001"/>
          </a:xfrm>
        </p:spPr>
        <p:txBody>
          <a:bodyPr>
            <a:normAutofit/>
          </a:bodyPr>
          <a:lstStyle/>
          <a:p>
            <a:pPr eaLnBrk="1" fontAlgn="auto" hangingPunct="1">
              <a:spcAft>
                <a:spcPts val="0"/>
              </a:spcAft>
              <a:defRPr/>
            </a:pPr>
            <a:r>
              <a:rPr lang="en-US" altLang="zh-CN" sz="3200" b="1" cap="none" dirty="0">
                <a:latin typeface="Arial" panose="020B0604020202020204" pitchFamily="34" charset="0"/>
                <a:cs typeface="Arial" panose="020B0604020202020204" pitchFamily="34" charset="0"/>
                <a:sym typeface="Arial" panose="020B0604020202020204" pitchFamily="34" charset="0"/>
              </a:rPr>
              <a:t>Trouble Shooting</a:t>
            </a:r>
            <a:endParaRPr lang="zh-CN" altLang="en-US" sz="3200" b="1" cap="none" dirty="0">
              <a:latin typeface="Arial" panose="020B0604020202020204" pitchFamily="34" charset="0"/>
              <a:cs typeface="Arial" panose="020B0604020202020204" pitchFamily="34" charset="0"/>
              <a:sym typeface="Arial" panose="020B0604020202020204" pitchFamily="34" charset="0"/>
            </a:endParaRPr>
          </a:p>
        </p:txBody>
      </p:sp>
      <p:sp>
        <p:nvSpPr>
          <p:cNvPr id="6147" name="内容占位符 3"/>
          <p:cNvSpPr>
            <a:spLocks noGrp="1"/>
          </p:cNvSpPr>
          <p:nvPr>
            <p:ph sz="quarter" idx="13"/>
          </p:nvPr>
        </p:nvSpPr>
        <p:spPr>
          <a:xfrm>
            <a:off x="488950" y="908050"/>
            <a:ext cx="8915400" cy="5403467"/>
          </a:xfrm>
        </p:spPr>
        <p:txBody>
          <a:bodyPr>
            <a:spAutoFit/>
          </a:bodyPr>
          <a:lstStyle/>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Part 1 (Error code): </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1- Electronic system failure</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2- Gas Piping system failure</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3- Water system failure</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4- Temperature sensor failure</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5- Non-failure protection</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 </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Part 2 (Common failure, no error code): </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1- HP no heating</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2- Defrosting</a:t>
            </a:r>
          </a:p>
          <a:p>
            <a:pPr eaLnBrk="1" fontAlgn="auto" hangingPunct="1">
              <a:spcAft>
                <a:spcPts val="0"/>
              </a:spcAft>
              <a:buFontTx/>
              <a:buNone/>
              <a:defRPr/>
            </a:pPr>
            <a:r>
              <a:rPr lang="en-US" altLang="zh-CN" cap="none" dirty="0">
                <a:latin typeface="Arial" pitchFamily="34" charset="0"/>
                <a:cs typeface="Arial" pitchFamily="34" charset="0"/>
                <a:sym typeface="Arial" panose="020B0604020202020204" pitchFamily="34" charset="0"/>
              </a:rPr>
              <a:t>3- Controller no display</a:t>
            </a:r>
            <a:endParaRPr lang="zh-CN" altLang="en-US" cap="none"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73E2B178-1E16-406C-AD5B-C09FC7D456D5}"/>
              </a:ext>
            </a:extLst>
          </p:cNvPr>
          <p:cNvGraphicFramePr/>
          <p:nvPr>
            <p:extLst>
              <p:ext uri="{D42A27DB-BD31-4B8C-83A1-F6EECF244321}">
                <p14:modId xmlns:p14="http://schemas.microsoft.com/office/powerpoint/2010/main" val="2831203854"/>
              </p:ext>
            </p:extLst>
          </p:nvPr>
        </p:nvGraphicFramePr>
        <p:xfrm>
          <a:off x="821209" y="1412776"/>
          <a:ext cx="8263582" cy="4629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4">
            <a:extLst>
              <a:ext uri="{FF2B5EF4-FFF2-40B4-BE49-F238E27FC236}">
                <a16:creationId xmlns:a16="http://schemas.microsoft.com/office/drawing/2014/main" id="{6A69EB3B-310C-4816-9517-A13C2A1FA79E}"/>
              </a:ext>
            </a:extLst>
          </p:cNvPr>
          <p:cNvSpPr>
            <a:spLocks noChangeArrowheads="1"/>
          </p:cNvSpPr>
          <p:nvPr/>
        </p:nvSpPr>
        <p:spPr bwMode="auto">
          <a:xfrm>
            <a:off x="560388" y="5805488"/>
            <a:ext cx="8767762" cy="369887"/>
          </a:xfrm>
          <a:prstGeom prst="rect">
            <a:avLst/>
          </a:prstGeom>
          <a:noFill/>
          <a:ln w="9525">
            <a:noFill/>
            <a:miter lim="800000"/>
            <a:headEnd/>
            <a:tailEnd/>
          </a:ln>
        </p:spPr>
        <p:txBody>
          <a:bodyPr wrap="none">
            <a:spAutoFit/>
          </a:bodyPr>
          <a:lstStyle/>
          <a:p>
            <a:pPr eaLnBrk="1" hangingPunct="1"/>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
        <p:nvSpPr>
          <p:cNvPr id="7" name="矩形 48140">
            <a:extLst>
              <a:ext uri="{FF2B5EF4-FFF2-40B4-BE49-F238E27FC236}">
                <a16:creationId xmlns:a16="http://schemas.microsoft.com/office/drawing/2014/main" id="{F11A9F28-DAEF-48EF-BA35-4D088C075C8F}"/>
              </a:ext>
            </a:extLst>
          </p:cNvPr>
          <p:cNvSpPr>
            <a:spLocks noChangeArrowheads="1"/>
          </p:cNvSpPr>
          <p:nvPr/>
        </p:nvSpPr>
        <p:spPr bwMode="auto">
          <a:xfrm>
            <a:off x="742950" y="404813"/>
            <a:ext cx="8420100" cy="719137"/>
          </a:xfrm>
          <a:prstGeom prst="rect">
            <a:avLst/>
          </a:prstGeom>
          <a:noFill/>
          <a:ln w="9525">
            <a:noFill/>
            <a:miter lim="800000"/>
            <a:headEnd/>
            <a:tailEnd/>
          </a:ln>
        </p:spPr>
        <p:txBody>
          <a:bodyPr anchor="ctr"/>
          <a:lstStyle/>
          <a:p>
            <a:pPr algn="ctr"/>
            <a:r>
              <a:rPr lang="en-US" altLang="zh-CN" sz="2800" dirty="0">
                <a:cs typeface="Arial" panose="020B0604020202020204" pitchFamily="34" charset="0"/>
                <a:sym typeface="Arial" panose="020B0604020202020204" pitchFamily="34" charset="0"/>
              </a:rPr>
              <a:t>F3/F4 Solution</a:t>
            </a:r>
            <a:endParaRPr lang="zh-CN" altLang="en-US" sz="280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7287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srcRect/>
          <a:stretch>
            <a:fillRect/>
          </a:stretch>
        </p:blipFill>
        <p:spPr bwMode="auto">
          <a:xfrm>
            <a:off x="738158" y="1714488"/>
            <a:ext cx="8072494" cy="3697067"/>
          </a:xfrm>
          <a:prstGeom prst="rect">
            <a:avLst/>
          </a:prstGeom>
          <a:noFill/>
          <a:ln w="9525">
            <a:noFill/>
            <a:miter lim="800000"/>
            <a:headEnd/>
            <a:tailEnd/>
          </a:ln>
          <a:effectLst/>
        </p:spPr>
      </p:pic>
      <p:sp>
        <p:nvSpPr>
          <p:cNvPr id="109570" name="文本占位符 37892"/>
          <p:cNvSpPr>
            <a:spLocks noGrp="1"/>
          </p:cNvSpPr>
          <p:nvPr>
            <p:ph idx="4294967295"/>
          </p:nvPr>
        </p:nvSpPr>
        <p:spPr>
          <a:xfrm>
            <a:off x="632520" y="908720"/>
            <a:ext cx="8183563" cy="955676"/>
          </a:xfrm>
          <a:prstGeom prst="rect">
            <a:avLst/>
          </a:prstGeom>
        </p:spPr>
        <p:txBody>
          <a:bodyPr>
            <a:normAutofit/>
          </a:bodyPr>
          <a:lstStyle/>
          <a:p>
            <a:pPr marL="0" indent="0">
              <a:spcBef>
                <a:spcPts val="0"/>
              </a:spcBef>
              <a:buFontTx/>
              <a:buNone/>
            </a:pPr>
            <a:r>
              <a:rPr lang="en-US" altLang="zh-CN" sz="1800" cap="none" noProof="1">
                <a:latin typeface="Arial" pitchFamily="34" charset="0"/>
                <a:cs typeface="Arial" pitchFamily="34" charset="0"/>
                <a:sym typeface="Arial" panose="020B0604020202020204" pitchFamily="34" charset="0"/>
              </a:rPr>
              <a:t>Check if wiring between compressor and Integrated board is well connected. </a:t>
            </a:r>
          </a:p>
          <a:p>
            <a:pPr marL="0" indent="0">
              <a:spcBef>
                <a:spcPts val="0"/>
              </a:spcBef>
              <a:buNone/>
              <a:defRPr/>
            </a:pPr>
            <a:r>
              <a:rPr lang="en-US" altLang="zh-CN" sz="1800" cap="none" noProof="1">
                <a:latin typeface="Arial" pitchFamily="34" charset="0"/>
                <a:cs typeface="Arial" pitchFamily="34" charset="0"/>
                <a:sym typeface="Arial" panose="020B0604020202020204" pitchFamily="34" charset="0"/>
              </a:rPr>
              <a:t>Terminals: U-V-W</a:t>
            </a:r>
            <a:endParaRPr lang="en-US" altLang="zh-CN" sz="2400" noProof="1">
              <a:latin typeface="Arial" panose="020B0604020202020204" pitchFamily="34" charset="0"/>
              <a:cs typeface="Arial" panose="020B0604020202020204" pitchFamily="34" charset="0"/>
              <a:sym typeface="Arial" panose="020B0604020202020204" pitchFamily="34" charset="0"/>
            </a:endParaRPr>
          </a:p>
        </p:txBody>
      </p:sp>
      <p:sp>
        <p:nvSpPr>
          <p:cNvPr id="14" name="矩形 13"/>
          <p:cNvSpPr/>
          <p:nvPr/>
        </p:nvSpPr>
        <p:spPr>
          <a:xfrm>
            <a:off x="4881562" y="4429132"/>
            <a:ext cx="857256"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5" name="文本框 1"/>
          <p:cNvSpPr txBox="1">
            <a:spLocks noChangeArrowheads="1"/>
          </p:cNvSpPr>
          <p:nvPr/>
        </p:nvSpPr>
        <p:spPr bwMode="auto">
          <a:xfrm>
            <a:off x="5238752" y="5500702"/>
            <a:ext cx="321945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16" name="直接箭头连接符 15"/>
          <p:cNvCxnSpPr/>
          <p:nvPr/>
        </p:nvCxnSpPr>
        <p:spPr>
          <a:xfrm rot="16200000" flipH="1">
            <a:off x="5417347" y="4750603"/>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3"/>
          <p:cNvSpPr txBox="1">
            <a:spLocks noChangeArrowheads="1"/>
          </p:cNvSpPr>
          <p:nvPr/>
        </p:nvSpPr>
        <p:spPr bwMode="auto">
          <a:xfrm>
            <a:off x="809596" y="5877272"/>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sp>
        <p:nvSpPr>
          <p:cNvPr id="18" name="文本框 1"/>
          <p:cNvSpPr txBox="1">
            <a:spLocks noChangeArrowheads="1"/>
          </p:cNvSpPr>
          <p:nvPr/>
        </p:nvSpPr>
        <p:spPr bwMode="auto">
          <a:xfrm>
            <a:off x="632520" y="611396"/>
            <a:ext cx="267252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9" name="文本框 8">
            <a:extLst>
              <a:ext uri="{FF2B5EF4-FFF2-40B4-BE49-F238E27FC236}">
                <a16:creationId xmlns:a16="http://schemas.microsoft.com/office/drawing/2014/main" id="{F1E4C299-B19F-4F3A-8A7E-FB2D48A26AB7}"/>
              </a:ext>
            </a:extLst>
          </p:cNvPr>
          <p:cNvSpPr txBox="1"/>
          <p:nvPr/>
        </p:nvSpPr>
        <p:spPr>
          <a:xfrm>
            <a:off x="593715" y="116645"/>
            <a:ext cx="4530082" cy="494751"/>
          </a:xfrm>
          <a:prstGeom prst="rect">
            <a:avLst/>
          </a:prstGeom>
          <a:noFill/>
        </p:spPr>
        <p:txBody>
          <a:bodyPr wrap="square">
            <a:spAutoFit/>
          </a:bodyPr>
          <a:lstStyle/>
          <a:p>
            <a:pPr>
              <a:lnSpc>
                <a:spcPct val="120000"/>
              </a:lnSpc>
            </a:pPr>
            <a:r>
              <a:rPr lang="en-US" altLang="zh-CN" sz="2400" dirty="0"/>
              <a:t>Single phase model:</a:t>
            </a:r>
            <a:endParaRPr lang="zh-CN" alt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42950" y="381000"/>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well connected, replace Integrated board.</a:t>
            </a:r>
            <a:endParaRPr lang="zh-CN" altLang="en-US" b="0" dirty="0">
              <a:cs typeface="Arial" panose="020B0604020202020204" pitchFamily="34" charset="0"/>
              <a:sym typeface="Arial" panose="020B0604020202020204" pitchFamily="34" charset="0"/>
            </a:endParaRPr>
          </a:p>
        </p:txBody>
      </p:sp>
      <p:sp>
        <p:nvSpPr>
          <p:cNvPr id="12" name="文本框 3"/>
          <p:cNvSpPr txBox="1">
            <a:spLocks noChangeArrowheads="1"/>
          </p:cNvSpPr>
          <p:nvPr/>
        </p:nvSpPr>
        <p:spPr bwMode="auto">
          <a:xfrm>
            <a:off x="1073150" y="60198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pic>
        <p:nvPicPr>
          <p:cNvPr id="8" name="Picture 1"/>
          <p:cNvPicPr>
            <a:picLocks noChangeAspect="1" noChangeArrowheads="1"/>
          </p:cNvPicPr>
          <p:nvPr/>
        </p:nvPicPr>
        <p:blipFill>
          <a:blip r:embed="rId2" cstate="print"/>
          <a:srcRect/>
          <a:stretch>
            <a:fillRect/>
          </a:stretch>
        </p:blipFill>
        <p:spPr bwMode="auto">
          <a:xfrm>
            <a:off x="809596" y="1428736"/>
            <a:ext cx="8072494" cy="3697067"/>
          </a:xfrm>
          <a:prstGeom prst="rect">
            <a:avLst/>
          </a:prstGeom>
          <a:noFill/>
          <a:ln w="9525">
            <a:noFill/>
            <a:miter lim="800000"/>
            <a:headEnd/>
            <a:tailEnd/>
          </a:ln>
          <a:effectLst/>
        </p:spPr>
      </p:pic>
      <p:sp>
        <p:nvSpPr>
          <p:cNvPr id="10" name="矩形 9"/>
          <p:cNvSpPr/>
          <p:nvPr/>
        </p:nvSpPr>
        <p:spPr>
          <a:xfrm>
            <a:off x="4238620" y="2071678"/>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4" name="直接箭头连接符 13"/>
          <p:cNvCxnSpPr/>
          <p:nvPr/>
        </p:nvCxnSpPr>
        <p:spPr>
          <a:xfrm rot="16200000" flipH="1">
            <a:off x="5917413" y="4750603"/>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
          <p:cNvSpPr txBox="1">
            <a:spLocks noChangeArrowheads="1"/>
          </p:cNvSpPr>
          <p:nvPr/>
        </p:nvSpPr>
        <p:spPr bwMode="auto">
          <a:xfrm>
            <a:off x="6667512" y="5500702"/>
            <a:ext cx="1525848"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2" cstate="print"/>
          <a:srcRect/>
          <a:stretch>
            <a:fillRect/>
          </a:stretch>
        </p:blipFill>
        <p:spPr bwMode="auto">
          <a:xfrm>
            <a:off x="6703610" y="2348880"/>
            <a:ext cx="2714644" cy="1982041"/>
          </a:xfrm>
          <a:prstGeom prst="rect">
            <a:avLst/>
          </a:prstGeom>
          <a:noFill/>
          <a:ln w="9525">
            <a:noFill/>
            <a:miter lim="800000"/>
            <a:headEnd/>
            <a:tailEnd/>
          </a:ln>
          <a:effectLst/>
        </p:spPr>
      </p:pic>
      <p:sp>
        <p:nvSpPr>
          <p:cNvPr id="12" name="文本框 3"/>
          <p:cNvSpPr txBox="1">
            <a:spLocks noChangeArrowheads="1"/>
          </p:cNvSpPr>
          <p:nvPr/>
        </p:nvSpPr>
        <p:spPr bwMode="auto">
          <a:xfrm>
            <a:off x="523844" y="428604"/>
            <a:ext cx="8737634" cy="1723805"/>
          </a:xfrm>
          <a:prstGeom prst="rect">
            <a:avLst/>
          </a:prstGeom>
          <a:noFill/>
          <a:ln w="9525">
            <a:noFill/>
            <a:miter lim="800000"/>
            <a:headEnd/>
            <a:tailEnd/>
          </a:ln>
        </p:spPr>
        <p:txBody>
          <a:bodyPr wrap="square">
            <a:spAutoFit/>
          </a:bodyPr>
          <a:lstStyle/>
          <a:p>
            <a:pPr>
              <a:lnSpc>
                <a:spcPct val="120000"/>
              </a:lnSpc>
              <a:spcBef>
                <a:spcPts val="0"/>
              </a:spcBef>
            </a:pPr>
            <a:r>
              <a:rPr lang="en-US" altLang="zh-CN" b="0" dirty="0">
                <a:cs typeface="Arial" panose="020B0604020202020204" pitchFamily="34" charset="0"/>
                <a:sym typeface="Arial" panose="020B0604020202020204" pitchFamily="34" charset="0"/>
              </a:rPr>
              <a:t>3. Check the resistance and starting/running current of compressor.</a:t>
            </a:r>
          </a:p>
          <a:p>
            <a:pPr>
              <a:lnSpc>
                <a:spcPct val="120000"/>
              </a:lnSpc>
              <a:spcBef>
                <a:spcPts val="0"/>
              </a:spcBef>
            </a:pPr>
            <a:r>
              <a:rPr lang="en-US" altLang="zh-CN" b="0" dirty="0">
                <a:cs typeface="Arial" panose="020B0604020202020204" pitchFamily="34" charset="0"/>
                <a:sym typeface="Arial" panose="020B0604020202020204" pitchFamily="34" charset="0"/>
              </a:rPr>
              <a:t>A. Check if resistance values between any two terminals is the same, like U and V, U and W, V and W. </a:t>
            </a:r>
          </a:p>
          <a:p>
            <a:pPr>
              <a:lnSpc>
                <a:spcPct val="120000"/>
              </a:lnSpc>
              <a:spcBef>
                <a:spcPts val="0"/>
              </a:spcBef>
            </a:pPr>
            <a:r>
              <a:rPr lang="en-US" altLang="zh-CN" b="0" dirty="0">
                <a:cs typeface="Arial" panose="020B0604020202020204" pitchFamily="34" charset="0"/>
                <a:sym typeface="Arial" panose="020B0604020202020204" pitchFamily="34" charset="0"/>
              </a:rPr>
              <a:t>If resistance value is not the same, that means compressor failure and replace compressor.</a:t>
            </a:r>
            <a:endParaRPr lang="zh-CN" altLang="en-US" b="0" dirty="0">
              <a:cs typeface="Arial" panose="020B0604020202020204" pitchFamily="34" charset="0"/>
              <a:sym typeface="Arial" panose="020B0604020202020204" pitchFamily="34" charset="0"/>
            </a:endParaRPr>
          </a:p>
        </p:txBody>
      </p:sp>
      <p:pic>
        <p:nvPicPr>
          <p:cNvPr id="11" name="图片 13326"/>
          <p:cNvPicPr>
            <a:picLocks noChangeAspect="1"/>
          </p:cNvPicPr>
          <p:nvPr/>
        </p:nvPicPr>
        <p:blipFill>
          <a:blip r:embed="rId3" cstate="print"/>
          <a:srcRect/>
          <a:stretch>
            <a:fillRect/>
          </a:stretch>
        </p:blipFill>
        <p:spPr bwMode="auto">
          <a:xfrm>
            <a:off x="6846486" y="4739684"/>
            <a:ext cx="2019300" cy="1752600"/>
          </a:xfrm>
          <a:prstGeom prst="rect">
            <a:avLst/>
          </a:prstGeom>
          <a:noFill/>
          <a:ln w="9525">
            <a:noFill/>
            <a:miter lim="800000"/>
            <a:headEnd/>
            <a:tailEnd/>
          </a:ln>
        </p:spPr>
      </p:pic>
      <p:sp>
        <p:nvSpPr>
          <p:cNvPr id="15" name="椭圆 14"/>
          <p:cNvSpPr/>
          <p:nvPr/>
        </p:nvSpPr>
        <p:spPr>
          <a:xfrm>
            <a:off x="7346552" y="4882560"/>
            <a:ext cx="357190" cy="3571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椭圆 15"/>
          <p:cNvSpPr/>
          <p:nvPr/>
        </p:nvSpPr>
        <p:spPr>
          <a:xfrm>
            <a:off x="7989494" y="4882560"/>
            <a:ext cx="357190" cy="3571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椭圆 16"/>
          <p:cNvSpPr/>
          <p:nvPr/>
        </p:nvSpPr>
        <p:spPr>
          <a:xfrm>
            <a:off x="7703742" y="5454064"/>
            <a:ext cx="357190" cy="3571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9" name="直接箭头连接符 18"/>
          <p:cNvCxnSpPr/>
          <p:nvPr/>
        </p:nvCxnSpPr>
        <p:spPr>
          <a:xfrm flipV="1">
            <a:off x="6274982" y="5206400"/>
            <a:ext cx="928694" cy="14287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
          <p:cNvPicPr>
            <a:picLocks noChangeAspect="1" noChangeArrowheads="1"/>
          </p:cNvPicPr>
          <p:nvPr/>
        </p:nvPicPr>
        <p:blipFill>
          <a:blip r:embed="rId4" cstate="print"/>
          <a:srcRect/>
          <a:stretch>
            <a:fillRect/>
          </a:stretch>
        </p:blipFill>
        <p:spPr bwMode="auto">
          <a:xfrm>
            <a:off x="488504" y="2348880"/>
            <a:ext cx="5459436" cy="2500330"/>
          </a:xfrm>
          <a:prstGeom prst="rect">
            <a:avLst/>
          </a:prstGeom>
          <a:noFill/>
          <a:ln w="9525">
            <a:noFill/>
            <a:miter lim="800000"/>
            <a:headEnd/>
            <a:tailEnd/>
          </a:ln>
          <a:effectLst/>
        </p:spPr>
      </p:pic>
      <p:sp>
        <p:nvSpPr>
          <p:cNvPr id="18" name="矩形 17"/>
          <p:cNvSpPr/>
          <p:nvPr/>
        </p:nvSpPr>
        <p:spPr>
          <a:xfrm>
            <a:off x="2988834" y="3420449"/>
            <a:ext cx="857256"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21" name="文本框 1"/>
          <p:cNvSpPr txBox="1">
            <a:spLocks noChangeArrowheads="1"/>
          </p:cNvSpPr>
          <p:nvPr/>
        </p:nvSpPr>
        <p:spPr bwMode="auto">
          <a:xfrm>
            <a:off x="3846090" y="5134962"/>
            <a:ext cx="321945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22" name="直接箭头连接符 21"/>
          <p:cNvCxnSpPr/>
          <p:nvPr/>
        </p:nvCxnSpPr>
        <p:spPr>
          <a:xfrm rot="16200000" flipH="1">
            <a:off x="3167429" y="4099110"/>
            <a:ext cx="1143009" cy="35719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D17D353-930E-4E59-8CBC-D4A332FD41A2}"/>
              </a:ext>
            </a:extLst>
          </p:cNvPr>
          <p:cNvSpPr txBox="1"/>
          <p:nvPr/>
        </p:nvSpPr>
        <p:spPr>
          <a:xfrm>
            <a:off x="632520" y="404664"/>
            <a:ext cx="9001000" cy="726609"/>
          </a:xfrm>
          <a:prstGeom prst="rect">
            <a:avLst/>
          </a:prstGeom>
          <a:noFill/>
        </p:spPr>
        <p:txBody>
          <a:bodyPr wrap="square">
            <a:spAutoFit/>
          </a:bodyPr>
          <a:lstStyle/>
          <a:p>
            <a:pPr>
              <a:lnSpc>
                <a:spcPct val="120000"/>
              </a:lnSpc>
            </a:pPr>
            <a:r>
              <a:rPr lang="en-US" altLang="zh-CN" b="0" dirty="0">
                <a:cs typeface="Arial" panose="020B0604020202020204" pitchFamily="34" charset="0"/>
                <a:sym typeface="Arial" panose="020B0604020202020204" pitchFamily="34" charset="0"/>
              </a:rPr>
              <a:t>B.</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Check if the starting/running current is normal.</a:t>
            </a:r>
          </a:p>
          <a:p>
            <a:pPr>
              <a:lnSpc>
                <a:spcPct val="120000"/>
              </a:lnSpc>
            </a:pPr>
            <a:r>
              <a:rPr lang="en-US" altLang="zh-CN" b="0" dirty="0">
                <a:cs typeface="Arial" panose="020B0604020202020204" pitchFamily="34" charset="0"/>
                <a:sym typeface="Arial" panose="020B0604020202020204" pitchFamily="34" charset="0"/>
              </a:rPr>
              <a:t>(Let the live wire pass through the jaws)</a:t>
            </a:r>
            <a:endParaRPr lang="zh-CN" altLang="en-US" dirty="0"/>
          </a:p>
        </p:txBody>
      </p:sp>
      <p:grpSp>
        <p:nvGrpSpPr>
          <p:cNvPr id="4" name="组合 3">
            <a:extLst>
              <a:ext uri="{FF2B5EF4-FFF2-40B4-BE49-F238E27FC236}">
                <a16:creationId xmlns:a16="http://schemas.microsoft.com/office/drawing/2014/main" id="{567DC8DF-2BBC-4549-8B71-A40AB5DC665C}"/>
              </a:ext>
            </a:extLst>
          </p:cNvPr>
          <p:cNvGrpSpPr/>
          <p:nvPr/>
        </p:nvGrpSpPr>
        <p:grpSpPr>
          <a:xfrm>
            <a:off x="753296" y="1356575"/>
            <a:ext cx="3653851" cy="5026052"/>
            <a:chOff x="650346" y="934718"/>
            <a:chExt cx="3653851" cy="5026052"/>
          </a:xfrm>
        </p:grpSpPr>
        <p:pic>
          <p:nvPicPr>
            <p:cNvPr id="5" name="图片 4">
              <a:extLst>
                <a:ext uri="{FF2B5EF4-FFF2-40B4-BE49-F238E27FC236}">
                  <a16:creationId xmlns:a16="http://schemas.microsoft.com/office/drawing/2014/main" id="{5DC007AB-CCB7-4EB3-BC21-0A460CACF563}"/>
                </a:ext>
              </a:extLst>
            </p:cNvPr>
            <p:cNvPicPr>
              <a:picLocks noChangeAspect="1"/>
            </p:cNvPicPr>
            <p:nvPr/>
          </p:nvPicPr>
          <p:blipFill>
            <a:blip r:embed="rId2" cstate="print"/>
            <a:stretch>
              <a:fillRect/>
            </a:stretch>
          </p:blipFill>
          <p:spPr>
            <a:xfrm>
              <a:off x="650346" y="934718"/>
              <a:ext cx="3653851" cy="2640097"/>
            </a:xfrm>
            <a:prstGeom prst="roundRect">
              <a:avLst>
                <a:gd name="adj" fmla="val 8594"/>
              </a:avLst>
            </a:prstGeom>
            <a:solidFill>
              <a:srgbClr val="FFFFFF">
                <a:shade val="85000"/>
              </a:srgbClr>
            </a:solidFill>
            <a:ln>
              <a:noFill/>
            </a:ln>
            <a:effectLst/>
          </p:spPr>
        </p:pic>
        <p:grpSp>
          <p:nvGrpSpPr>
            <p:cNvPr id="6" name="组合 5">
              <a:extLst>
                <a:ext uri="{FF2B5EF4-FFF2-40B4-BE49-F238E27FC236}">
                  <a16:creationId xmlns:a16="http://schemas.microsoft.com/office/drawing/2014/main" id="{7E2E7922-E785-4C82-8C60-1172C7A64C82}"/>
                </a:ext>
              </a:extLst>
            </p:cNvPr>
            <p:cNvGrpSpPr/>
            <p:nvPr/>
          </p:nvGrpSpPr>
          <p:grpSpPr>
            <a:xfrm>
              <a:off x="1143985" y="2148566"/>
              <a:ext cx="2226560" cy="3812204"/>
              <a:chOff x="1233349" y="2366607"/>
              <a:chExt cx="2226560" cy="3812204"/>
            </a:xfrm>
          </p:grpSpPr>
          <p:pic>
            <p:nvPicPr>
              <p:cNvPr id="8" name="Picture 42">
                <a:extLst>
                  <a:ext uri="{FF2B5EF4-FFF2-40B4-BE49-F238E27FC236}">
                    <a16:creationId xmlns:a16="http://schemas.microsoft.com/office/drawing/2014/main" id="{EE9EDF32-438E-49D7-8C7B-12AA8F6C6E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33349" y="3999374"/>
                <a:ext cx="2226560" cy="21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cxnSp>
            <p:nvCxnSpPr>
              <p:cNvPr id="9" name="直接箭头连接符 8">
                <a:extLst>
                  <a:ext uri="{FF2B5EF4-FFF2-40B4-BE49-F238E27FC236}">
                    <a16:creationId xmlns:a16="http://schemas.microsoft.com/office/drawing/2014/main" id="{7C11B896-121B-4E65-BFC2-FFBD633A0306}"/>
                  </a:ext>
                </a:extLst>
              </p:cNvPr>
              <p:cNvCxnSpPr>
                <a:cxnSpLocks/>
                <a:stCxn id="7" idx="5"/>
              </p:cNvCxnSpPr>
              <p:nvPr/>
            </p:nvCxnSpPr>
            <p:spPr>
              <a:xfrm>
                <a:off x="1804193" y="2366607"/>
                <a:ext cx="800017" cy="18227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椭圆 6">
              <a:extLst>
                <a:ext uri="{FF2B5EF4-FFF2-40B4-BE49-F238E27FC236}">
                  <a16:creationId xmlns:a16="http://schemas.microsoft.com/office/drawing/2014/main" id="{51FFF0D3-7FD1-48A0-BB5C-6D2902A72357}"/>
                </a:ext>
              </a:extLst>
            </p:cNvPr>
            <p:cNvSpPr/>
            <p:nvPr/>
          </p:nvSpPr>
          <p:spPr>
            <a:xfrm>
              <a:off x="1395590" y="1226626"/>
              <a:ext cx="374012"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28575">
                  <a:solidFill>
                    <a:srgbClr val="FF0000"/>
                  </a:solidFill>
                </a:ln>
                <a:solidFill>
                  <a:srgbClr val="000000"/>
                </a:solidFill>
              </a:endParaRPr>
            </a:p>
          </p:txBody>
        </p:sp>
      </p:grpSp>
      <p:sp>
        <p:nvSpPr>
          <p:cNvPr id="20" name="文本框 19">
            <a:extLst>
              <a:ext uri="{FF2B5EF4-FFF2-40B4-BE49-F238E27FC236}">
                <a16:creationId xmlns:a16="http://schemas.microsoft.com/office/drawing/2014/main" id="{7A233966-2FE9-4754-AB22-663B54FEAA28}"/>
              </a:ext>
            </a:extLst>
          </p:cNvPr>
          <p:cNvSpPr txBox="1"/>
          <p:nvPr/>
        </p:nvSpPr>
        <p:spPr>
          <a:xfrm>
            <a:off x="1246935" y="6392040"/>
            <a:ext cx="2369842" cy="394210"/>
          </a:xfrm>
          <a:prstGeom prst="rect">
            <a:avLst/>
          </a:prstGeom>
          <a:noFill/>
        </p:spPr>
        <p:txBody>
          <a:bodyPr wrap="square">
            <a:spAutoFit/>
          </a:bodyPr>
          <a:lstStyle/>
          <a:p>
            <a:pPr algn="ctr">
              <a:lnSpc>
                <a:spcPct val="120000"/>
              </a:lnSpc>
            </a:pPr>
            <a:r>
              <a:rPr lang="en-US" altLang="zh-CN" b="0" dirty="0"/>
              <a:t>Single phase model</a:t>
            </a:r>
            <a:endParaRPr lang="zh-CN" altLang="en-US" b="0" dirty="0"/>
          </a:p>
        </p:txBody>
      </p:sp>
      <p:sp>
        <p:nvSpPr>
          <p:cNvPr id="23" name="文本框 22">
            <a:extLst>
              <a:ext uri="{FF2B5EF4-FFF2-40B4-BE49-F238E27FC236}">
                <a16:creationId xmlns:a16="http://schemas.microsoft.com/office/drawing/2014/main" id="{C016EF48-5FC2-4C46-9590-96337615A6EF}"/>
              </a:ext>
            </a:extLst>
          </p:cNvPr>
          <p:cNvSpPr txBox="1"/>
          <p:nvPr/>
        </p:nvSpPr>
        <p:spPr>
          <a:xfrm>
            <a:off x="4736976" y="5619341"/>
            <a:ext cx="4824536" cy="726609"/>
          </a:xfrm>
          <a:prstGeom prst="rect">
            <a:avLst/>
          </a:prstGeom>
          <a:noFill/>
        </p:spPr>
        <p:txBody>
          <a:bodyPr wrap="square">
            <a:spAutoFit/>
          </a:bodyPr>
          <a:lstStyle/>
          <a:p>
            <a:pPr>
              <a:lnSpc>
                <a:spcPct val="120000"/>
              </a:lnSpc>
            </a:pPr>
            <a:r>
              <a:rPr lang="en-US" altLang="zh-CN" b="0" dirty="0"/>
              <a:t>Note: If starting current increases abnormally, it is failure and needs to be replaced.</a:t>
            </a:r>
            <a:endParaRPr lang="zh-CN" altLang="en-US" b="0" dirty="0"/>
          </a:p>
        </p:txBody>
      </p:sp>
    </p:spTree>
    <p:extLst>
      <p:ext uri="{BB962C8B-B14F-4D97-AF65-F5344CB8AC3E}">
        <p14:creationId xmlns:p14="http://schemas.microsoft.com/office/powerpoint/2010/main" val="382400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文本占位符 37892"/>
          <p:cNvSpPr>
            <a:spLocks noGrp="1"/>
          </p:cNvSpPr>
          <p:nvPr>
            <p:ph idx="4294967295"/>
          </p:nvPr>
        </p:nvSpPr>
        <p:spPr>
          <a:xfrm>
            <a:off x="560512" y="1053645"/>
            <a:ext cx="8183563" cy="726609"/>
          </a:xfrm>
          <a:prstGeom prst="rect">
            <a:avLst/>
          </a:prstGeom>
        </p:spPr>
        <p:txBody>
          <a:bodyPr>
            <a:spAutoFit/>
          </a:bodyPr>
          <a:lstStyle/>
          <a:p>
            <a:pPr marL="0" indent="0">
              <a:spcBef>
                <a:spcPts val="0"/>
              </a:spcBef>
              <a:buFontTx/>
              <a:buNone/>
            </a:pPr>
            <a:r>
              <a:rPr lang="en-US" altLang="zh-CN" sz="1800" cap="none" noProof="1">
                <a:latin typeface="Arial" panose="020B0604020202020204" pitchFamily="34" charset="0"/>
                <a:cs typeface="Arial" panose="020B0604020202020204" pitchFamily="34" charset="0"/>
                <a:sym typeface="Arial" panose="020B0604020202020204" pitchFamily="34" charset="0"/>
              </a:rPr>
              <a:t>Check if wiring between compressor and Inverter board is well connected. </a:t>
            </a:r>
          </a:p>
          <a:p>
            <a:pPr marL="0" indent="0">
              <a:spcBef>
                <a:spcPts val="0"/>
              </a:spcBef>
              <a:buNone/>
              <a:defRPr/>
            </a:pPr>
            <a:r>
              <a:rPr lang="en-US" altLang="zh-CN" sz="1800" cap="none" noProof="1">
                <a:latin typeface="Arial" panose="020B0604020202020204" pitchFamily="34" charset="0"/>
                <a:cs typeface="Arial" panose="020B0604020202020204" pitchFamily="34" charset="0"/>
                <a:sym typeface="Arial" panose="020B0604020202020204" pitchFamily="34" charset="0"/>
              </a:rPr>
              <a:t>Terminals: U-V-W</a:t>
            </a:r>
          </a:p>
        </p:txBody>
      </p:sp>
      <p:sp>
        <p:nvSpPr>
          <p:cNvPr id="17" name="文本框 3"/>
          <p:cNvSpPr txBox="1">
            <a:spLocks noChangeArrowheads="1"/>
          </p:cNvSpPr>
          <p:nvPr/>
        </p:nvSpPr>
        <p:spPr bwMode="auto">
          <a:xfrm>
            <a:off x="660400" y="59436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sp>
        <p:nvSpPr>
          <p:cNvPr id="18" name="文本框 1"/>
          <p:cNvSpPr txBox="1">
            <a:spLocks noChangeArrowheads="1"/>
          </p:cNvSpPr>
          <p:nvPr/>
        </p:nvSpPr>
        <p:spPr bwMode="auto">
          <a:xfrm>
            <a:off x="560512" y="683404"/>
            <a:ext cx="2736647"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grpSp>
        <p:nvGrpSpPr>
          <p:cNvPr id="2" name="组合 9"/>
          <p:cNvGrpSpPr/>
          <p:nvPr/>
        </p:nvGrpSpPr>
        <p:grpSpPr>
          <a:xfrm>
            <a:off x="165100" y="1843088"/>
            <a:ext cx="9575800" cy="3832544"/>
            <a:chOff x="152400" y="1843088"/>
            <a:chExt cx="8839200" cy="3832544"/>
          </a:xfrm>
        </p:grpSpPr>
        <p:pic>
          <p:nvPicPr>
            <p:cNvPr id="12" name="Picture 2"/>
            <p:cNvPicPr>
              <a:picLocks noChangeAspect="1" noChangeArrowheads="1"/>
            </p:cNvPicPr>
            <p:nvPr/>
          </p:nvPicPr>
          <p:blipFill>
            <a:blip r:embed="rId2" cstate="print"/>
            <a:srcRect l="5512" r="3150"/>
            <a:stretch>
              <a:fillRect/>
            </a:stretch>
          </p:blipFill>
          <p:spPr bwMode="auto">
            <a:xfrm>
              <a:off x="152400" y="1843088"/>
              <a:ext cx="8839200" cy="3171825"/>
            </a:xfrm>
            <a:prstGeom prst="rect">
              <a:avLst/>
            </a:prstGeom>
            <a:noFill/>
            <a:ln w="9525">
              <a:noFill/>
              <a:miter lim="800000"/>
              <a:headEnd/>
              <a:tailEnd/>
            </a:ln>
          </p:spPr>
        </p:pic>
        <p:grpSp>
          <p:nvGrpSpPr>
            <p:cNvPr id="3" name="组合 12"/>
            <p:cNvGrpSpPr/>
            <p:nvPr/>
          </p:nvGrpSpPr>
          <p:grpSpPr>
            <a:xfrm>
              <a:off x="3962400" y="2974165"/>
              <a:ext cx="2971800" cy="2701467"/>
              <a:chOff x="3962400" y="2974165"/>
              <a:chExt cx="2971800" cy="2701467"/>
            </a:xfrm>
          </p:grpSpPr>
          <p:sp>
            <p:nvSpPr>
              <p:cNvPr id="19" name="矩形 18"/>
              <p:cNvSpPr/>
              <p:nvPr/>
            </p:nvSpPr>
            <p:spPr>
              <a:xfrm rot="5197285">
                <a:off x="5291529" y="2868661"/>
                <a:ext cx="161141" cy="372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文本框 1"/>
              <p:cNvSpPr txBox="1">
                <a:spLocks noChangeArrowheads="1"/>
              </p:cNvSpPr>
              <p:nvPr/>
            </p:nvSpPr>
            <p:spPr bwMode="auto">
              <a:xfrm>
                <a:off x="3962400" y="5334000"/>
                <a:ext cx="297180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21" name="直接箭头连接符 20"/>
              <p:cNvCxnSpPr/>
              <p:nvPr/>
            </p:nvCxnSpPr>
            <p:spPr>
              <a:xfrm>
                <a:off x="5410200" y="3124200"/>
                <a:ext cx="0" cy="2209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1" name="文本框 10">
            <a:extLst>
              <a:ext uri="{FF2B5EF4-FFF2-40B4-BE49-F238E27FC236}">
                <a16:creationId xmlns:a16="http://schemas.microsoft.com/office/drawing/2014/main" id="{6DB92B49-0E64-4F07-9FA4-2C28AF333F97}"/>
              </a:ext>
            </a:extLst>
          </p:cNvPr>
          <p:cNvSpPr txBox="1"/>
          <p:nvPr/>
        </p:nvSpPr>
        <p:spPr>
          <a:xfrm>
            <a:off x="488504" y="116632"/>
            <a:ext cx="3528392" cy="494751"/>
          </a:xfrm>
          <a:prstGeom prst="rect">
            <a:avLst/>
          </a:prstGeom>
          <a:noFill/>
        </p:spPr>
        <p:txBody>
          <a:bodyPr wrap="square">
            <a:spAutoFit/>
          </a:bodyPr>
          <a:lstStyle/>
          <a:p>
            <a:pPr>
              <a:lnSpc>
                <a:spcPct val="120000"/>
              </a:lnSpc>
            </a:pPr>
            <a:r>
              <a:rPr lang="en-US" altLang="zh-CN" sz="2400" dirty="0"/>
              <a:t>Three-phase model:</a:t>
            </a:r>
            <a:endParaRPr lang="zh-CN" alt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01675" y="942627"/>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well connected, replace Inverter board. </a:t>
            </a:r>
          </a:p>
        </p:txBody>
      </p:sp>
      <p:sp>
        <p:nvSpPr>
          <p:cNvPr id="12" name="文本框 3"/>
          <p:cNvSpPr txBox="1">
            <a:spLocks noChangeArrowheads="1"/>
          </p:cNvSpPr>
          <p:nvPr/>
        </p:nvSpPr>
        <p:spPr bwMode="auto">
          <a:xfrm>
            <a:off x="1073150" y="60198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grpSp>
        <p:nvGrpSpPr>
          <p:cNvPr id="3" name="组合 7"/>
          <p:cNvGrpSpPr/>
          <p:nvPr/>
        </p:nvGrpSpPr>
        <p:grpSpPr>
          <a:xfrm>
            <a:off x="165100" y="1752600"/>
            <a:ext cx="9575800" cy="3722132"/>
            <a:chOff x="152400" y="1752600"/>
            <a:chExt cx="8839200" cy="3722132"/>
          </a:xfrm>
        </p:grpSpPr>
        <p:pic>
          <p:nvPicPr>
            <p:cNvPr id="9" name="Picture 2"/>
            <p:cNvPicPr>
              <a:picLocks noChangeAspect="1" noChangeArrowheads="1"/>
            </p:cNvPicPr>
            <p:nvPr/>
          </p:nvPicPr>
          <p:blipFill>
            <a:blip r:embed="rId2" cstate="print"/>
            <a:srcRect l="5512" r="3150"/>
            <a:stretch>
              <a:fillRect/>
            </a:stretch>
          </p:blipFill>
          <p:spPr bwMode="auto">
            <a:xfrm>
              <a:off x="152400" y="1752600"/>
              <a:ext cx="8839200" cy="3171825"/>
            </a:xfrm>
            <a:prstGeom prst="rect">
              <a:avLst/>
            </a:prstGeom>
            <a:noFill/>
            <a:ln w="9525">
              <a:noFill/>
              <a:miter lim="800000"/>
              <a:headEnd/>
              <a:tailEnd/>
            </a:ln>
          </p:spPr>
        </p:pic>
        <p:sp>
          <p:nvSpPr>
            <p:cNvPr id="10" name="文本框 1"/>
            <p:cNvSpPr txBox="1">
              <a:spLocks noChangeArrowheads="1"/>
            </p:cNvSpPr>
            <p:nvPr/>
          </p:nvSpPr>
          <p:spPr bwMode="auto">
            <a:xfrm>
              <a:off x="4495800" y="5105400"/>
              <a:ext cx="149626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sp>
          <p:nvSpPr>
            <p:cNvPr id="14" name="矩形 13"/>
            <p:cNvSpPr/>
            <p:nvPr/>
          </p:nvSpPr>
          <p:spPr>
            <a:xfrm>
              <a:off x="4267200" y="2514600"/>
              <a:ext cx="20574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5" name="直接箭头连接符 14"/>
            <p:cNvCxnSpPr/>
            <p:nvPr/>
          </p:nvCxnSpPr>
          <p:spPr>
            <a:xfrm>
              <a:off x="5334000" y="3886200"/>
              <a:ext cx="0" cy="1219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560512" y="550786"/>
            <a:ext cx="7842250" cy="1059008"/>
          </a:xfrm>
          <a:prstGeom prst="rect">
            <a:avLst/>
          </a:prstGeom>
          <a:noFill/>
          <a:ln w="9525">
            <a:noFill/>
            <a:miter lim="800000"/>
            <a:headEnd/>
            <a:tailEnd/>
          </a:ln>
        </p:spPr>
        <p:txBody>
          <a:bodyPr wrap="square">
            <a:spAutoFit/>
          </a:bodyPr>
          <a:lstStyle/>
          <a:p>
            <a:pPr>
              <a:lnSpc>
                <a:spcPct val="120000"/>
              </a:lnSpc>
            </a:pPr>
            <a:r>
              <a:rPr lang="en-US" altLang="zh-CN" b="0" dirty="0">
                <a:cs typeface="Arial" pitchFamily="34" charset="0"/>
                <a:sym typeface="Arial" panose="020B0604020202020204" pitchFamily="34" charset="0"/>
              </a:rPr>
              <a:t>Step 3: Check the resistance and starting/running current of compressor.</a:t>
            </a:r>
          </a:p>
          <a:p>
            <a:pPr>
              <a:lnSpc>
                <a:spcPct val="120000"/>
              </a:lnSpc>
            </a:pPr>
            <a:r>
              <a:rPr lang="en-US" altLang="zh-CN" b="0" dirty="0">
                <a:cs typeface="Arial" pitchFamily="34" charset="0"/>
                <a:sym typeface="Arial" panose="020B0604020202020204" pitchFamily="34" charset="0"/>
              </a:rPr>
              <a:t>A. Check if resistance values between any two terminals is the same, like U and V, U and W, V and W. </a:t>
            </a:r>
          </a:p>
        </p:txBody>
      </p:sp>
      <p:sp>
        <p:nvSpPr>
          <p:cNvPr id="12" name="文本框 3"/>
          <p:cNvSpPr txBox="1">
            <a:spLocks noChangeArrowheads="1"/>
          </p:cNvSpPr>
          <p:nvPr/>
        </p:nvSpPr>
        <p:spPr bwMode="auto">
          <a:xfrm>
            <a:off x="632520" y="5660883"/>
            <a:ext cx="8502650" cy="646331"/>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resistance value is not the same, that means compressor faiure and replace compressor.</a:t>
            </a:r>
            <a:endParaRPr lang="zh-CN" altLang="en-US" b="0" dirty="0">
              <a:cs typeface="Arial" panose="020B0604020202020204" pitchFamily="34" charset="0"/>
              <a:sym typeface="Arial" panose="020B0604020202020204" pitchFamily="34" charset="0"/>
            </a:endParaRPr>
          </a:p>
        </p:txBody>
      </p:sp>
      <p:grpSp>
        <p:nvGrpSpPr>
          <p:cNvPr id="3" name="组合 13"/>
          <p:cNvGrpSpPr/>
          <p:nvPr/>
        </p:nvGrpSpPr>
        <p:grpSpPr>
          <a:xfrm>
            <a:off x="165100" y="1843088"/>
            <a:ext cx="9575800" cy="3832544"/>
            <a:chOff x="152400" y="1843088"/>
            <a:chExt cx="8839200" cy="3832544"/>
          </a:xfrm>
        </p:grpSpPr>
        <p:pic>
          <p:nvPicPr>
            <p:cNvPr id="15" name="Picture 2"/>
            <p:cNvPicPr>
              <a:picLocks noChangeAspect="1" noChangeArrowheads="1"/>
            </p:cNvPicPr>
            <p:nvPr/>
          </p:nvPicPr>
          <p:blipFill>
            <a:blip r:embed="rId2" cstate="print"/>
            <a:srcRect l="5512" r="3150"/>
            <a:stretch>
              <a:fillRect/>
            </a:stretch>
          </p:blipFill>
          <p:spPr bwMode="auto">
            <a:xfrm>
              <a:off x="152400" y="1843088"/>
              <a:ext cx="8839200" cy="3171825"/>
            </a:xfrm>
            <a:prstGeom prst="rect">
              <a:avLst/>
            </a:prstGeom>
            <a:noFill/>
            <a:ln w="9525">
              <a:noFill/>
              <a:miter lim="800000"/>
              <a:headEnd/>
              <a:tailEnd/>
            </a:ln>
          </p:spPr>
        </p:pic>
        <p:grpSp>
          <p:nvGrpSpPr>
            <p:cNvPr id="4" name="组合 12"/>
            <p:cNvGrpSpPr/>
            <p:nvPr/>
          </p:nvGrpSpPr>
          <p:grpSpPr>
            <a:xfrm>
              <a:off x="3962400" y="2974165"/>
              <a:ext cx="2971800" cy="2701467"/>
              <a:chOff x="3962400" y="2974165"/>
              <a:chExt cx="2971800" cy="2701467"/>
            </a:xfrm>
          </p:grpSpPr>
          <p:sp>
            <p:nvSpPr>
              <p:cNvPr id="17" name="矩形 16"/>
              <p:cNvSpPr/>
              <p:nvPr/>
            </p:nvSpPr>
            <p:spPr>
              <a:xfrm rot="5197285">
                <a:off x="5291529" y="2868661"/>
                <a:ext cx="161141" cy="372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8" name="文本框 1"/>
              <p:cNvSpPr txBox="1">
                <a:spLocks noChangeArrowheads="1"/>
              </p:cNvSpPr>
              <p:nvPr/>
            </p:nvSpPr>
            <p:spPr bwMode="auto">
              <a:xfrm>
                <a:off x="3962400" y="5334000"/>
                <a:ext cx="297180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19" name="直接箭头连接符 18"/>
              <p:cNvCxnSpPr/>
              <p:nvPr/>
            </p:nvCxnSpPr>
            <p:spPr>
              <a:xfrm>
                <a:off x="5410200" y="3124200"/>
                <a:ext cx="0" cy="2209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DEEDD2D-0B28-4F04-B9AB-6F60B12967A8}"/>
              </a:ext>
            </a:extLst>
          </p:cNvPr>
          <p:cNvSpPr txBox="1"/>
          <p:nvPr/>
        </p:nvSpPr>
        <p:spPr>
          <a:xfrm>
            <a:off x="704528" y="404664"/>
            <a:ext cx="6120680" cy="726609"/>
          </a:xfrm>
          <a:prstGeom prst="rect">
            <a:avLst/>
          </a:prstGeom>
          <a:noFill/>
        </p:spPr>
        <p:txBody>
          <a:bodyPr wrap="square">
            <a:spAutoFit/>
          </a:bodyPr>
          <a:lstStyle/>
          <a:p>
            <a:pPr>
              <a:lnSpc>
                <a:spcPct val="120000"/>
              </a:lnSpc>
            </a:pPr>
            <a:r>
              <a:rPr lang="en-US" altLang="zh-CN" b="0" dirty="0">
                <a:cs typeface="Arial" panose="020B0604020202020204" pitchFamily="34" charset="0"/>
                <a:sym typeface="Arial" panose="020B0604020202020204" pitchFamily="34" charset="0"/>
              </a:rPr>
              <a:t>B.</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Check if the starting/running current is normal.</a:t>
            </a:r>
          </a:p>
          <a:p>
            <a:pPr>
              <a:lnSpc>
                <a:spcPct val="120000"/>
              </a:lnSpc>
            </a:pPr>
            <a:r>
              <a:rPr lang="en-US" altLang="zh-CN" b="0" dirty="0">
                <a:cs typeface="Arial" panose="020B0604020202020204" pitchFamily="34" charset="0"/>
                <a:sym typeface="Arial" panose="020B0604020202020204" pitchFamily="34" charset="0"/>
              </a:rPr>
              <a:t>(Let the live wire (one of RST) pass through the jaws)</a:t>
            </a:r>
            <a:endParaRPr lang="zh-CN" altLang="en-US" dirty="0"/>
          </a:p>
        </p:txBody>
      </p:sp>
      <p:grpSp>
        <p:nvGrpSpPr>
          <p:cNvPr id="4" name="组合 3">
            <a:extLst>
              <a:ext uri="{FF2B5EF4-FFF2-40B4-BE49-F238E27FC236}">
                <a16:creationId xmlns:a16="http://schemas.microsoft.com/office/drawing/2014/main" id="{6DBF00E6-AFA3-463C-8846-0105466BBF0A}"/>
              </a:ext>
            </a:extLst>
          </p:cNvPr>
          <p:cNvGrpSpPr/>
          <p:nvPr/>
        </p:nvGrpSpPr>
        <p:grpSpPr>
          <a:xfrm>
            <a:off x="776536" y="1268760"/>
            <a:ext cx="3297962" cy="5388218"/>
            <a:chOff x="5109498" y="1340768"/>
            <a:chExt cx="3297962" cy="5388218"/>
          </a:xfrm>
        </p:grpSpPr>
        <p:grpSp>
          <p:nvGrpSpPr>
            <p:cNvPr id="5" name="组合 4">
              <a:extLst>
                <a:ext uri="{FF2B5EF4-FFF2-40B4-BE49-F238E27FC236}">
                  <a16:creationId xmlns:a16="http://schemas.microsoft.com/office/drawing/2014/main" id="{FBAB4C7D-DE1F-441A-9B56-D58BD0C79EE7}"/>
                </a:ext>
              </a:extLst>
            </p:cNvPr>
            <p:cNvGrpSpPr/>
            <p:nvPr/>
          </p:nvGrpSpPr>
          <p:grpSpPr>
            <a:xfrm>
              <a:off x="5109498" y="1340768"/>
              <a:ext cx="3297962" cy="5205158"/>
              <a:chOff x="2326574" y="844239"/>
              <a:chExt cx="3297962" cy="5205158"/>
            </a:xfrm>
          </p:grpSpPr>
          <p:grpSp>
            <p:nvGrpSpPr>
              <p:cNvPr id="7" name="组合 6">
                <a:extLst>
                  <a:ext uri="{FF2B5EF4-FFF2-40B4-BE49-F238E27FC236}">
                    <a16:creationId xmlns:a16="http://schemas.microsoft.com/office/drawing/2014/main" id="{684E7DDB-A2E8-4FD8-AA8D-60955E61A918}"/>
                  </a:ext>
                </a:extLst>
              </p:cNvPr>
              <p:cNvGrpSpPr/>
              <p:nvPr/>
            </p:nvGrpSpPr>
            <p:grpSpPr>
              <a:xfrm>
                <a:off x="2724161" y="844239"/>
                <a:ext cx="2900375" cy="3052414"/>
                <a:chOff x="2724161" y="844239"/>
                <a:chExt cx="2900375" cy="3052414"/>
              </a:xfrm>
            </p:grpSpPr>
            <p:pic>
              <p:nvPicPr>
                <p:cNvPr id="11" name="Picture 2">
                  <a:extLst>
                    <a:ext uri="{FF2B5EF4-FFF2-40B4-BE49-F238E27FC236}">
                      <a16:creationId xmlns:a16="http://schemas.microsoft.com/office/drawing/2014/main" id="{6AC7A995-FAE4-4EFB-9065-05C22FA2FF95}"/>
                    </a:ext>
                  </a:extLst>
                </p:cNvPr>
                <p:cNvPicPr>
                  <a:picLocks noChangeAspect="1" noChangeArrowheads="1"/>
                </p:cNvPicPr>
                <p:nvPr/>
              </p:nvPicPr>
              <p:blipFill>
                <a:blip r:embed="rId2" cstate="print"/>
                <a:srcRect b="15333"/>
                <a:stretch>
                  <a:fillRect/>
                </a:stretch>
              </p:blipFill>
              <p:spPr bwMode="auto">
                <a:xfrm>
                  <a:off x="2724161" y="844239"/>
                  <a:ext cx="2900375" cy="3052414"/>
                </a:xfrm>
                <a:prstGeom prst="roundRect">
                  <a:avLst>
                    <a:gd name="adj" fmla="val 8594"/>
                  </a:avLst>
                </a:prstGeom>
                <a:solidFill>
                  <a:srgbClr val="FFFFFF">
                    <a:shade val="85000"/>
                  </a:srgbClr>
                </a:solidFill>
                <a:ln>
                  <a:noFill/>
                </a:ln>
                <a:effectLst/>
              </p:spPr>
            </p:pic>
            <p:sp>
              <p:nvSpPr>
                <p:cNvPr id="12" name="矩形 11">
                  <a:extLst>
                    <a:ext uri="{FF2B5EF4-FFF2-40B4-BE49-F238E27FC236}">
                      <a16:creationId xmlns:a16="http://schemas.microsoft.com/office/drawing/2014/main" id="{BE2ABE63-535A-4C4B-A198-7357869F06C3}"/>
                    </a:ext>
                  </a:extLst>
                </p:cNvPr>
                <p:cNvSpPr/>
                <p:nvPr/>
              </p:nvSpPr>
              <p:spPr>
                <a:xfrm>
                  <a:off x="3368824" y="1628800"/>
                  <a:ext cx="734341" cy="86409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n>
                      <a:solidFill>
                        <a:srgbClr val="FF0000"/>
                      </a:solidFill>
                    </a:ln>
                    <a:no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a:extLst>
                  <a:ext uri="{FF2B5EF4-FFF2-40B4-BE49-F238E27FC236}">
                    <a16:creationId xmlns:a16="http://schemas.microsoft.com/office/drawing/2014/main" id="{E1A402D7-D4A1-4361-BD14-894030B331B2}"/>
                  </a:ext>
                </a:extLst>
              </p:cNvPr>
              <p:cNvGrpSpPr/>
              <p:nvPr/>
            </p:nvGrpSpPr>
            <p:grpSpPr>
              <a:xfrm>
                <a:off x="2326574" y="2060848"/>
                <a:ext cx="2226560" cy="3988549"/>
                <a:chOff x="2494547" y="2058794"/>
                <a:chExt cx="2226560" cy="3988549"/>
              </a:xfrm>
            </p:grpSpPr>
            <p:pic>
              <p:nvPicPr>
                <p:cNvPr id="9" name="Picture 42">
                  <a:extLst>
                    <a:ext uri="{FF2B5EF4-FFF2-40B4-BE49-F238E27FC236}">
                      <a16:creationId xmlns:a16="http://schemas.microsoft.com/office/drawing/2014/main" id="{D158FE56-D2B9-4C2C-BA99-83B8D36CAE5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777259">
                  <a:off x="2494547" y="3867906"/>
                  <a:ext cx="2226560" cy="21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cxnSp>
              <p:nvCxnSpPr>
                <p:cNvPr id="10" name="直接箭头连接符 9">
                  <a:extLst>
                    <a:ext uri="{FF2B5EF4-FFF2-40B4-BE49-F238E27FC236}">
                      <a16:creationId xmlns:a16="http://schemas.microsoft.com/office/drawing/2014/main" id="{AE0D4DF7-6C92-485F-80A5-47B88EBFAD4C}"/>
                    </a:ext>
                  </a:extLst>
                </p:cNvPr>
                <p:cNvCxnSpPr>
                  <a:cxnSpLocks/>
                  <a:stCxn id="12" idx="1"/>
                </p:cNvCxnSpPr>
                <p:nvPr/>
              </p:nvCxnSpPr>
              <p:spPr>
                <a:xfrm>
                  <a:off x="3536797" y="2058794"/>
                  <a:ext cx="457436" cy="2163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文本框 5">
              <a:extLst>
                <a:ext uri="{FF2B5EF4-FFF2-40B4-BE49-F238E27FC236}">
                  <a16:creationId xmlns:a16="http://schemas.microsoft.com/office/drawing/2014/main" id="{4C948F11-6DBB-4418-BECF-62BA3EADAF28}"/>
                </a:ext>
              </a:extLst>
            </p:cNvPr>
            <p:cNvSpPr txBox="1"/>
            <p:nvPr/>
          </p:nvSpPr>
          <p:spPr>
            <a:xfrm>
              <a:off x="6037618" y="6334776"/>
              <a:ext cx="2369842" cy="394210"/>
            </a:xfrm>
            <a:prstGeom prst="rect">
              <a:avLst/>
            </a:prstGeom>
            <a:noFill/>
          </p:spPr>
          <p:txBody>
            <a:bodyPr wrap="square">
              <a:spAutoFit/>
            </a:bodyPr>
            <a:lstStyle/>
            <a:p>
              <a:pPr algn="ctr">
                <a:lnSpc>
                  <a:spcPct val="120000"/>
                </a:lnSpc>
              </a:pPr>
              <a:r>
                <a:rPr lang="en-US" altLang="zh-CN" b="0" dirty="0"/>
                <a:t>Three-phase model</a:t>
              </a:r>
              <a:endParaRPr lang="zh-CN" altLang="en-US" b="0" dirty="0"/>
            </a:p>
          </p:txBody>
        </p:sp>
      </p:grpSp>
      <p:sp>
        <p:nvSpPr>
          <p:cNvPr id="13" name="文本框 12">
            <a:extLst>
              <a:ext uri="{FF2B5EF4-FFF2-40B4-BE49-F238E27FC236}">
                <a16:creationId xmlns:a16="http://schemas.microsoft.com/office/drawing/2014/main" id="{193458ED-5A0E-46A1-B6C8-27E574B569EE}"/>
              </a:ext>
            </a:extLst>
          </p:cNvPr>
          <p:cNvSpPr txBox="1"/>
          <p:nvPr/>
        </p:nvSpPr>
        <p:spPr>
          <a:xfrm>
            <a:off x="4736976" y="5490491"/>
            <a:ext cx="4824536" cy="726609"/>
          </a:xfrm>
          <a:prstGeom prst="rect">
            <a:avLst/>
          </a:prstGeom>
          <a:noFill/>
        </p:spPr>
        <p:txBody>
          <a:bodyPr wrap="square">
            <a:spAutoFit/>
          </a:bodyPr>
          <a:lstStyle/>
          <a:p>
            <a:pPr>
              <a:lnSpc>
                <a:spcPct val="120000"/>
              </a:lnSpc>
            </a:pPr>
            <a:r>
              <a:rPr lang="en-US" altLang="zh-CN" b="0" dirty="0"/>
              <a:t>Note: If starting current increases abnormally, it is failure and needs to be replaced.</a:t>
            </a:r>
            <a:endParaRPr lang="zh-CN" altLang="en-US" b="0" dirty="0"/>
          </a:p>
        </p:txBody>
      </p:sp>
    </p:spTree>
    <p:extLst>
      <p:ext uri="{BB962C8B-B14F-4D97-AF65-F5344CB8AC3E}">
        <p14:creationId xmlns:p14="http://schemas.microsoft.com/office/powerpoint/2010/main" val="263795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73E2B178-1E16-406C-AD5B-C09FC7D456D5}"/>
              </a:ext>
            </a:extLst>
          </p:cNvPr>
          <p:cNvGraphicFramePr/>
          <p:nvPr>
            <p:extLst>
              <p:ext uri="{D42A27DB-BD31-4B8C-83A1-F6EECF244321}">
                <p14:modId xmlns:p14="http://schemas.microsoft.com/office/powerpoint/2010/main" val="4062428535"/>
              </p:ext>
            </p:extLst>
          </p:nvPr>
        </p:nvGraphicFramePr>
        <p:xfrm>
          <a:off x="821209" y="1412776"/>
          <a:ext cx="8263582" cy="4629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4">
            <a:extLst>
              <a:ext uri="{FF2B5EF4-FFF2-40B4-BE49-F238E27FC236}">
                <a16:creationId xmlns:a16="http://schemas.microsoft.com/office/drawing/2014/main" id="{6A69EB3B-310C-4816-9517-A13C2A1FA79E}"/>
              </a:ext>
            </a:extLst>
          </p:cNvPr>
          <p:cNvSpPr>
            <a:spLocks noChangeArrowheads="1"/>
          </p:cNvSpPr>
          <p:nvPr/>
        </p:nvSpPr>
        <p:spPr bwMode="auto">
          <a:xfrm>
            <a:off x="560388" y="5805488"/>
            <a:ext cx="8767762" cy="369887"/>
          </a:xfrm>
          <a:prstGeom prst="rect">
            <a:avLst/>
          </a:prstGeom>
          <a:noFill/>
          <a:ln w="9525">
            <a:noFill/>
            <a:miter lim="800000"/>
            <a:headEnd/>
            <a:tailEnd/>
          </a:ln>
        </p:spPr>
        <p:txBody>
          <a:bodyPr wrap="none">
            <a:spAutoFit/>
          </a:bodyPr>
          <a:lstStyle/>
          <a:p>
            <a:pPr eaLnBrk="1" hangingPunct="1"/>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
        <p:nvSpPr>
          <p:cNvPr id="6" name="矩形 50184">
            <a:extLst>
              <a:ext uri="{FF2B5EF4-FFF2-40B4-BE49-F238E27FC236}">
                <a16:creationId xmlns:a16="http://schemas.microsoft.com/office/drawing/2014/main" id="{3BF0C6BE-71AD-47DE-A981-B47AEEB468CE}"/>
              </a:ext>
            </a:extLst>
          </p:cNvPr>
          <p:cNvSpPr>
            <a:spLocks noChangeArrowheads="1"/>
          </p:cNvSpPr>
          <p:nvPr/>
        </p:nvSpPr>
        <p:spPr bwMode="auto">
          <a:xfrm>
            <a:off x="742950" y="476250"/>
            <a:ext cx="8420100" cy="719138"/>
          </a:xfrm>
          <a:prstGeom prst="rect">
            <a:avLst/>
          </a:prstGeom>
          <a:noFill/>
          <a:ln w="9525">
            <a:noFill/>
            <a:miter lim="800000"/>
            <a:headEnd/>
            <a:tailEnd/>
          </a:ln>
        </p:spPr>
        <p:txBody>
          <a:bodyPr anchor="ctr"/>
          <a:lstStyle/>
          <a:p>
            <a:pPr algn="ctr"/>
            <a:r>
              <a:rPr lang="en-US" altLang="zh-CN" sz="2800" dirty="0">
                <a:cs typeface="Arial" panose="020B0604020202020204" pitchFamily="34" charset="0"/>
                <a:sym typeface="Arial" panose="020B0604020202020204" pitchFamily="34" charset="0"/>
              </a:rPr>
              <a:t>F5/F6 Solution</a:t>
            </a:r>
            <a:endParaRPr lang="zh-CN" altLang="en-US" sz="280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0848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文本框 1"/>
          <p:cNvSpPr txBox="1">
            <a:spLocks noChangeArrowheads="1"/>
          </p:cNvSpPr>
          <p:nvPr/>
        </p:nvSpPr>
        <p:spPr bwMode="auto">
          <a:xfrm>
            <a:off x="257230" y="-27384"/>
            <a:ext cx="4839786" cy="523220"/>
          </a:xfrm>
          <a:prstGeom prst="rect">
            <a:avLst/>
          </a:prstGeom>
          <a:noFill/>
          <a:ln w="9525">
            <a:noFill/>
            <a:miter lim="800000"/>
            <a:headEnd/>
            <a:tailEnd/>
          </a:ln>
        </p:spPr>
        <p:txBody>
          <a:bodyPr wrap="none">
            <a:spAutoFit/>
          </a:bodyPr>
          <a:lstStyle/>
          <a:p>
            <a:r>
              <a:rPr lang="en-US" altLang="zh-CN" sz="2800" dirty="0">
                <a:cs typeface="Arial" panose="020B0604020202020204" pitchFamily="34" charset="0"/>
                <a:sym typeface="Arial" panose="020B0604020202020204" pitchFamily="34" charset="0"/>
              </a:rPr>
              <a:t>1. Electronic system failure</a:t>
            </a:r>
            <a:endParaRPr lang="zh-CN" altLang="en-US" sz="2800" dirty="0">
              <a:cs typeface="Arial" panose="020B0604020202020204" pitchFamily="34" charset="0"/>
              <a:sym typeface="Arial" panose="020B0604020202020204" pitchFamily="34" charset="0"/>
            </a:endParaRPr>
          </a:p>
        </p:txBody>
      </p:sp>
      <p:graphicFrame>
        <p:nvGraphicFramePr>
          <p:cNvPr id="7236" name="Group 68"/>
          <p:cNvGraphicFramePr>
            <a:graphicFrameLocks noGrp="1"/>
          </p:cNvGraphicFramePr>
          <p:nvPr>
            <p:extLst>
              <p:ext uri="{D42A27DB-BD31-4B8C-83A1-F6EECF244321}">
                <p14:modId xmlns:p14="http://schemas.microsoft.com/office/powerpoint/2010/main" val="954534726"/>
              </p:ext>
            </p:extLst>
          </p:nvPr>
        </p:nvGraphicFramePr>
        <p:xfrm>
          <a:off x="418774" y="476672"/>
          <a:ext cx="9214746" cy="6240875"/>
        </p:xfrm>
        <a:graphic>
          <a:graphicData uri="http://schemas.openxmlformats.org/drawingml/2006/table">
            <a:tbl>
              <a:tblPr/>
              <a:tblGrid>
                <a:gridCol w="903201">
                  <a:extLst>
                    <a:ext uri="{9D8B030D-6E8A-4147-A177-3AD203B41FA5}">
                      <a16:colId xmlns:a16="http://schemas.microsoft.com/office/drawing/2014/main" val="20000"/>
                    </a:ext>
                  </a:extLst>
                </a:gridCol>
                <a:gridCol w="2640414">
                  <a:extLst>
                    <a:ext uri="{9D8B030D-6E8A-4147-A177-3AD203B41FA5}">
                      <a16:colId xmlns:a16="http://schemas.microsoft.com/office/drawing/2014/main" val="20001"/>
                    </a:ext>
                  </a:extLst>
                </a:gridCol>
                <a:gridCol w="5671131">
                  <a:extLst>
                    <a:ext uri="{9D8B030D-6E8A-4147-A177-3AD203B41FA5}">
                      <a16:colId xmlns:a16="http://schemas.microsoft.com/office/drawing/2014/main" val="20002"/>
                    </a:ext>
                  </a:extLst>
                </a:gridCol>
              </a:tblGrid>
              <a:tr h="2859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1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Error code</a:t>
                      </a:r>
                      <a:endParaRPr kumimoji="0" lang="zh-CN" altLang="en-US" sz="11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1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Description</a:t>
                      </a:r>
                      <a:endParaRPr kumimoji="0" lang="zh-CN" altLang="en-US" sz="11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1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Suggested solution</a:t>
                      </a:r>
                      <a:endParaRPr kumimoji="0" lang="zh-CN" altLang="en-US" sz="11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F1</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Compressor drive module failure </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22860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Single phase: Replace Integrated board</a:t>
                      </a:r>
                    </a:p>
                    <a:p>
                      <a:pPr marL="0" marR="0" lvl="0" indent="-22860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Three-phase: A. Wiring B. Contactor C. Inverter board D. PC board</a:t>
                      </a: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F2</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PFC module failure</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Single phase: Replace </a:t>
                      </a: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Integrated </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board</a:t>
                      </a:r>
                      <a:endPar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endParaRPr>
                    </a:p>
                    <a:p>
                      <a:pPr marL="228600" marR="0" lvl="0" indent="-22860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Three-phase: A. Inverter board B. PC board</a:t>
                      </a: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F3/F4</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Compressor start /running failure</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Compressor wiring</a:t>
                      </a:r>
                      <a:r>
                        <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  </a:t>
                      </a: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B. Integrated board/</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Inverter board (for three-phase model)</a:t>
                      </a: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 C. Compressor</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F5/F6</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Inverter board over current /overheat protection</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Single phase: A. Wiring B. Integrated board</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FF"/>
                          </a:solidFill>
                          <a:effectLst/>
                          <a:latin typeface="Arial" pitchFamily="34" charset="0"/>
                          <a:ea typeface="宋体" pitchFamily="2" charset="-122"/>
                          <a:cs typeface="Arial" pitchFamily="34" charset="0"/>
                          <a:sym typeface="Arial" panose="020B0604020202020204" pitchFamily="34" charset="0"/>
                        </a:rPr>
                        <a:t>Three-phase: A. </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Wiring B. Inverter board C. PC board</a:t>
                      </a:r>
                      <a:endParaRPr kumimoji="0" lang="zh-CN" altLang="en-US" sz="1100" b="0" i="0" u="none" strike="noStrike" cap="none" normalizeH="0" baseline="0" dirty="0">
                        <a:ln>
                          <a:noFill/>
                        </a:ln>
                        <a:solidFill>
                          <a:srgbClr val="0000FF"/>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F7</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Current protection</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Single phase: A</a:t>
                      </a: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 Power off and restart B. Integrated board C. Compressor</a:t>
                      </a:r>
                    </a:p>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Three-phase: A. Power off and restart B. Inverter board C. Compressor</a:t>
                      </a:r>
                      <a:endParaRPr kumimoji="0" lang="zh-CN" altLang="en-US" sz="1100" b="0" i="0" u="none" strike="noStrike" cap="none" normalizeH="0" baseline="0" dirty="0">
                        <a:ln>
                          <a:noFill/>
                        </a:ln>
                        <a:solidFill>
                          <a:srgbClr val="0000FF"/>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400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F8</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Cooling plate overheat protection</a:t>
                      </a: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Power off and restart B. Check fan motor C. Check cooling plate</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4191085"/>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F9</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Fan motor failure</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Wiring B. Replace Integrated board/</a:t>
                      </a:r>
                      <a:r>
                        <a:rPr kumimoji="0" lang="en-US" altLang="zh-CN" sz="1100" b="0" i="0" u="none" strike="noStrike" cap="none" normalizeH="0" baseline="0" dirty="0">
                          <a:ln>
                            <a:noFill/>
                          </a:ln>
                          <a:solidFill>
                            <a:srgbClr val="0000FF"/>
                          </a:solidFill>
                          <a:effectLst/>
                          <a:latin typeface="Arial" pitchFamily="34" charset="0"/>
                          <a:ea typeface="宋体" pitchFamily="2" charset="-122"/>
                          <a:cs typeface="Arial" pitchFamily="34" charset="0"/>
                          <a:sym typeface="Arial" panose="020B0604020202020204" pitchFamily="34" charset="0"/>
                        </a:rPr>
                        <a:t>PC board</a:t>
                      </a: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 </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(for three-phase model)</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 </a:t>
                      </a: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 Replace fan motor</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2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FA</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PFC module over current protection</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Power off and restart B. Replace Integrated board/</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Inverter board (for three-phase model)</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 </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6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Fb</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FF0000"/>
                          </a:solidFill>
                          <a:effectLst/>
                          <a:latin typeface="Arial" pitchFamily="34" charset="0"/>
                          <a:ea typeface="+mn-ea"/>
                          <a:cs typeface="Arial" pitchFamily="34" charset="0"/>
                          <a:sym typeface="Arial" panose="020B0604020202020204" pitchFamily="34" charset="0"/>
                        </a:rPr>
                        <a:t>Capacitor no charging protection</a:t>
                      </a:r>
                      <a:endParaRPr kumimoji="0" lang="zh-CN" altLang="en-US" sz="1100" b="0" i="0" u="none" strike="noStrike" cap="none" normalizeH="0" baseline="0" dirty="0">
                        <a:ln>
                          <a:noFill/>
                        </a:ln>
                        <a:solidFill>
                          <a:srgbClr val="FF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Single phase: Replace Integrated board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100" b="0" i="0" u="none" strike="noStrike" cap="none" normalizeH="0" baseline="0" dirty="0">
                          <a:ln>
                            <a:noFill/>
                          </a:ln>
                          <a:solidFill>
                            <a:srgbClr val="0000FF"/>
                          </a:solidFill>
                          <a:effectLst/>
                          <a:latin typeface="Arial" pitchFamily="34" charset="0"/>
                          <a:ea typeface="宋体" pitchFamily="2" charset="-122"/>
                          <a:cs typeface="Arial" pitchFamily="34" charset="0"/>
                          <a:sym typeface="Arial" panose="020B0604020202020204" pitchFamily="34" charset="0"/>
                        </a:rPr>
                        <a:t>Three-phase: Replace Capacitors plate</a:t>
                      </a:r>
                      <a:endParaRPr kumimoji="0" lang="zh-CN" altLang="en-US" sz="1100" b="0" i="0" u="none" strike="noStrike" cap="none" normalizeH="0" baseline="0" dirty="0">
                        <a:ln>
                          <a:noFill/>
                        </a:ln>
                        <a:solidFill>
                          <a:srgbClr val="0000FF"/>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4681702"/>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P0</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Controller communication failure</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Wiring B. Replace LED controller C. Replace Integrated board/</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PC board</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 </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(for three-phase model)</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 </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3331699"/>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PA</a:t>
                      </a:r>
                      <a:endParaRPr kumimoji="0" lang="zh-CN" altLang="en-US"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Restart memory failure</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Replace Integrated board/</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PC board</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 </a:t>
                      </a: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(for three-phase model)</a:t>
                      </a:r>
                      <a:r>
                        <a:rPr kumimoji="0" lang="en-US" altLang="zh-CN" sz="1100" b="0" i="0" u="none" strike="noStrike"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 </a:t>
                      </a:r>
                      <a:endParaRPr kumimoji="0" lang="zh-CN" altLang="en-US" sz="11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040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Arial" pitchFamily="34" charset="0"/>
                          <a:ea typeface="宋体" pitchFamily="2" charset="-122"/>
                          <a:cs typeface="Arial" pitchFamily="34" charset="0"/>
                          <a:sym typeface="Arial" panose="020B0604020202020204" pitchFamily="34" charset="0"/>
                        </a:rPr>
                        <a:t>E4</a:t>
                      </a: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altLang="zh-CN" sz="1100" dirty="0">
                          <a:latin typeface="Arial" pitchFamily="34" charset="0"/>
                          <a:ea typeface="微软雅黑" panose="020B0503020204020204" pitchFamily="34" charset="-122"/>
                          <a:cs typeface="Arial" pitchFamily="34" charset="0"/>
                          <a:sym typeface="Arial" panose="020B0604020202020204" pitchFamily="34" charset="0"/>
                        </a:rPr>
                        <a:t>Phases </a:t>
                      </a:r>
                      <a:r>
                        <a:rPr lang="en-US" altLang="zh-CN" sz="1100" dirty="0">
                          <a:solidFill>
                            <a:srgbClr val="FF0000"/>
                          </a:solidFill>
                          <a:latin typeface="Arial" pitchFamily="34" charset="0"/>
                          <a:ea typeface="微软雅黑" panose="020B0503020204020204" pitchFamily="34" charset="-122"/>
                          <a:cs typeface="Arial" pitchFamily="34" charset="0"/>
                          <a:sym typeface="Arial" panose="020B0604020202020204" pitchFamily="34" charset="0"/>
                        </a:rPr>
                        <a:t>lack</a:t>
                      </a:r>
                      <a:r>
                        <a:rPr lang="en-US" altLang="zh-CN" sz="1100" dirty="0">
                          <a:latin typeface="Arial" pitchFamily="34" charset="0"/>
                          <a:ea typeface="微软雅黑" panose="020B0503020204020204" pitchFamily="34" charset="-122"/>
                          <a:cs typeface="Arial" pitchFamily="34" charset="0"/>
                          <a:sym typeface="Arial" panose="020B0604020202020204" pitchFamily="34" charset="0"/>
                        </a:rPr>
                        <a:t> protection (three phase model only)</a:t>
                      </a:r>
                      <a:endParaRPr lang="zh-CN" altLang="en-US" sz="1100" dirty="0">
                        <a:latin typeface="Arial" pitchFamily="34" charset="0"/>
                        <a:ea typeface="微软雅黑" panose="020B0503020204020204" pitchFamily="34"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1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Single phase: Check dip switch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100" b="0" i="0" u="none" strike="noStrike" cap="none" normalizeH="0" baseline="0" dirty="0">
                          <a:ln>
                            <a:noFill/>
                          </a:ln>
                          <a:solidFill>
                            <a:srgbClr val="0000FF"/>
                          </a:solidFill>
                          <a:effectLst/>
                          <a:latin typeface="Arial" pitchFamily="34" charset="0"/>
                          <a:ea typeface="+mn-ea"/>
                          <a:cs typeface="Arial" pitchFamily="34" charset="0"/>
                          <a:sym typeface="Arial" panose="020B0604020202020204" pitchFamily="34" charset="0"/>
                        </a:rPr>
                        <a:t>Three-phase: A. Power supply B. Wiring C. Power filter plate D. Capacitors</a:t>
                      </a: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87645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srcRect/>
          <a:stretch>
            <a:fillRect/>
          </a:stretch>
        </p:blipFill>
        <p:spPr bwMode="auto">
          <a:xfrm>
            <a:off x="738158" y="1714488"/>
            <a:ext cx="8072494" cy="3697067"/>
          </a:xfrm>
          <a:prstGeom prst="rect">
            <a:avLst/>
          </a:prstGeom>
          <a:noFill/>
          <a:ln w="9525">
            <a:noFill/>
            <a:miter lim="800000"/>
            <a:headEnd/>
            <a:tailEnd/>
          </a:ln>
          <a:effectLst/>
        </p:spPr>
      </p:pic>
      <p:sp>
        <p:nvSpPr>
          <p:cNvPr id="109570" name="文本占位符 37892"/>
          <p:cNvSpPr>
            <a:spLocks noGrp="1"/>
          </p:cNvSpPr>
          <p:nvPr>
            <p:ph idx="4294967295"/>
          </p:nvPr>
        </p:nvSpPr>
        <p:spPr>
          <a:xfrm>
            <a:off x="632520" y="980728"/>
            <a:ext cx="8183563" cy="726609"/>
          </a:xfrm>
          <a:prstGeom prst="rect">
            <a:avLst/>
          </a:prstGeom>
        </p:spPr>
        <p:txBody>
          <a:bodyPr>
            <a:spAutoFit/>
          </a:bodyPr>
          <a:lstStyle/>
          <a:p>
            <a:pPr marL="0" indent="0">
              <a:spcBef>
                <a:spcPts val="0"/>
              </a:spcBef>
              <a:buFontTx/>
              <a:buNone/>
            </a:pPr>
            <a:r>
              <a:rPr lang="en-US" altLang="zh-CN" sz="1800" cap="none" noProof="1">
                <a:latin typeface="Arial" pitchFamily="34" charset="0"/>
                <a:cs typeface="Arial" pitchFamily="34" charset="0"/>
                <a:sym typeface="Arial" panose="020B0604020202020204" pitchFamily="34" charset="0"/>
              </a:rPr>
              <a:t>Check if wiring between compressor and Integrated board is well connected. </a:t>
            </a:r>
          </a:p>
          <a:p>
            <a:pPr marL="0" indent="0">
              <a:spcBef>
                <a:spcPts val="0"/>
              </a:spcBef>
              <a:buNone/>
              <a:defRPr/>
            </a:pPr>
            <a:r>
              <a:rPr lang="en-US" altLang="zh-CN" sz="1800" cap="none" noProof="1">
                <a:latin typeface="Arial" pitchFamily="34" charset="0"/>
                <a:cs typeface="Arial" pitchFamily="34" charset="0"/>
                <a:sym typeface="Arial" panose="020B0604020202020204" pitchFamily="34" charset="0"/>
              </a:rPr>
              <a:t>Terminals: U-V-W</a:t>
            </a:r>
            <a:endParaRPr lang="en-US" altLang="zh-CN" sz="2400" noProof="1">
              <a:latin typeface="Arial" panose="020B0604020202020204" pitchFamily="34" charset="0"/>
              <a:cs typeface="Arial" panose="020B0604020202020204" pitchFamily="34" charset="0"/>
              <a:sym typeface="Arial" panose="020B0604020202020204" pitchFamily="34" charset="0"/>
            </a:endParaRPr>
          </a:p>
        </p:txBody>
      </p:sp>
      <p:sp>
        <p:nvSpPr>
          <p:cNvPr id="14" name="矩形 13"/>
          <p:cNvSpPr/>
          <p:nvPr/>
        </p:nvSpPr>
        <p:spPr>
          <a:xfrm>
            <a:off x="4881562" y="4429132"/>
            <a:ext cx="857256" cy="285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5" name="文本框 1"/>
          <p:cNvSpPr txBox="1">
            <a:spLocks noChangeArrowheads="1"/>
          </p:cNvSpPr>
          <p:nvPr/>
        </p:nvSpPr>
        <p:spPr bwMode="auto">
          <a:xfrm>
            <a:off x="5238752" y="5500702"/>
            <a:ext cx="321945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16" name="直接箭头连接符 15"/>
          <p:cNvCxnSpPr/>
          <p:nvPr/>
        </p:nvCxnSpPr>
        <p:spPr>
          <a:xfrm rot="16200000" flipH="1">
            <a:off x="5417347" y="4750603"/>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3"/>
          <p:cNvSpPr txBox="1">
            <a:spLocks noChangeArrowheads="1"/>
          </p:cNvSpPr>
          <p:nvPr/>
        </p:nvSpPr>
        <p:spPr bwMode="auto">
          <a:xfrm>
            <a:off x="809596" y="5877272"/>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sp>
        <p:nvSpPr>
          <p:cNvPr id="18" name="文本框 1"/>
          <p:cNvSpPr txBox="1">
            <a:spLocks noChangeArrowheads="1"/>
          </p:cNvSpPr>
          <p:nvPr/>
        </p:nvSpPr>
        <p:spPr bwMode="auto">
          <a:xfrm>
            <a:off x="632520" y="683404"/>
            <a:ext cx="267252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10" name="文本框 9">
            <a:extLst>
              <a:ext uri="{FF2B5EF4-FFF2-40B4-BE49-F238E27FC236}">
                <a16:creationId xmlns:a16="http://schemas.microsoft.com/office/drawing/2014/main" id="{CFB47000-04EE-4176-A3E1-56156E6FD369}"/>
              </a:ext>
            </a:extLst>
          </p:cNvPr>
          <p:cNvSpPr txBox="1"/>
          <p:nvPr/>
        </p:nvSpPr>
        <p:spPr>
          <a:xfrm>
            <a:off x="632520" y="231031"/>
            <a:ext cx="4955308" cy="461665"/>
          </a:xfrm>
          <a:prstGeom prst="rect">
            <a:avLst/>
          </a:prstGeom>
          <a:noFill/>
        </p:spPr>
        <p:txBody>
          <a:bodyPr wrap="square">
            <a:spAutoFit/>
          </a:bodyPr>
          <a:lstStyle/>
          <a:p>
            <a:r>
              <a:rPr lang="zh-CN" altLang="en-US" sz="2400" dirty="0"/>
              <a:t>Single phase model</a:t>
            </a:r>
            <a:r>
              <a:rPr lang="en-US" altLang="zh-CN" sz="2400" dirty="0"/>
              <a:t>:</a:t>
            </a:r>
            <a:endParaRPr lang="zh-CN" alt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04528" y="806057"/>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well connected, replace Integrated board.</a:t>
            </a:r>
            <a:endParaRPr lang="zh-CN" altLang="en-US" b="0" dirty="0">
              <a:cs typeface="Arial" panose="020B0604020202020204" pitchFamily="34" charset="0"/>
              <a:sym typeface="Arial" panose="020B0604020202020204" pitchFamily="34" charset="0"/>
            </a:endParaRPr>
          </a:p>
        </p:txBody>
      </p:sp>
      <p:sp>
        <p:nvSpPr>
          <p:cNvPr id="12" name="文本框 3"/>
          <p:cNvSpPr txBox="1">
            <a:spLocks noChangeArrowheads="1"/>
          </p:cNvSpPr>
          <p:nvPr/>
        </p:nvSpPr>
        <p:spPr bwMode="auto">
          <a:xfrm>
            <a:off x="1073150" y="60198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pic>
        <p:nvPicPr>
          <p:cNvPr id="8" name="Picture 1"/>
          <p:cNvPicPr>
            <a:picLocks noChangeAspect="1" noChangeArrowheads="1"/>
          </p:cNvPicPr>
          <p:nvPr/>
        </p:nvPicPr>
        <p:blipFill>
          <a:blip r:embed="rId2" cstate="print"/>
          <a:srcRect/>
          <a:stretch>
            <a:fillRect/>
          </a:stretch>
        </p:blipFill>
        <p:spPr bwMode="auto">
          <a:xfrm>
            <a:off x="809596" y="1428736"/>
            <a:ext cx="8072494" cy="3697067"/>
          </a:xfrm>
          <a:prstGeom prst="rect">
            <a:avLst/>
          </a:prstGeom>
          <a:noFill/>
          <a:ln w="9525">
            <a:noFill/>
            <a:miter lim="800000"/>
            <a:headEnd/>
            <a:tailEnd/>
          </a:ln>
          <a:effectLst/>
        </p:spPr>
      </p:pic>
      <p:sp>
        <p:nvSpPr>
          <p:cNvPr id="10" name="矩形 9"/>
          <p:cNvSpPr/>
          <p:nvPr/>
        </p:nvSpPr>
        <p:spPr>
          <a:xfrm>
            <a:off x="4238620" y="2071678"/>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4" name="直接箭头连接符 13"/>
          <p:cNvCxnSpPr>
            <a:cxnSpLocks/>
            <a:endCxn id="15" idx="0"/>
          </p:cNvCxnSpPr>
          <p:nvPr/>
        </p:nvCxnSpPr>
        <p:spPr>
          <a:xfrm>
            <a:off x="5953132" y="4714884"/>
            <a:ext cx="104810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
          <p:cNvSpPr txBox="1">
            <a:spLocks noChangeArrowheads="1"/>
          </p:cNvSpPr>
          <p:nvPr/>
        </p:nvSpPr>
        <p:spPr bwMode="auto">
          <a:xfrm>
            <a:off x="5953132" y="5500702"/>
            <a:ext cx="2096212"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文本框 8"/>
          <p:cNvSpPr txBox="1">
            <a:spLocks noChangeArrowheads="1"/>
          </p:cNvSpPr>
          <p:nvPr/>
        </p:nvSpPr>
        <p:spPr bwMode="auto">
          <a:xfrm>
            <a:off x="344488" y="1484978"/>
            <a:ext cx="5327099"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Check if wiring on Inverter board is well connected</a:t>
            </a:r>
            <a:endParaRPr lang="zh-CN" altLang="en-US" b="0" dirty="0">
              <a:cs typeface="Arial" panose="020B0604020202020204" pitchFamily="34" charset="0"/>
              <a:sym typeface="Arial" panose="020B0604020202020204" pitchFamily="34" charset="0"/>
            </a:endParaRPr>
          </a:p>
        </p:txBody>
      </p:sp>
      <p:sp>
        <p:nvSpPr>
          <p:cNvPr id="112646" name="文本框 4"/>
          <p:cNvSpPr txBox="1">
            <a:spLocks noChangeArrowheads="1"/>
          </p:cNvSpPr>
          <p:nvPr/>
        </p:nvSpPr>
        <p:spPr bwMode="auto">
          <a:xfrm>
            <a:off x="344488" y="1066499"/>
            <a:ext cx="54483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11" name="文本框 3"/>
          <p:cNvSpPr txBox="1">
            <a:spLocks noChangeArrowheads="1"/>
          </p:cNvSpPr>
          <p:nvPr/>
        </p:nvSpPr>
        <p:spPr bwMode="auto">
          <a:xfrm>
            <a:off x="660400" y="5943600"/>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grpSp>
        <p:nvGrpSpPr>
          <p:cNvPr id="2" name="组合 11"/>
          <p:cNvGrpSpPr/>
          <p:nvPr/>
        </p:nvGrpSpPr>
        <p:grpSpPr>
          <a:xfrm>
            <a:off x="416496" y="2142814"/>
            <a:ext cx="9575800" cy="3662450"/>
            <a:chOff x="152400" y="1843088"/>
            <a:chExt cx="8839200" cy="3662450"/>
          </a:xfrm>
        </p:grpSpPr>
        <p:pic>
          <p:nvPicPr>
            <p:cNvPr id="14" name="Picture 2"/>
            <p:cNvPicPr>
              <a:picLocks noChangeAspect="1" noChangeArrowheads="1"/>
            </p:cNvPicPr>
            <p:nvPr/>
          </p:nvPicPr>
          <p:blipFill>
            <a:blip r:embed="rId2" cstate="print"/>
            <a:srcRect l="5512" r="3150"/>
            <a:stretch>
              <a:fillRect/>
            </a:stretch>
          </p:blipFill>
          <p:spPr bwMode="auto">
            <a:xfrm>
              <a:off x="152400" y="1843088"/>
              <a:ext cx="8839200" cy="3171825"/>
            </a:xfrm>
            <a:prstGeom prst="rect">
              <a:avLst/>
            </a:prstGeom>
            <a:noFill/>
            <a:ln w="9525">
              <a:noFill/>
              <a:miter lim="800000"/>
              <a:headEnd/>
              <a:tailEnd/>
            </a:ln>
          </p:spPr>
        </p:pic>
        <p:sp>
          <p:nvSpPr>
            <p:cNvPr id="15" name="椭圆 180239"/>
            <p:cNvSpPr>
              <a:spLocks noChangeArrowheads="1"/>
            </p:cNvSpPr>
            <p:nvPr/>
          </p:nvSpPr>
          <p:spPr bwMode="auto">
            <a:xfrm>
              <a:off x="4343400" y="3276600"/>
              <a:ext cx="381000" cy="304800"/>
            </a:xfrm>
            <a:prstGeom prst="ellipse">
              <a:avLst/>
            </a:prstGeom>
            <a:noFill/>
            <a:ln w="28575">
              <a:solidFill>
                <a:srgbClr val="FF0000"/>
              </a:solidFill>
              <a:round/>
              <a:headEnd/>
              <a:tailEnd/>
            </a:ln>
          </p:spPr>
          <p:txBody>
            <a:bodyPr/>
            <a:lstStyle/>
            <a:p>
              <a:endParaRPr lang="zh-CN" altLang="en-US" b="0">
                <a:cs typeface="Arial" panose="020B0604020202020204" pitchFamily="34" charset="0"/>
                <a:sym typeface="Arial" panose="020B0604020202020204" pitchFamily="34" charset="0"/>
              </a:endParaRPr>
            </a:p>
          </p:txBody>
        </p:sp>
        <p:cxnSp>
          <p:nvCxnSpPr>
            <p:cNvPr id="16" name="直接箭头连接符 15"/>
            <p:cNvCxnSpPr>
              <a:cxnSpLocks/>
              <a:stCxn id="15" idx="4"/>
              <a:endCxn id="17" idx="0"/>
            </p:cNvCxnSpPr>
            <p:nvPr/>
          </p:nvCxnSpPr>
          <p:spPr>
            <a:xfrm flipH="1">
              <a:off x="4517618" y="3581400"/>
              <a:ext cx="16282" cy="15548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
            <p:cNvSpPr txBox="1">
              <a:spLocks noChangeArrowheads="1"/>
            </p:cNvSpPr>
            <p:nvPr/>
          </p:nvSpPr>
          <p:spPr bwMode="auto">
            <a:xfrm>
              <a:off x="3941129" y="5136206"/>
              <a:ext cx="115297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Connector</a:t>
              </a:r>
              <a:endParaRPr lang="zh-CN" altLang="en-US" b="0" dirty="0">
                <a:cs typeface="Arial" panose="020B0604020202020204" pitchFamily="34" charset="0"/>
                <a:sym typeface="Arial" panose="020B0604020202020204" pitchFamily="34" charset="0"/>
              </a:endParaRPr>
            </a:p>
          </p:txBody>
        </p:sp>
      </p:grpSp>
      <p:sp>
        <p:nvSpPr>
          <p:cNvPr id="13" name="文本框 12">
            <a:extLst>
              <a:ext uri="{FF2B5EF4-FFF2-40B4-BE49-F238E27FC236}">
                <a16:creationId xmlns:a16="http://schemas.microsoft.com/office/drawing/2014/main" id="{8E1EE872-A65E-4637-8718-071C0F8E326F}"/>
              </a:ext>
            </a:extLst>
          </p:cNvPr>
          <p:cNvSpPr txBox="1"/>
          <p:nvPr/>
        </p:nvSpPr>
        <p:spPr>
          <a:xfrm>
            <a:off x="316168" y="548680"/>
            <a:ext cx="4996872" cy="461665"/>
          </a:xfrm>
          <a:prstGeom prst="rect">
            <a:avLst/>
          </a:prstGeom>
          <a:noFill/>
        </p:spPr>
        <p:txBody>
          <a:bodyPr wrap="square">
            <a:spAutoFit/>
          </a:bodyPr>
          <a:lstStyle/>
          <a:p>
            <a:r>
              <a:rPr lang="zh-CN" altLang="en-US" sz="2400" dirty="0"/>
              <a:t>Three-phase model</a:t>
            </a:r>
            <a:r>
              <a:rPr lang="en-US" altLang="zh-CN" sz="2400" dirty="0"/>
              <a:t>:</a:t>
            </a:r>
            <a:endParaRPr lang="zh-CN"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文本框 1"/>
          <p:cNvSpPr txBox="1">
            <a:spLocks noChangeArrowheads="1"/>
          </p:cNvSpPr>
          <p:nvPr/>
        </p:nvSpPr>
        <p:spPr bwMode="auto">
          <a:xfrm>
            <a:off x="247650" y="304800"/>
            <a:ext cx="89154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problem still exsit, replace Inverter board.</a:t>
            </a:r>
            <a:endParaRPr lang="zh-CN" altLang="en-US" b="0" dirty="0">
              <a:cs typeface="Arial" panose="020B0604020202020204" pitchFamily="34" charset="0"/>
              <a:sym typeface="Arial" panose="020B0604020202020204" pitchFamily="34" charset="0"/>
            </a:endParaRPr>
          </a:p>
        </p:txBody>
      </p:sp>
      <p:sp>
        <p:nvSpPr>
          <p:cNvPr id="15" name="文本框 3"/>
          <p:cNvSpPr txBox="1">
            <a:spLocks noChangeArrowheads="1"/>
          </p:cNvSpPr>
          <p:nvPr/>
        </p:nvSpPr>
        <p:spPr bwMode="auto">
          <a:xfrm>
            <a:off x="660400" y="5943600"/>
            <a:ext cx="71818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grpSp>
        <p:nvGrpSpPr>
          <p:cNvPr id="2" name="组合 7"/>
          <p:cNvGrpSpPr/>
          <p:nvPr/>
        </p:nvGrpSpPr>
        <p:grpSpPr>
          <a:xfrm>
            <a:off x="165100" y="1752600"/>
            <a:ext cx="9575800" cy="3722132"/>
            <a:chOff x="152400" y="1752600"/>
            <a:chExt cx="8839200" cy="3722132"/>
          </a:xfrm>
        </p:grpSpPr>
        <p:pic>
          <p:nvPicPr>
            <p:cNvPr id="9" name="Picture 2"/>
            <p:cNvPicPr>
              <a:picLocks noChangeAspect="1" noChangeArrowheads="1"/>
            </p:cNvPicPr>
            <p:nvPr/>
          </p:nvPicPr>
          <p:blipFill>
            <a:blip r:embed="rId2" cstate="print"/>
            <a:srcRect l="5512" r="3150"/>
            <a:stretch>
              <a:fillRect/>
            </a:stretch>
          </p:blipFill>
          <p:spPr bwMode="auto">
            <a:xfrm>
              <a:off x="152400" y="1752600"/>
              <a:ext cx="8839200" cy="3171825"/>
            </a:xfrm>
            <a:prstGeom prst="rect">
              <a:avLst/>
            </a:prstGeom>
            <a:noFill/>
            <a:ln w="9525">
              <a:noFill/>
              <a:miter lim="800000"/>
              <a:headEnd/>
              <a:tailEnd/>
            </a:ln>
          </p:spPr>
        </p:pic>
        <p:sp>
          <p:nvSpPr>
            <p:cNvPr id="10" name="文本框 1"/>
            <p:cNvSpPr txBox="1">
              <a:spLocks noChangeArrowheads="1"/>
            </p:cNvSpPr>
            <p:nvPr/>
          </p:nvSpPr>
          <p:spPr bwMode="auto">
            <a:xfrm>
              <a:off x="4495800" y="5105400"/>
              <a:ext cx="149626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4267200" y="2514600"/>
              <a:ext cx="20574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p:nvPr/>
          </p:nvCxnSpPr>
          <p:spPr>
            <a:xfrm>
              <a:off x="5334000" y="3886200"/>
              <a:ext cx="0" cy="1219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文本框 1"/>
          <p:cNvSpPr txBox="1">
            <a:spLocks noChangeArrowheads="1"/>
          </p:cNvSpPr>
          <p:nvPr/>
        </p:nvSpPr>
        <p:spPr bwMode="auto">
          <a:xfrm>
            <a:off x="247650" y="304800"/>
            <a:ext cx="89979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3:  If problem still exsit, replace PC board. </a:t>
            </a:r>
          </a:p>
        </p:txBody>
      </p:sp>
      <p:grpSp>
        <p:nvGrpSpPr>
          <p:cNvPr id="2" name="组合 7"/>
          <p:cNvGrpSpPr/>
          <p:nvPr/>
        </p:nvGrpSpPr>
        <p:grpSpPr>
          <a:xfrm>
            <a:off x="165100" y="1676400"/>
            <a:ext cx="9575800" cy="4331732"/>
            <a:chOff x="152400" y="1676400"/>
            <a:chExt cx="8839200" cy="4331732"/>
          </a:xfrm>
        </p:grpSpPr>
        <p:pic>
          <p:nvPicPr>
            <p:cNvPr id="9" name="Picture 2"/>
            <p:cNvPicPr>
              <a:picLocks noChangeAspect="1" noChangeArrowheads="1"/>
            </p:cNvPicPr>
            <p:nvPr/>
          </p:nvPicPr>
          <p:blipFill>
            <a:blip r:embed="rId2" cstate="print"/>
            <a:srcRect l="5512" r="3150"/>
            <a:stretch>
              <a:fillRect/>
            </a:stretch>
          </p:blipFill>
          <p:spPr bwMode="auto">
            <a:xfrm>
              <a:off x="152400" y="1676400"/>
              <a:ext cx="8839200" cy="3171825"/>
            </a:xfrm>
            <a:prstGeom prst="rect">
              <a:avLst/>
            </a:prstGeom>
            <a:noFill/>
            <a:ln w="9525">
              <a:noFill/>
              <a:miter lim="800000"/>
              <a:headEnd/>
              <a:tailEnd/>
            </a:ln>
          </p:spPr>
        </p:pic>
        <p:sp>
          <p:nvSpPr>
            <p:cNvPr id="10" name="文本框 1"/>
            <p:cNvSpPr txBox="1">
              <a:spLocks noChangeArrowheads="1"/>
            </p:cNvSpPr>
            <p:nvPr/>
          </p:nvSpPr>
          <p:spPr bwMode="auto">
            <a:xfrm>
              <a:off x="1066800" y="5638800"/>
              <a:ext cx="107011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609600" y="2743200"/>
              <a:ext cx="1676400"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5" name="直接箭头连接符 14"/>
            <p:cNvCxnSpPr/>
            <p:nvPr/>
          </p:nvCxnSpPr>
          <p:spPr>
            <a:xfrm>
              <a:off x="1371600" y="4572000"/>
              <a:ext cx="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a:extLst>
              <a:ext uri="{FF2B5EF4-FFF2-40B4-BE49-F238E27FC236}">
                <a16:creationId xmlns:a16="http://schemas.microsoft.com/office/drawing/2014/main" id="{73E2B178-1E16-406C-AD5B-C09FC7D456D5}"/>
              </a:ext>
            </a:extLst>
          </p:cNvPr>
          <p:cNvGraphicFramePr/>
          <p:nvPr>
            <p:extLst>
              <p:ext uri="{D42A27DB-BD31-4B8C-83A1-F6EECF244321}">
                <p14:modId xmlns:p14="http://schemas.microsoft.com/office/powerpoint/2010/main" val="1082048296"/>
              </p:ext>
            </p:extLst>
          </p:nvPr>
        </p:nvGraphicFramePr>
        <p:xfrm>
          <a:off x="1033748" y="816165"/>
          <a:ext cx="7838504" cy="4052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4">
            <a:extLst>
              <a:ext uri="{FF2B5EF4-FFF2-40B4-BE49-F238E27FC236}">
                <a16:creationId xmlns:a16="http://schemas.microsoft.com/office/drawing/2014/main" id="{6A69EB3B-310C-4816-9517-A13C2A1FA79E}"/>
              </a:ext>
            </a:extLst>
          </p:cNvPr>
          <p:cNvSpPr>
            <a:spLocks noChangeArrowheads="1"/>
          </p:cNvSpPr>
          <p:nvPr/>
        </p:nvSpPr>
        <p:spPr bwMode="auto">
          <a:xfrm>
            <a:off x="569119" y="6011441"/>
            <a:ext cx="8767762" cy="369887"/>
          </a:xfrm>
          <a:prstGeom prst="rect">
            <a:avLst/>
          </a:prstGeom>
          <a:noFill/>
          <a:ln w="9525">
            <a:noFill/>
            <a:miter lim="800000"/>
            <a:headEnd/>
            <a:tailEnd/>
          </a:ln>
        </p:spPr>
        <p:txBody>
          <a:bodyPr wrap="none">
            <a:spAutoFit/>
          </a:bodyPr>
          <a:lstStyle/>
          <a:p>
            <a:pPr eaLnBrk="1" hangingPunct="1"/>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
        <p:nvSpPr>
          <p:cNvPr id="6" name="矩形 51212">
            <a:extLst>
              <a:ext uri="{FF2B5EF4-FFF2-40B4-BE49-F238E27FC236}">
                <a16:creationId xmlns:a16="http://schemas.microsoft.com/office/drawing/2014/main" id="{D1D87983-9507-410B-A895-90F6902CA322}"/>
              </a:ext>
            </a:extLst>
          </p:cNvPr>
          <p:cNvSpPr>
            <a:spLocks noChangeArrowheads="1"/>
          </p:cNvSpPr>
          <p:nvPr/>
        </p:nvSpPr>
        <p:spPr bwMode="auto">
          <a:xfrm>
            <a:off x="958850" y="263525"/>
            <a:ext cx="8420100" cy="719138"/>
          </a:xfrm>
          <a:prstGeom prst="rect">
            <a:avLst/>
          </a:prstGeom>
          <a:noFill/>
          <a:ln w="9525">
            <a:noFill/>
            <a:miter lim="800000"/>
            <a:headEnd/>
            <a:tailEnd/>
          </a:ln>
        </p:spPr>
        <p:txBody>
          <a:bodyPr anchor="ctr"/>
          <a:lstStyle/>
          <a:p>
            <a:pPr algn="ctr" eaLnBrk="0" hangingPunct="0"/>
            <a:r>
              <a:rPr lang="en-US" altLang="zh-CN" sz="2800" dirty="0">
                <a:cs typeface="Arial" panose="020B0604020202020204" pitchFamily="34" charset="0"/>
                <a:sym typeface="Arial" panose="020B0604020202020204" pitchFamily="34" charset="0"/>
              </a:rPr>
              <a:t>F7</a:t>
            </a:r>
            <a:r>
              <a:rPr lang="zh-CN" altLang="en-US" sz="2800" dirty="0">
                <a:cs typeface="Arial" panose="020B0604020202020204" pitchFamily="34" charset="0"/>
                <a:sym typeface="Arial" panose="020B0604020202020204" pitchFamily="34" charset="0"/>
              </a:rPr>
              <a:t> </a:t>
            </a:r>
            <a:r>
              <a:rPr lang="en-US" altLang="zh-CN" sz="2800" dirty="0">
                <a:cs typeface="Arial" panose="020B0604020202020204" pitchFamily="34" charset="0"/>
                <a:sym typeface="Arial" panose="020B0604020202020204" pitchFamily="34" charset="0"/>
              </a:rPr>
              <a:t>Solution</a:t>
            </a:r>
            <a:endParaRPr lang="zh-CN" altLang="en-US" sz="2800" dirty="0">
              <a:cs typeface="Arial" panose="020B0604020202020204" pitchFamily="34" charset="0"/>
              <a:sym typeface="Arial" panose="020B0604020202020204" pitchFamily="34" charset="0"/>
            </a:endParaRPr>
          </a:p>
        </p:txBody>
      </p:sp>
      <p:sp>
        <p:nvSpPr>
          <p:cNvPr id="7" name="文本框 51213">
            <a:extLst>
              <a:ext uri="{FF2B5EF4-FFF2-40B4-BE49-F238E27FC236}">
                <a16:creationId xmlns:a16="http://schemas.microsoft.com/office/drawing/2014/main" id="{7627EE0C-15AC-4749-AF78-D6FD61D75DCF}"/>
              </a:ext>
            </a:extLst>
          </p:cNvPr>
          <p:cNvSpPr txBox="1">
            <a:spLocks noChangeArrowheads="1"/>
          </p:cNvSpPr>
          <p:nvPr/>
        </p:nvSpPr>
        <p:spPr bwMode="auto">
          <a:xfrm>
            <a:off x="1033748" y="4437112"/>
            <a:ext cx="6526213" cy="1477963"/>
          </a:xfrm>
          <a:prstGeom prst="rect">
            <a:avLst/>
          </a:prstGeom>
          <a:noFill/>
          <a:ln w="9525">
            <a:noFill/>
            <a:miter lim="800000"/>
            <a:headEnd/>
            <a:tailEnd/>
          </a:ln>
        </p:spPr>
        <p:txBody>
          <a:bodyPr>
            <a:spAutoFit/>
          </a:bodyPr>
          <a:lstStyle/>
          <a:p>
            <a:pPr marL="285750" indent="-285750">
              <a:spcBef>
                <a:spcPct val="50000"/>
              </a:spcBef>
              <a:buFont typeface="Arial" pitchFamily="34" charset="0"/>
              <a:buChar char="•"/>
            </a:pPr>
            <a:r>
              <a:rPr lang="en-US" altLang="zh-CN" b="0" dirty="0">
                <a:cs typeface="Arial" pitchFamily="34" charset="0"/>
                <a:sym typeface="Arial" panose="020B0604020202020204" pitchFamily="34" charset="0"/>
              </a:rPr>
              <a:t>If current is over max setting value, F7 will display. </a:t>
            </a:r>
          </a:p>
          <a:p>
            <a:pPr marL="285750" indent="-285750">
              <a:spcBef>
                <a:spcPct val="50000"/>
              </a:spcBef>
              <a:buFont typeface="Arial" pitchFamily="34" charset="0"/>
              <a:buChar char="•"/>
            </a:pPr>
            <a:r>
              <a:rPr lang="en-US" altLang="zh-CN" b="0" dirty="0">
                <a:cs typeface="Arial" pitchFamily="34" charset="0"/>
                <a:sym typeface="Arial" panose="020B0604020202020204" pitchFamily="34" charset="0"/>
              </a:rPr>
              <a:t>Normally when current reach max setting value, the HP will run by lower frequency.</a:t>
            </a:r>
            <a:endParaRPr lang="zh-CN" altLang="en-US" b="0" dirty="0">
              <a:cs typeface="Arial" panose="020B0604020202020204" pitchFamily="34" charset="0"/>
              <a:sym typeface="Arial" panose="020B0604020202020204" pitchFamily="34" charset="0"/>
            </a:endParaRPr>
          </a:p>
          <a:p>
            <a:pPr marL="285750" indent="-285750">
              <a:spcBef>
                <a:spcPct val="50000"/>
              </a:spcBef>
              <a:buFont typeface="Arial" pitchFamily="34" charset="0"/>
              <a:buChar char="•"/>
            </a:pPr>
            <a:r>
              <a:rPr lang="en-US" altLang="zh-CN" b="0" dirty="0">
                <a:cs typeface="Arial" panose="020B0604020202020204" pitchFamily="34" charset="0"/>
                <a:sym typeface="Arial" panose="020B0604020202020204" pitchFamily="34" charset="0"/>
              </a:rPr>
              <a:t>Restart at least 5 minutes after disconnection.</a:t>
            </a:r>
          </a:p>
        </p:txBody>
      </p:sp>
    </p:spTree>
    <p:extLst>
      <p:ext uri="{BB962C8B-B14F-4D97-AF65-F5344CB8AC3E}">
        <p14:creationId xmlns:p14="http://schemas.microsoft.com/office/powerpoint/2010/main" val="3120026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8" name="文本框 1"/>
          <p:cNvSpPr txBox="1">
            <a:spLocks noChangeArrowheads="1"/>
          </p:cNvSpPr>
          <p:nvPr/>
        </p:nvSpPr>
        <p:spPr bwMode="auto">
          <a:xfrm>
            <a:off x="660400" y="630776"/>
            <a:ext cx="318132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Power off and restart</a:t>
            </a:r>
          </a:p>
        </p:txBody>
      </p:sp>
      <p:sp>
        <p:nvSpPr>
          <p:cNvPr id="5" name="文本框 6"/>
          <p:cNvSpPr txBox="1">
            <a:spLocks noChangeArrowheads="1"/>
          </p:cNvSpPr>
          <p:nvPr/>
        </p:nvSpPr>
        <p:spPr bwMode="auto">
          <a:xfrm>
            <a:off x="666720" y="1484784"/>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If F7 still exist, replace Integrated board.</a:t>
            </a:r>
          </a:p>
        </p:txBody>
      </p:sp>
      <p:sp>
        <p:nvSpPr>
          <p:cNvPr id="6" name="TextBox 5"/>
          <p:cNvSpPr txBox="1"/>
          <p:nvPr/>
        </p:nvSpPr>
        <p:spPr>
          <a:xfrm>
            <a:off x="666720" y="1059404"/>
            <a:ext cx="7572428" cy="369332"/>
          </a:xfrm>
          <a:prstGeom prst="rect">
            <a:avLst/>
          </a:prstGeom>
          <a:noFill/>
        </p:spPr>
        <p:txBody>
          <a:bodyPr wrap="square" rtlCol="0">
            <a:spAutoFit/>
          </a:bodyPr>
          <a:lstStyle/>
          <a:p>
            <a:r>
              <a:rPr lang="en-US" altLang="zh-CN" b="0" dirty="0">
                <a:cs typeface="Arial" panose="020B0604020202020204" pitchFamily="34" charset="0"/>
                <a:sym typeface="Arial" panose="020B0604020202020204" pitchFamily="34" charset="0"/>
              </a:rPr>
              <a:t>Restart at least 5minutes after disconnection of power. </a:t>
            </a:r>
            <a:endParaRPr lang="zh-CN" altLang="en-US" b="0" dirty="0">
              <a:cs typeface="Arial" panose="020B0604020202020204" pitchFamily="34" charset="0"/>
              <a:sym typeface="Arial" panose="020B0604020202020204" pitchFamily="34" charset="0"/>
            </a:endParaRPr>
          </a:p>
        </p:txBody>
      </p:sp>
      <p:sp>
        <p:nvSpPr>
          <p:cNvPr id="11" name="矩形 10"/>
          <p:cNvSpPr/>
          <p:nvPr/>
        </p:nvSpPr>
        <p:spPr>
          <a:xfrm>
            <a:off x="666720" y="5857892"/>
            <a:ext cx="3672800" cy="369332"/>
          </a:xfrm>
          <a:prstGeom prst="rect">
            <a:avLst/>
          </a:prstGeom>
        </p:spPr>
        <p:txBody>
          <a:bodyPr wrap="non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660400" y="89908"/>
            <a:ext cx="3174267"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Single phase model:</a:t>
            </a:r>
            <a:endParaRPr lang="zh-CN" altLang="en-US" sz="2400" dirty="0">
              <a:cs typeface="Arial" panose="020B0604020202020204" pitchFamily="34" charset="0"/>
              <a:sym typeface="Arial" panose="020B0604020202020204" pitchFamily="34" charset="0"/>
            </a:endParaRPr>
          </a:p>
        </p:txBody>
      </p:sp>
      <p:pic>
        <p:nvPicPr>
          <p:cNvPr id="14" name="Picture 1"/>
          <p:cNvPicPr>
            <a:picLocks noChangeAspect="1" noChangeArrowheads="1"/>
          </p:cNvPicPr>
          <p:nvPr/>
        </p:nvPicPr>
        <p:blipFill>
          <a:blip r:embed="rId2" cstate="print"/>
          <a:srcRect/>
          <a:stretch>
            <a:fillRect/>
          </a:stretch>
        </p:blipFill>
        <p:spPr bwMode="auto">
          <a:xfrm>
            <a:off x="1238224" y="2071678"/>
            <a:ext cx="7572428" cy="3468045"/>
          </a:xfrm>
          <a:prstGeom prst="rect">
            <a:avLst/>
          </a:prstGeom>
          <a:noFill/>
          <a:ln w="9525">
            <a:noFill/>
            <a:miter lim="800000"/>
            <a:headEnd/>
            <a:tailEnd/>
          </a:ln>
          <a:effectLst/>
        </p:spPr>
      </p:pic>
      <p:sp>
        <p:nvSpPr>
          <p:cNvPr id="15" name="矩形 14"/>
          <p:cNvSpPr/>
          <p:nvPr/>
        </p:nvSpPr>
        <p:spPr>
          <a:xfrm>
            <a:off x="4238620" y="2500306"/>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6" name="直接箭头连接符 15"/>
          <p:cNvCxnSpPr/>
          <p:nvPr/>
        </p:nvCxnSpPr>
        <p:spPr>
          <a:xfrm rot="16200000" flipH="1">
            <a:off x="5917413" y="5179231"/>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
          <p:cNvSpPr txBox="1">
            <a:spLocks noChangeArrowheads="1"/>
          </p:cNvSpPr>
          <p:nvPr/>
        </p:nvSpPr>
        <p:spPr bwMode="auto">
          <a:xfrm>
            <a:off x="6667512" y="5929330"/>
            <a:ext cx="1309824"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3"/>
          <p:cNvSpPr txBox="1">
            <a:spLocks noChangeArrowheads="1"/>
          </p:cNvSpPr>
          <p:nvPr/>
        </p:nvSpPr>
        <p:spPr bwMode="auto">
          <a:xfrm>
            <a:off x="488504" y="332656"/>
            <a:ext cx="8737634" cy="1477328"/>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Step 3. Check the resistance and starting/running current of compressor.</a:t>
            </a:r>
          </a:p>
          <a:p>
            <a:pPr>
              <a:spcBef>
                <a:spcPct val="50000"/>
              </a:spcBef>
            </a:pPr>
            <a:r>
              <a:rPr lang="en-US" altLang="zh-CN" b="0" dirty="0">
                <a:cs typeface="Arial" panose="020B0604020202020204" pitchFamily="34" charset="0"/>
                <a:sym typeface="Arial" panose="020B0604020202020204" pitchFamily="34" charset="0"/>
              </a:rPr>
              <a:t>A. If issue still exist</a:t>
            </a:r>
            <a:r>
              <a:rPr 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check if resistance values between any two terminals is the same, like U and V, U and W, V and W. </a:t>
            </a:r>
            <a:endParaRPr lang="en-US" b="0" dirty="0">
              <a:cs typeface="Arial" panose="020B0604020202020204" pitchFamily="34" charset="0"/>
              <a:sym typeface="Arial" panose="020B0604020202020204" pitchFamily="34" charset="0"/>
            </a:endParaRPr>
          </a:p>
          <a:p>
            <a:pPr>
              <a:spcBef>
                <a:spcPct val="50000"/>
              </a:spcBef>
            </a:pPr>
            <a:endParaRPr lang="zh-CN" altLang="en-US" b="0" dirty="0">
              <a:cs typeface="Arial" panose="020B0604020202020204" pitchFamily="34" charset="0"/>
              <a:sym typeface="Arial" panose="020B0604020202020204" pitchFamily="34" charset="0"/>
            </a:endParaRPr>
          </a:p>
        </p:txBody>
      </p:sp>
      <p:sp>
        <p:nvSpPr>
          <p:cNvPr id="20" name="文本框 3"/>
          <p:cNvSpPr txBox="1">
            <a:spLocks noChangeArrowheads="1"/>
          </p:cNvSpPr>
          <p:nvPr/>
        </p:nvSpPr>
        <p:spPr bwMode="auto">
          <a:xfrm>
            <a:off x="488504" y="1414735"/>
            <a:ext cx="9288462" cy="646113"/>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resistance value is not the same, that means compressor faiure and replace compressor.</a:t>
            </a:r>
            <a:endParaRPr lang="zh-CN" altLang="en-US" b="0" dirty="0">
              <a:cs typeface="Arial" panose="020B0604020202020204" pitchFamily="34" charset="0"/>
              <a:sym typeface="Arial" panose="020B0604020202020204" pitchFamily="34" charset="0"/>
            </a:endParaRPr>
          </a:p>
        </p:txBody>
      </p:sp>
      <p:grpSp>
        <p:nvGrpSpPr>
          <p:cNvPr id="6" name="组合 5">
            <a:extLst>
              <a:ext uri="{FF2B5EF4-FFF2-40B4-BE49-F238E27FC236}">
                <a16:creationId xmlns:a16="http://schemas.microsoft.com/office/drawing/2014/main" id="{82933060-C3EC-4571-AED4-3F95C4A3A66E}"/>
              </a:ext>
            </a:extLst>
          </p:cNvPr>
          <p:cNvGrpSpPr/>
          <p:nvPr/>
        </p:nvGrpSpPr>
        <p:grpSpPr>
          <a:xfrm>
            <a:off x="343730" y="2309932"/>
            <a:ext cx="8929750" cy="4143404"/>
            <a:chOff x="238092" y="2000240"/>
            <a:chExt cx="8929750" cy="4143404"/>
          </a:xfrm>
        </p:grpSpPr>
        <p:pic>
          <p:nvPicPr>
            <p:cNvPr id="105473" name="Picture 1"/>
            <p:cNvPicPr>
              <a:picLocks noChangeAspect="1" noChangeArrowheads="1"/>
            </p:cNvPicPr>
            <p:nvPr/>
          </p:nvPicPr>
          <p:blipFill>
            <a:blip r:embed="rId2" cstate="print"/>
            <a:srcRect/>
            <a:stretch>
              <a:fillRect/>
            </a:stretch>
          </p:blipFill>
          <p:spPr bwMode="auto">
            <a:xfrm>
              <a:off x="6453198" y="2000240"/>
              <a:ext cx="2714644" cy="1982041"/>
            </a:xfrm>
            <a:prstGeom prst="rect">
              <a:avLst/>
            </a:prstGeom>
            <a:noFill/>
            <a:ln w="9525">
              <a:noFill/>
              <a:miter lim="800000"/>
              <a:headEnd/>
              <a:tailEnd/>
            </a:ln>
            <a:effectLst/>
          </p:spPr>
        </p:pic>
        <p:pic>
          <p:nvPicPr>
            <p:cNvPr id="11" name="图片 13326"/>
            <p:cNvPicPr>
              <a:picLocks noChangeAspect="1"/>
            </p:cNvPicPr>
            <p:nvPr/>
          </p:nvPicPr>
          <p:blipFill>
            <a:blip r:embed="rId3" cstate="print"/>
            <a:srcRect/>
            <a:stretch>
              <a:fillRect/>
            </a:stretch>
          </p:blipFill>
          <p:spPr bwMode="auto">
            <a:xfrm>
              <a:off x="6596074" y="4391044"/>
              <a:ext cx="2019300" cy="1752600"/>
            </a:xfrm>
            <a:prstGeom prst="rect">
              <a:avLst/>
            </a:prstGeom>
            <a:noFill/>
            <a:ln w="9525">
              <a:noFill/>
              <a:miter lim="800000"/>
              <a:headEnd/>
              <a:tailEnd/>
            </a:ln>
          </p:spPr>
        </p:pic>
        <p:sp>
          <p:nvSpPr>
            <p:cNvPr id="15" name="椭圆 14"/>
            <p:cNvSpPr/>
            <p:nvPr/>
          </p:nvSpPr>
          <p:spPr>
            <a:xfrm>
              <a:off x="7096140" y="4533920"/>
              <a:ext cx="357190" cy="3571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椭圆 15"/>
            <p:cNvSpPr/>
            <p:nvPr/>
          </p:nvSpPr>
          <p:spPr>
            <a:xfrm>
              <a:off x="7739082" y="4533920"/>
              <a:ext cx="357190" cy="3571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椭圆 16"/>
            <p:cNvSpPr/>
            <p:nvPr/>
          </p:nvSpPr>
          <p:spPr>
            <a:xfrm>
              <a:off x="7453330" y="5105424"/>
              <a:ext cx="357190" cy="3571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9" name="直接箭头连接符 18"/>
            <p:cNvCxnSpPr>
              <a:cxnSpLocks/>
              <a:stCxn id="21" idx="3"/>
            </p:cNvCxnSpPr>
            <p:nvPr/>
          </p:nvCxnSpPr>
          <p:spPr>
            <a:xfrm flipV="1">
              <a:off x="5985098" y="4857760"/>
              <a:ext cx="968166" cy="1286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
            <p:cNvPicPr>
              <a:picLocks noChangeAspect="1" noChangeArrowheads="1"/>
            </p:cNvPicPr>
            <p:nvPr/>
          </p:nvPicPr>
          <p:blipFill>
            <a:blip r:embed="rId4" cstate="print"/>
            <a:srcRect/>
            <a:stretch>
              <a:fillRect/>
            </a:stretch>
          </p:blipFill>
          <p:spPr bwMode="auto">
            <a:xfrm>
              <a:off x="238092" y="2000240"/>
              <a:ext cx="5459436" cy="2500330"/>
            </a:xfrm>
            <a:prstGeom prst="rect">
              <a:avLst/>
            </a:prstGeom>
            <a:noFill/>
            <a:ln w="9525">
              <a:noFill/>
              <a:miter lim="800000"/>
              <a:headEnd/>
              <a:tailEnd/>
            </a:ln>
            <a:effectLst/>
          </p:spPr>
        </p:pic>
        <p:sp>
          <p:nvSpPr>
            <p:cNvPr id="18" name="矩形 17"/>
            <p:cNvSpPr/>
            <p:nvPr/>
          </p:nvSpPr>
          <p:spPr>
            <a:xfrm>
              <a:off x="2738422" y="3645023"/>
              <a:ext cx="857256" cy="337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21" name="文本框 1"/>
            <p:cNvSpPr txBox="1">
              <a:spLocks noChangeArrowheads="1"/>
            </p:cNvSpPr>
            <p:nvPr/>
          </p:nvSpPr>
          <p:spPr bwMode="auto">
            <a:xfrm>
              <a:off x="3965798" y="4815560"/>
              <a:ext cx="201930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22" name="直接箭头连接符 21"/>
            <p:cNvCxnSpPr>
              <a:cxnSpLocks/>
              <a:stCxn id="18" idx="2"/>
              <a:endCxn id="21" idx="1"/>
            </p:cNvCxnSpPr>
            <p:nvPr/>
          </p:nvCxnSpPr>
          <p:spPr>
            <a:xfrm>
              <a:off x="3167050" y="3982280"/>
              <a:ext cx="798748" cy="100409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D17D353-930E-4E59-8CBC-D4A332FD41A2}"/>
              </a:ext>
            </a:extLst>
          </p:cNvPr>
          <p:cNvSpPr txBox="1"/>
          <p:nvPr/>
        </p:nvSpPr>
        <p:spPr>
          <a:xfrm>
            <a:off x="632520" y="404664"/>
            <a:ext cx="9001000" cy="726609"/>
          </a:xfrm>
          <a:prstGeom prst="rect">
            <a:avLst/>
          </a:prstGeom>
          <a:noFill/>
        </p:spPr>
        <p:txBody>
          <a:bodyPr wrap="square">
            <a:spAutoFit/>
          </a:bodyPr>
          <a:lstStyle/>
          <a:p>
            <a:pPr>
              <a:lnSpc>
                <a:spcPct val="120000"/>
              </a:lnSpc>
            </a:pPr>
            <a:r>
              <a:rPr lang="en-US" altLang="zh-CN" b="0" dirty="0">
                <a:cs typeface="Arial" panose="020B0604020202020204" pitchFamily="34" charset="0"/>
                <a:sym typeface="Arial" panose="020B0604020202020204" pitchFamily="34" charset="0"/>
              </a:rPr>
              <a:t>B.</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Check if the starting/running current is normal.</a:t>
            </a:r>
          </a:p>
          <a:p>
            <a:pPr>
              <a:lnSpc>
                <a:spcPct val="120000"/>
              </a:lnSpc>
            </a:pPr>
            <a:r>
              <a:rPr lang="en-US" altLang="zh-CN" b="0" dirty="0">
                <a:cs typeface="Arial" panose="020B0604020202020204" pitchFamily="34" charset="0"/>
                <a:sym typeface="Arial" panose="020B0604020202020204" pitchFamily="34" charset="0"/>
              </a:rPr>
              <a:t>(Let the live wire pass through the jaws)</a:t>
            </a:r>
            <a:endParaRPr lang="zh-CN" altLang="en-US" dirty="0"/>
          </a:p>
        </p:txBody>
      </p:sp>
      <p:grpSp>
        <p:nvGrpSpPr>
          <p:cNvPr id="4" name="组合 3">
            <a:extLst>
              <a:ext uri="{FF2B5EF4-FFF2-40B4-BE49-F238E27FC236}">
                <a16:creationId xmlns:a16="http://schemas.microsoft.com/office/drawing/2014/main" id="{567DC8DF-2BBC-4549-8B71-A40AB5DC665C}"/>
              </a:ext>
            </a:extLst>
          </p:cNvPr>
          <p:cNvGrpSpPr/>
          <p:nvPr/>
        </p:nvGrpSpPr>
        <p:grpSpPr>
          <a:xfrm>
            <a:off x="654015" y="1196752"/>
            <a:ext cx="3653851" cy="5026052"/>
            <a:chOff x="650346" y="934718"/>
            <a:chExt cx="3653851" cy="5026052"/>
          </a:xfrm>
        </p:grpSpPr>
        <p:pic>
          <p:nvPicPr>
            <p:cNvPr id="5" name="图片 4">
              <a:extLst>
                <a:ext uri="{FF2B5EF4-FFF2-40B4-BE49-F238E27FC236}">
                  <a16:creationId xmlns:a16="http://schemas.microsoft.com/office/drawing/2014/main" id="{5DC007AB-CCB7-4EB3-BC21-0A460CACF563}"/>
                </a:ext>
              </a:extLst>
            </p:cNvPr>
            <p:cNvPicPr>
              <a:picLocks noChangeAspect="1"/>
            </p:cNvPicPr>
            <p:nvPr/>
          </p:nvPicPr>
          <p:blipFill>
            <a:blip r:embed="rId2" cstate="print"/>
            <a:stretch>
              <a:fillRect/>
            </a:stretch>
          </p:blipFill>
          <p:spPr>
            <a:xfrm>
              <a:off x="650346" y="934718"/>
              <a:ext cx="3653851" cy="2640097"/>
            </a:xfrm>
            <a:prstGeom prst="roundRect">
              <a:avLst>
                <a:gd name="adj" fmla="val 8594"/>
              </a:avLst>
            </a:prstGeom>
            <a:solidFill>
              <a:srgbClr val="FFFFFF">
                <a:shade val="85000"/>
              </a:srgbClr>
            </a:solidFill>
            <a:ln>
              <a:noFill/>
            </a:ln>
            <a:effectLst/>
          </p:spPr>
        </p:pic>
        <p:grpSp>
          <p:nvGrpSpPr>
            <p:cNvPr id="6" name="组合 5">
              <a:extLst>
                <a:ext uri="{FF2B5EF4-FFF2-40B4-BE49-F238E27FC236}">
                  <a16:creationId xmlns:a16="http://schemas.microsoft.com/office/drawing/2014/main" id="{7E2E7922-E785-4C82-8C60-1172C7A64C82}"/>
                </a:ext>
              </a:extLst>
            </p:cNvPr>
            <p:cNvGrpSpPr/>
            <p:nvPr/>
          </p:nvGrpSpPr>
          <p:grpSpPr>
            <a:xfrm>
              <a:off x="1143985" y="2148566"/>
              <a:ext cx="2226560" cy="3812204"/>
              <a:chOff x="1233349" y="2366607"/>
              <a:chExt cx="2226560" cy="3812204"/>
            </a:xfrm>
          </p:grpSpPr>
          <p:pic>
            <p:nvPicPr>
              <p:cNvPr id="8" name="Picture 42">
                <a:extLst>
                  <a:ext uri="{FF2B5EF4-FFF2-40B4-BE49-F238E27FC236}">
                    <a16:creationId xmlns:a16="http://schemas.microsoft.com/office/drawing/2014/main" id="{EE9EDF32-438E-49D7-8C7B-12AA8F6C6E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33349" y="3999374"/>
                <a:ext cx="2226560" cy="21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cxnSp>
            <p:nvCxnSpPr>
              <p:cNvPr id="9" name="直接箭头连接符 8">
                <a:extLst>
                  <a:ext uri="{FF2B5EF4-FFF2-40B4-BE49-F238E27FC236}">
                    <a16:creationId xmlns:a16="http://schemas.microsoft.com/office/drawing/2014/main" id="{7C11B896-121B-4E65-BFC2-FFBD633A0306}"/>
                  </a:ext>
                </a:extLst>
              </p:cNvPr>
              <p:cNvCxnSpPr>
                <a:cxnSpLocks/>
                <a:stCxn id="7" idx="5"/>
              </p:cNvCxnSpPr>
              <p:nvPr/>
            </p:nvCxnSpPr>
            <p:spPr>
              <a:xfrm>
                <a:off x="1804193" y="2366607"/>
                <a:ext cx="800017" cy="18227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椭圆 6">
              <a:extLst>
                <a:ext uri="{FF2B5EF4-FFF2-40B4-BE49-F238E27FC236}">
                  <a16:creationId xmlns:a16="http://schemas.microsoft.com/office/drawing/2014/main" id="{51FFF0D3-7FD1-48A0-BB5C-6D2902A72357}"/>
                </a:ext>
              </a:extLst>
            </p:cNvPr>
            <p:cNvSpPr/>
            <p:nvPr/>
          </p:nvSpPr>
          <p:spPr>
            <a:xfrm>
              <a:off x="1395590" y="1226626"/>
              <a:ext cx="374012"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28575">
                  <a:solidFill>
                    <a:srgbClr val="FF0000"/>
                  </a:solidFill>
                </a:ln>
                <a:solidFill>
                  <a:srgbClr val="000000"/>
                </a:solidFill>
              </a:endParaRPr>
            </a:p>
          </p:txBody>
        </p:sp>
      </p:grpSp>
      <p:sp>
        <p:nvSpPr>
          <p:cNvPr id="11" name="文本框 10">
            <a:extLst>
              <a:ext uri="{FF2B5EF4-FFF2-40B4-BE49-F238E27FC236}">
                <a16:creationId xmlns:a16="http://schemas.microsoft.com/office/drawing/2014/main" id="{D40E70B8-7897-4429-9903-971FD744ED3B}"/>
              </a:ext>
            </a:extLst>
          </p:cNvPr>
          <p:cNvSpPr txBox="1"/>
          <p:nvPr/>
        </p:nvSpPr>
        <p:spPr>
          <a:xfrm>
            <a:off x="4592960" y="5733256"/>
            <a:ext cx="4824536" cy="726609"/>
          </a:xfrm>
          <a:prstGeom prst="rect">
            <a:avLst/>
          </a:prstGeom>
          <a:noFill/>
        </p:spPr>
        <p:txBody>
          <a:bodyPr wrap="square">
            <a:spAutoFit/>
          </a:bodyPr>
          <a:lstStyle/>
          <a:p>
            <a:pPr>
              <a:lnSpc>
                <a:spcPct val="120000"/>
              </a:lnSpc>
            </a:pPr>
            <a:r>
              <a:rPr lang="en-US" altLang="zh-CN" b="0" dirty="0"/>
              <a:t>Note: If starting current increases abnormally, it is failure and needs to be replaced.</a:t>
            </a:r>
            <a:endParaRPr lang="zh-CN" altLang="en-US" b="0" dirty="0"/>
          </a:p>
        </p:txBody>
      </p:sp>
    </p:spTree>
    <p:extLst>
      <p:ext uri="{BB962C8B-B14F-4D97-AF65-F5344CB8AC3E}">
        <p14:creationId xmlns:p14="http://schemas.microsoft.com/office/powerpoint/2010/main" val="2017938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文本占位符 37892"/>
          <p:cNvSpPr>
            <a:spLocks noGrp="1"/>
          </p:cNvSpPr>
          <p:nvPr>
            <p:ph idx="4294967295"/>
          </p:nvPr>
        </p:nvSpPr>
        <p:spPr>
          <a:xfrm>
            <a:off x="660401" y="674132"/>
            <a:ext cx="8183563" cy="360612"/>
          </a:xfrm>
          <a:prstGeom prst="rect">
            <a:avLst/>
          </a:prstGeom>
        </p:spPr>
        <p:txBody>
          <a:bodyPr>
            <a:spAutoFit/>
          </a:bodyPr>
          <a:lstStyle/>
          <a:p>
            <a:pPr marL="285750" indent="-285750">
              <a:spcBef>
                <a:spcPct val="50000"/>
              </a:spcBef>
              <a:buNone/>
            </a:pPr>
            <a:r>
              <a:rPr lang="en-US" altLang="zh-CN" sz="1600" cap="none" dirty="0">
                <a:latin typeface="Arial" panose="020B0604020202020204" pitchFamily="34" charset="0"/>
                <a:cs typeface="Arial" panose="020B0604020202020204" pitchFamily="34" charset="0"/>
                <a:sym typeface="Arial" panose="020B0604020202020204" pitchFamily="34" charset="0"/>
              </a:rPr>
              <a:t>Restart at least 5 minutes after disconnection of power. If problem still exist, go to step 2. </a:t>
            </a:r>
          </a:p>
        </p:txBody>
      </p:sp>
      <p:sp>
        <p:nvSpPr>
          <p:cNvPr id="18" name="文本框 1"/>
          <p:cNvSpPr txBox="1">
            <a:spLocks noChangeArrowheads="1"/>
          </p:cNvSpPr>
          <p:nvPr/>
        </p:nvSpPr>
        <p:spPr bwMode="auto">
          <a:xfrm>
            <a:off x="660401" y="304800"/>
            <a:ext cx="2854756" cy="338554"/>
          </a:xfrm>
          <a:prstGeom prst="rect">
            <a:avLst/>
          </a:prstGeom>
          <a:noFill/>
          <a:ln w="9525">
            <a:noFill/>
            <a:miter lim="800000"/>
            <a:headEnd/>
            <a:tailEnd/>
          </a:ln>
        </p:spPr>
        <p:txBody>
          <a:bodyPr wrap="none">
            <a:spAutoFit/>
          </a:bodyPr>
          <a:lstStyle/>
          <a:p>
            <a:r>
              <a:rPr lang="en-US" altLang="zh-CN" sz="1600" b="0" dirty="0">
                <a:cs typeface="Arial" panose="020B0604020202020204" pitchFamily="34" charset="0"/>
                <a:sym typeface="Arial" panose="020B0604020202020204" pitchFamily="34" charset="0"/>
              </a:rPr>
              <a:t>Step 1: Power off and restart</a:t>
            </a:r>
          </a:p>
        </p:txBody>
      </p:sp>
      <p:sp>
        <p:nvSpPr>
          <p:cNvPr id="5" name="文本框 6">
            <a:extLst>
              <a:ext uri="{FF2B5EF4-FFF2-40B4-BE49-F238E27FC236}">
                <a16:creationId xmlns:a16="http://schemas.microsoft.com/office/drawing/2014/main" id="{10BECFF3-B659-4C75-AF8C-D2CB5F3C2D2C}"/>
              </a:ext>
            </a:extLst>
          </p:cNvPr>
          <p:cNvSpPr txBox="1">
            <a:spLocks noChangeArrowheads="1"/>
          </p:cNvSpPr>
          <p:nvPr/>
        </p:nvSpPr>
        <p:spPr bwMode="auto">
          <a:xfrm>
            <a:off x="660401" y="1065522"/>
            <a:ext cx="7842250" cy="338554"/>
          </a:xfrm>
          <a:prstGeom prst="rect">
            <a:avLst/>
          </a:prstGeom>
          <a:noFill/>
          <a:ln w="9525">
            <a:noFill/>
            <a:miter lim="800000"/>
            <a:headEnd/>
            <a:tailEnd/>
          </a:ln>
        </p:spPr>
        <p:txBody>
          <a:bodyPr wrap="square">
            <a:spAutoFit/>
          </a:bodyPr>
          <a:lstStyle/>
          <a:p>
            <a:r>
              <a:rPr lang="en-US" altLang="zh-CN" sz="1600" b="0" dirty="0">
                <a:cs typeface="Arial" panose="020B0604020202020204" pitchFamily="34" charset="0"/>
                <a:sym typeface="Arial" panose="020B0604020202020204" pitchFamily="34" charset="0"/>
              </a:rPr>
              <a:t>Step 2: If F7 still exist, replace Inverter board. </a:t>
            </a:r>
          </a:p>
        </p:txBody>
      </p:sp>
      <p:grpSp>
        <p:nvGrpSpPr>
          <p:cNvPr id="6" name="组合 5">
            <a:extLst>
              <a:ext uri="{FF2B5EF4-FFF2-40B4-BE49-F238E27FC236}">
                <a16:creationId xmlns:a16="http://schemas.microsoft.com/office/drawing/2014/main" id="{3CDD8A1B-18E4-4A2F-B084-8047EC2CF96E}"/>
              </a:ext>
            </a:extLst>
          </p:cNvPr>
          <p:cNvGrpSpPr/>
          <p:nvPr/>
        </p:nvGrpSpPr>
        <p:grpSpPr>
          <a:xfrm>
            <a:off x="165100" y="1446893"/>
            <a:ext cx="9575800" cy="3638291"/>
            <a:chOff x="165100" y="1600201"/>
            <a:chExt cx="9575800" cy="3638291"/>
          </a:xfrm>
        </p:grpSpPr>
        <p:pic>
          <p:nvPicPr>
            <p:cNvPr id="7" name="Picture 2">
              <a:extLst>
                <a:ext uri="{FF2B5EF4-FFF2-40B4-BE49-F238E27FC236}">
                  <a16:creationId xmlns:a16="http://schemas.microsoft.com/office/drawing/2014/main" id="{C45AE526-DDD7-416A-B1AC-8EC06ABBED0F}"/>
                </a:ext>
              </a:extLst>
            </p:cNvPr>
            <p:cNvPicPr>
              <a:picLocks noChangeAspect="1" noChangeArrowheads="1"/>
            </p:cNvPicPr>
            <p:nvPr/>
          </p:nvPicPr>
          <p:blipFill>
            <a:blip r:embed="rId2" cstate="print"/>
            <a:srcRect l="5512" r="3150"/>
            <a:stretch>
              <a:fillRect/>
            </a:stretch>
          </p:blipFill>
          <p:spPr bwMode="auto">
            <a:xfrm>
              <a:off x="165100" y="1600201"/>
              <a:ext cx="9575800" cy="3171825"/>
            </a:xfrm>
            <a:prstGeom prst="rect">
              <a:avLst/>
            </a:prstGeom>
            <a:noFill/>
            <a:ln w="9525">
              <a:noFill/>
              <a:miter lim="800000"/>
              <a:headEnd/>
              <a:tailEnd/>
            </a:ln>
          </p:spPr>
        </p:pic>
        <p:sp>
          <p:nvSpPr>
            <p:cNvPr id="8" name="矩形 7">
              <a:extLst>
                <a:ext uri="{FF2B5EF4-FFF2-40B4-BE49-F238E27FC236}">
                  <a16:creationId xmlns:a16="http://schemas.microsoft.com/office/drawing/2014/main" id="{56D649CE-3750-4542-9A3B-648D36A6E352}"/>
                </a:ext>
              </a:extLst>
            </p:cNvPr>
            <p:cNvSpPr/>
            <p:nvPr/>
          </p:nvSpPr>
          <p:spPr>
            <a:xfrm>
              <a:off x="4457700" y="2438400"/>
              <a:ext cx="2146300" cy="137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文本框 1">
              <a:extLst>
                <a:ext uri="{FF2B5EF4-FFF2-40B4-BE49-F238E27FC236}">
                  <a16:creationId xmlns:a16="http://schemas.microsoft.com/office/drawing/2014/main" id="{66B93CB0-09D3-4BA3-BE5A-CE700DC75BD1}"/>
                </a:ext>
              </a:extLst>
            </p:cNvPr>
            <p:cNvSpPr txBox="1">
              <a:spLocks noChangeArrowheads="1"/>
            </p:cNvSpPr>
            <p:nvPr/>
          </p:nvSpPr>
          <p:spPr bwMode="auto">
            <a:xfrm>
              <a:off x="4457700" y="4869160"/>
              <a:ext cx="17335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cxnSp>
          <p:nvCxnSpPr>
            <p:cNvPr id="10" name="直接箭头连接符 9">
              <a:extLst>
                <a:ext uri="{FF2B5EF4-FFF2-40B4-BE49-F238E27FC236}">
                  <a16:creationId xmlns:a16="http://schemas.microsoft.com/office/drawing/2014/main" id="{59B9A607-5EE5-4667-915B-35EEDD865F45}"/>
                </a:ext>
              </a:extLst>
            </p:cNvPr>
            <p:cNvCxnSpPr>
              <a:cxnSpLocks/>
              <a:endCxn id="9" idx="0"/>
            </p:cNvCxnSpPr>
            <p:nvPr/>
          </p:nvCxnSpPr>
          <p:spPr>
            <a:xfrm flipH="1">
              <a:off x="5324475" y="3421360"/>
              <a:ext cx="41276" cy="1447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文本框 3">
            <a:extLst>
              <a:ext uri="{FF2B5EF4-FFF2-40B4-BE49-F238E27FC236}">
                <a16:creationId xmlns:a16="http://schemas.microsoft.com/office/drawing/2014/main" id="{CA4C377B-26DE-493A-9497-86667668CF06}"/>
              </a:ext>
            </a:extLst>
          </p:cNvPr>
          <p:cNvSpPr txBox="1">
            <a:spLocks noChangeArrowheads="1"/>
          </p:cNvSpPr>
          <p:nvPr/>
        </p:nvSpPr>
        <p:spPr bwMode="auto">
          <a:xfrm>
            <a:off x="660400" y="5456498"/>
            <a:ext cx="379730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1" name="Picture 1"/>
          <p:cNvPicPr>
            <a:picLocks noChangeAspect="1" noChangeArrowheads="1"/>
          </p:cNvPicPr>
          <p:nvPr/>
        </p:nvPicPr>
        <p:blipFill>
          <a:blip r:embed="rId2" cstate="print"/>
          <a:srcRect/>
          <a:stretch>
            <a:fillRect/>
          </a:stretch>
        </p:blipFill>
        <p:spPr bwMode="auto">
          <a:xfrm>
            <a:off x="1166786" y="1214422"/>
            <a:ext cx="8026235" cy="3962410"/>
          </a:xfrm>
          <a:prstGeom prst="rect">
            <a:avLst/>
          </a:prstGeom>
          <a:noFill/>
          <a:ln w="9525">
            <a:noFill/>
            <a:miter lim="800000"/>
            <a:headEnd/>
            <a:tailEnd/>
          </a:ln>
          <a:effectLst/>
        </p:spPr>
      </p:pic>
      <p:sp>
        <p:nvSpPr>
          <p:cNvPr id="27651" name="矩形 23595"/>
          <p:cNvSpPr>
            <a:spLocks noChangeArrowheads="1"/>
          </p:cNvSpPr>
          <p:nvPr/>
        </p:nvSpPr>
        <p:spPr bwMode="auto">
          <a:xfrm>
            <a:off x="560388" y="476250"/>
            <a:ext cx="8280400" cy="530225"/>
          </a:xfrm>
          <a:prstGeom prst="rect">
            <a:avLst/>
          </a:prstGeom>
          <a:noFill/>
          <a:ln w="9525">
            <a:noFill/>
            <a:miter lim="800000"/>
            <a:headEnd/>
            <a:tailEnd/>
          </a:ln>
        </p:spPr>
        <p:txBody>
          <a:bodyPr wrap="none" anchor="ctr"/>
          <a:lstStyle/>
          <a:p>
            <a:pPr algn="ctr"/>
            <a:r>
              <a:rPr lang="en-US" altLang="zh-CN" sz="2800" dirty="0">
                <a:cs typeface="Arial" panose="020B0604020202020204" pitchFamily="34" charset="0"/>
                <a:sym typeface="Arial" panose="020B0604020202020204" pitchFamily="34" charset="0"/>
              </a:rPr>
              <a:t>Electronic System</a:t>
            </a:r>
            <a:endParaRPr lang="zh-CN" altLang="en-US" sz="2800" dirty="0">
              <a:cs typeface="Arial" panose="020B0604020202020204" pitchFamily="34" charset="0"/>
              <a:sym typeface="Arial" panose="020B0604020202020204" pitchFamily="34" charset="0"/>
            </a:endParaRPr>
          </a:p>
        </p:txBody>
      </p:sp>
      <p:sp>
        <p:nvSpPr>
          <p:cNvPr id="27655" name="矩形 16"/>
          <p:cNvSpPr>
            <a:spLocks noChangeArrowheads="1"/>
          </p:cNvSpPr>
          <p:nvPr/>
        </p:nvSpPr>
        <p:spPr bwMode="auto">
          <a:xfrm>
            <a:off x="1136650" y="5997598"/>
            <a:ext cx="7489825" cy="369332"/>
          </a:xfrm>
          <a:prstGeom prst="rect">
            <a:avLst/>
          </a:prstGeom>
          <a:noFill/>
          <a:ln w="9525">
            <a:noFill/>
            <a:miter lim="800000"/>
            <a:headEnd/>
            <a:tailEnd/>
          </a:ln>
        </p:spPr>
        <p:txBody>
          <a:bodyPr>
            <a:spAutoFit/>
          </a:bodyPr>
          <a:lstStyle/>
          <a:p>
            <a:r>
              <a:rPr lang="en-US" altLang="zh-CN" dirty="0">
                <a:solidFill>
                  <a:srgbClr val="FF0000"/>
                </a:solidFill>
                <a:cs typeface="Arial" panose="020B0604020202020204" pitchFamily="34" charset="0"/>
                <a:sym typeface="Arial" panose="020B0604020202020204" pitchFamily="34" charset="0"/>
              </a:rPr>
              <a:t>Note: Integrated board include Inverter board &amp; PC board</a:t>
            </a:r>
            <a:endParaRPr lang="zh-CN" altLang="en-US" dirty="0">
              <a:cs typeface="Arial" panose="020B0604020202020204" pitchFamily="34" charset="0"/>
              <a:sym typeface="Arial" panose="020B0604020202020204" pitchFamily="34" charset="0"/>
            </a:endParaRPr>
          </a:p>
        </p:txBody>
      </p:sp>
      <p:sp>
        <p:nvSpPr>
          <p:cNvPr id="19" name="Text Box 13"/>
          <p:cNvSpPr txBox="1">
            <a:spLocks noChangeArrowheads="1"/>
          </p:cNvSpPr>
          <p:nvPr/>
        </p:nvSpPr>
        <p:spPr bwMode="auto">
          <a:xfrm>
            <a:off x="1381100" y="5643578"/>
            <a:ext cx="1835150" cy="304800"/>
          </a:xfrm>
          <a:prstGeom prst="rect">
            <a:avLst/>
          </a:prstGeom>
          <a:noFill/>
          <a:ln w="9525">
            <a:noFill/>
            <a:miter lim="800000"/>
            <a:headEnd/>
            <a:tailEnd/>
          </a:ln>
        </p:spPr>
        <p:txBody>
          <a:bodyPr>
            <a:spAutoFit/>
          </a:bodyPr>
          <a:lstStyle/>
          <a:p>
            <a:pPr>
              <a:spcBef>
                <a:spcPct val="50000"/>
              </a:spcBef>
            </a:pPr>
            <a:r>
              <a:rPr lang="en-US" altLang="zh-CN" sz="1400" dirty="0">
                <a:ea typeface="黑体" pitchFamily="49" charset="-122"/>
                <a:cs typeface="Arial" panose="020B0604020202020204" pitchFamily="34" charset="0"/>
                <a:sym typeface="Arial" panose="020B0604020202020204" pitchFamily="34" charset="0"/>
              </a:rPr>
              <a:t>Power filter plate</a:t>
            </a:r>
            <a:endParaRPr lang="zh-CN" altLang="en-US" sz="1400" dirty="0">
              <a:ea typeface="黑体" pitchFamily="49" charset="-122"/>
              <a:cs typeface="Arial" panose="020B0604020202020204" pitchFamily="34" charset="0"/>
              <a:sym typeface="Arial" panose="020B0604020202020204" pitchFamily="34" charset="0"/>
            </a:endParaRPr>
          </a:p>
        </p:txBody>
      </p:sp>
      <p:sp>
        <p:nvSpPr>
          <p:cNvPr id="20" name="Rectangle 8"/>
          <p:cNvSpPr>
            <a:spLocks noChangeArrowheads="1"/>
          </p:cNvSpPr>
          <p:nvPr/>
        </p:nvSpPr>
        <p:spPr bwMode="auto">
          <a:xfrm>
            <a:off x="1309662" y="1571612"/>
            <a:ext cx="1871663" cy="3071834"/>
          </a:xfrm>
          <a:prstGeom prst="rect">
            <a:avLst/>
          </a:prstGeom>
          <a:noFill/>
          <a:ln w="28575">
            <a:solidFill>
              <a:srgbClr val="FF0000"/>
            </a:solidFill>
            <a:miter lim="800000"/>
            <a:headEnd/>
            <a:tailEnd/>
          </a:ln>
        </p:spPr>
        <p:txBody>
          <a:bodyPr wrap="none" anchor="ctr"/>
          <a:lstStyle/>
          <a:p>
            <a:endParaRPr lang="zh-CN" altLang="en-US">
              <a:cs typeface="Arial" panose="020B0604020202020204" pitchFamily="34" charset="0"/>
              <a:sym typeface="Arial" panose="020B0604020202020204" pitchFamily="34" charset="0"/>
            </a:endParaRPr>
          </a:p>
        </p:txBody>
      </p:sp>
      <p:sp>
        <p:nvSpPr>
          <p:cNvPr id="22" name="矩形 23578"/>
          <p:cNvSpPr>
            <a:spLocks noChangeArrowheads="1"/>
          </p:cNvSpPr>
          <p:nvPr/>
        </p:nvSpPr>
        <p:spPr bwMode="auto">
          <a:xfrm>
            <a:off x="4095744" y="1571612"/>
            <a:ext cx="4857784" cy="3286147"/>
          </a:xfrm>
          <a:prstGeom prst="rect">
            <a:avLst/>
          </a:prstGeom>
          <a:noFill/>
          <a:ln w="38100">
            <a:solidFill>
              <a:srgbClr val="FF0000"/>
            </a:solidFill>
            <a:miter lim="800000"/>
            <a:headEnd/>
            <a:tailEnd/>
          </a:ln>
        </p:spPr>
        <p:txBody>
          <a:bodyPr/>
          <a:lstStyle/>
          <a:p>
            <a:endParaRPr lang="zh-CN" altLang="en-US">
              <a:cs typeface="Arial" panose="020B0604020202020204" pitchFamily="34" charset="0"/>
              <a:sym typeface="Arial" panose="020B0604020202020204" pitchFamily="34" charset="0"/>
            </a:endParaRPr>
          </a:p>
        </p:txBody>
      </p:sp>
      <p:sp>
        <p:nvSpPr>
          <p:cNvPr id="24" name="Text Box 23"/>
          <p:cNvSpPr txBox="1">
            <a:spLocks noChangeArrowheads="1"/>
          </p:cNvSpPr>
          <p:nvPr/>
        </p:nvSpPr>
        <p:spPr bwMode="auto">
          <a:xfrm>
            <a:off x="6024570" y="5429264"/>
            <a:ext cx="1471613" cy="523220"/>
          </a:xfrm>
          <a:prstGeom prst="rect">
            <a:avLst/>
          </a:prstGeom>
          <a:noFill/>
          <a:ln w="9525">
            <a:noFill/>
            <a:miter lim="800000"/>
            <a:headEnd/>
            <a:tailEnd/>
          </a:ln>
        </p:spPr>
        <p:txBody>
          <a:bodyPr>
            <a:spAutoFit/>
          </a:bodyPr>
          <a:lstStyle/>
          <a:p>
            <a:pPr algn="ctr">
              <a:spcBef>
                <a:spcPct val="50000"/>
              </a:spcBef>
            </a:pPr>
            <a:r>
              <a:rPr lang="en-US" altLang="zh-CN" sz="1400" dirty="0">
                <a:ea typeface="黑体" pitchFamily="49" charset="-122"/>
                <a:cs typeface="Arial" panose="020B0604020202020204" pitchFamily="34" charset="0"/>
                <a:sym typeface="Arial" panose="020B0604020202020204" pitchFamily="34" charset="0"/>
              </a:rPr>
              <a:t>Integrated board</a:t>
            </a:r>
          </a:p>
        </p:txBody>
      </p:sp>
      <p:sp>
        <p:nvSpPr>
          <p:cNvPr id="25" name="Line 12"/>
          <p:cNvSpPr>
            <a:spLocks noChangeShapeType="1"/>
          </p:cNvSpPr>
          <p:nvPr/>
        </p:nvSpPr>
        <p:spPr bwMode="auto">
          <a:xfrm>
            <a:off x="2166918" y="4643446"/>
            <a:ext cx="0" cy="1008063"/>
          </a:xfrm>
          <a:prstGeom prst="line">
            <a:avLst/>
          </a:prstGeom>
          <a:noFill/>
          <a:ln w="28575">
            <a:solidFill>
              <a:srgbClr val="FF0000"/>
            </a:solidFill>
            <a:round/>
            <a:headEnd/>
            <a:tailEnd type="triangle" w="med" len="med"/>
          </a:ln>
        </p:spPr>
        <p:txBody>
          <a:bodyPr/>
          <a:lstStyle/>
          <a:p>
            <a:endParaRPr lang="zh-CN" altLang="en-US">
              <a:cs typeface="Arial" panose="020B0604020202020204" pitchFamily="34" charset="0"/>
              <a:sym typeface="Arial" panose="020B0604020202020204" pitchFamily="34" charset="0"/>
            </a:endParaRPr>
          </a:p>
        </p:txBody>
      </p:sp>
      <p:sp>
        <p:nvSpPr>
          <p:cNvPr id="27" name="Line 12"/>
          <p:cNvSpPr>
            <a:spLocks noChangeShapeType="1"/>
          </p:cNvSpPr>
          <p:nvPr/>
        </p:nvSpPr>
        <p:spPr bwMode="auto">
          <a:xfrm>
            <a:off x="6810388" y="4857760"/>
            <a:ext cx="0" cy="561975"/>
          </a:xfrm>
          <a:prstGeom prst="line">
            <a:avLst/>
          </a:prstGeom>
          <a:noFill/>
          <a:ln w="28575">
            <a:solidFill>
              <a:srgbClr val="FF0000"/>
            </a:solidFill>
            <a:round/>
            <a:headEnd/>
            <a:tailEnd type="triangle" w="med" len="med"/>
          </a:ln>
        </p:spPr>
        <p:txBody>
          <a:bodyPr/>
          <a:lstStyle/>
          <a:p>
            <a:endParaRPr lang="zh-CN" altLang="en-US">
              <a:cs typeface="Arial" panose="020B0604020202020204" pitchFamily="34" charset="0"/>
              <a:sym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3"/>
          <p:cNvSpPr txBox="1">
            <a:spLocks noChangeArrowheads="1"/>
          </p:cNvSpPr>
          <p:nvPr/>
        </p:nvSpPr>
        <p:spPr bwMode="auto">
          <a:xfrm>
            <a:off x="488504" y="6023029"/>
            <a:ext cx="9252396" cy="646331"/>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resistance value is not the same, that means compressor faiure and replace compressor.</a:t>
            </a:r>
            <a:endParaRPr lang="zh-CN" altLang="en-US" b="0" dirty="0">
              <a:cs typeface="Arial" panose="020B0604020202020204" pitchFamily="34" charset="0"/>
              <a:sym typeface="Arial" panose="020B0604020202020204" pitchFamily="34" charset="0"/>
            </a:endParaRPr>
          </a:p>
        </p:txBody>
      </p:sp>
      <p:grpSp>
        <p:nvGrpSpPr>
          <p:cNvPr id="4" name="组合 3">
            <a:extLst>
              <a:ext uri="{FF2B5EF4-FFF2-40B4-BE49-F238E27FC236}">
                <a16:creationId xmlns:a16="http://schemas.microsoft.com/office/drawing/2014/main" id="{47619D88-364E-46DA-91E1-BEB7F0E549BC}"/>
              </a:ext>
            </a:extLst>
          </p:cNvPr>
          <p:cNvGrpSpPr/>
          <p:nvPr/>
        </p:nvGrpSpPr>
        <p:grpSpPr>
          <a:xfrm>
            <a:off x="165100" y="2178649"/>
            <a:ext cx="9575800" cy="3770631"/>
            <a:chOff x="165100" y="1600201"/>
            <a:chExt cx="9575800" cy="3770631"/>
          </a:xfrm>
        </p:grpSpPr>
        <p:pic>
          <p:nvPicPr>
            <p:cNvPr id="14" name="Picture 2"/>
            <p:cNvPicPr>
              <a:picLocks noChangeAspect="1" noChangeArrowheads="1"/>
            </p:cNvPicPr>
            <p:nvPr/>
          </p:nvPicPr>
          <p:blipFill>
            <a:blip r:embed="rId2" cstate="print"/>
            <a:srcRect l="5512" r="3150"/>
            <a:stretch>
              <a:fillRect/>
            </a:stretch>
          </p:blipFill>
          <p:spPr bwMode="auto">
            <a:xfrm>
              <a:off x="165100" y="1600201"/>
              <a:ext cx="9575800" cy="3171825"/>
            </a:xfrm>
            <a:prstGeom prst="rect">
              <a:avLst/>
            </a:prstGeom>
            <a:noFill/>
            <a:ln w="9525">
              <a:noFill/>
              <a:miter lim="800000"/>
              <a:headEnd/>
              <a:tailEnd/>
            </a:ln>
          </p:spPr>
        </p:pic>
        <p:sp>
          <p:nvSpPr>
            <p:cNvPr id="10" name="矩形 9"/>
            <p:cNvSpPr/>
            <p:nvPr/>
          </p:nvSpPr>
          <p:spPr>
            <a:xfrm rot="5197285">
              <a:off x="5694355" y="2582452"/>
              <a:ext cx="241698" cy="407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1" name="文本框 1"/>
            <p:cNvSpPr txBox="1">
              <a:spLocks noChangeArrowheads="1"/>
            </p:cNvSpPr>
            <p:nvPr/>
          </p:nvSpPr>
          <p:spPr bwMode="auto">
            <a:xfrm>
              <a:off x="4210050" y="5029200"/>
              <a:ext cx="3219450" cy="341632"/>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Terminals: U-V-W</a:t>
              </a:r>
            </a:p>
          </p:txBody>
        </p:sp>
        <p:cxnSp>
          <p:nvCxnSpPr>
            <p:cNvPr id="13" name="直接箭头连接符 12"/>
            <p:cNvCxnSpPr/>
            <p:nvPr/>
          </p:nvCxnSpPr>
          <p:spPr>
            <a:xfrm>
              <a:off x="5861050" y="2895600"/>
              <a:ext cx="0" cy="2133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文本框 3">
            <a:extLst>
              <a:ext uri="{FF2B5EF4-FFF2-40B4-BE49-F238E27FC236}">
                <a16:creationId xmlns:a16="http://schemas.microsoft.com/office/drawing/2014/main" id="{AD6477A1-7993-43A1-9704-15D5FFCCE15D}"/>
              </a:ext>
            </a:extLst>
          </p:cNvPr>
          <p:cNvSpPr txBox="1">
            <a:spLocks noChangeArrowheads="1"/>
          </p:cNvSpPr>
          <p:nvPr/>
        </p:nvSpPr>
        <p:spPr bwMode="auto">
          <a:xfrm>
            <a:off x="186315" y="332656"/>
            <a:ext cx="8737634" cy="1477328"/>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Step 3. Check the resistance and starting/running current of compressor.</a:t>
            </a:r>
          </a:p>
          <a:p>
            <a:pPr>
              <a:spcBef>
                <a:spcPct val="50000"/>
              </a:spcBef>
            </a:pPr>
            <a:r>
              <a:rPr lang="en-US" altLang="zh-CN" b="0" dirty="0">
                <a:cs typeface="Arial" panose="020B0604020202020204" pitchFamily="34" charset="0"/>
                <a:sym typeface="Arial" panose="020B0604020202020204" pitchFamily="34" charset="0"/>
              </a:rPr>
              <a:t>A. If issue still exist</a:t>
            </a:r>
            <a:r>
              <a:rPr 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check if resistance values between any two terminals is the same, like U and V, U and W, V and W. </a:t>
            </a:r>
            <a:endParaRPr lang="en-US" b="0" dirty="0">
              <a:cs typeface="Arial" panose="020B0604020202020204" pitchFamily="34" charset="0"/>
              <a:sym typeface="Arial" panose="020B0604020202020204" pitchFamily="34" charset="0"/>
            </a:endParaRPr>
          </a:p>
          <a:p>
            <a:pPr>
              <a:spcBef>
                <a:spcPct val="50000"/>
              </a:spcBef>
            </a:pPr>
            <a:endParaRPr lang="zh-CN" altLang="en-US" b="0" dirty="0">
              <a:cs typeface="Arial" panose="020B0604020202020204" pitchFamily="34" charset="0"/>
              <a:sym typeface="Arial" panose="020B0604020202020204" pitchFamily="34" charset="0"/>
            </a:endParaRPr>
          </a:p>
        </p:txBody>
      </p:sp>
      <p:sp>
        <p:nvSpPr>
          <p:cNvPr id="16" name="文本框 3">
            <a:extLst>
              <a:ext uri="{FF2B5EF4-FFF2-40B4-BE49-F238E27FC236}">
                <a16:creationId xmlns:a16="http://schemas.microsoft.com/office/drawing/2014/main" id="{A4239768-2AAE-46AF-9725-74C4A6118617}"/>
              </a:ext>
            </a:extLst>
          </p:cNvPr>
          <p:cNvSpPr txBox="1">
            <a:spLocks noChangeArrowheads="1"/>
          </p:cNvSpPr>
          <p:nvPr/>
        </p:nvSpPr>
        <p:spPr bwMode="auto">
          <a:xfrm>
            <a:off x="186315" y="1414735"/>
            <a:ext cx="9288462" cy="646113"/>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resistance value is not the same, that means compressor faiure and replace compressor.</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DEEDD2D-0B28-4F04-B9AB-6F60B12967A8}"/>
              </a:ext>
            </a:extLst>
          </p:cNvPr>
          <p:cNvSpPr txBox="1"/>
          <p:nvPr/>
        </p:nvSpPr>
        <p:spPr>
          <a:xfrm>
            <a:off x="704528" y="404664"/>
            <a:ext cx="6120680" cy="726609"/>
          </a:xfrm>
          <a:prstGeom prst="rect">
            <a:avLst/>
          </a:prstGeom>
          <a:noFill/>
        </p:spPr>
        <p:txBody>
          <a:bodyPr wrap="square">
            <a:spAutoFit/>
          </a:bodyPr>
          <a:lstStyle/>
          <a:p>
            <a:pPr>
              <a:lnSpc>
                <a:spcPct val="120000"/>
              </a:lnSpc>
            </a:pPr>
            <a:r>
              <a:rPr lang="en-US" altLang="zh-CN" b="0" dirty="0">
                <a:cs typeface="Arial" panose="020B0604020202020204" pitchFamily="34" charset="0"/>
                <a:sym typeface="Arial" panose="020B0604020202020204" pitchFamily="34" charset="0"/>
              </a:rPr>
              <a:t>B.</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Check if the starting/running current is normal.</a:t>
            </a:r>
          </a:p>
          <a:p>
            <a:pPr>
              <a:lnSpc>
                <a:spcPct val="120000"/>
              </a:lnSpc>
            </a:pPr>
            <a:r>
              <a:rPr lang="en-US" altLang="zh-CN" b="0" dirty="0">
                <a:cs typeface="Arial" panose="020B0604020202020204" pitchFamily="34" charset="0"/>
                <a:sym typeface="Arial" panose="020B0604020202020204" pitchFamily="34" charset="0"/>
              </a:rPr>
              <a:t>(Let the live wire (one of RST) pass through the jaws)</a:t>
            </a:r>
            <a:endParaRPr lang="zh-CN" altLang="en-US" dirty="0"/>
          </a:p>
        </p:txBody>
      </p:sp>
      <p:grpSp>
        <p:nvGrpSpPr>
          <p:cNvPr id="4" name="组合 3">
            <a:extLst>
              <a:ext uri="{FF2B5EF4-FFF2-40B4-BE49-F238E27FC236}">
                <a16:creationId xmlns:a16="http://schemas.microsoft.com/office/drawing/2014/main" id="{6DBF00E6-AFA3-463C-8846-0105466BBF0A}"/>
              </a:ext>
            </a:extLst>
          </p:cNvPr>
          <p:cNvGrpSpPr/>
          <p:nvPr/>
        </p:nvGrpSpPr>
        <p:grpSpPr>
          <a:xfrm>
            <a:off x="776536" y="1268760"/>
            <a:ext cx="3297962" cy="5388218"/>
            <a:chOff x="5109498" y="1340768"/>
            <a:chExt cx="3297962" cy="5388218"/>
          </a:xfrm>
        </p:grpSpPr>
        <p:grpSp>
          <p:nvGrpSpPr>
            <p:cNvPr id="5" name="组合 4">
              <a:extLst>
                <a:ext uri="{FF2B5EF4-FFF2-40B4-BE49-F238E27FC236}">
                  <a16:creationId xmlns:a16="http://schemas.microsoft.com/office/drawing/2014/main" id="{FBAB4C7D-DE1F-441A-9B56-D58BD0C79EE7}"/>
                </a:ext>
              </a:extLst>
            </p:cNvPr>
            <p:cNvGrpSpPr/>
            <p:nvPr/>
          </p:nvGrpSpPr>
          <p:grpSpPr>
            <a:xfrm>
              <a:off x="5109498" y="1340768"/>
              <a:ext cx="3297962" cy="5205158"/>
              <a:chOff x="2326574" y="844239"/>
              <a:chExt cx="3297962" cy="5205158"/>
            </a:xfrm>
          </p:grpSpPr>
          <p:grpSp>
            <p:nvGrpSpPr>
              <p:cNvPr id="7" name="组合 6">
                <a:extLst>
                  <a:ext uri="{FF2B5EF4-FFF2-40B4-BE49-F238E27FC236}">
                    <a16:creationId xmlns:a16="http://schemas.microsoft.com/office/drawing/2014/main" id="{684E7DDB-A2E8-4FD8-AA8D-60955E61A918}"/>
                  </a:ext>
                </a:extLst>
              </p:cNvPr>
              <p:cNvGrpSpPr/>
              <p:nvPr/>
            </p:nvGrpSpPr>
            <p:grpSpPr>
              <a:xfrm>
                <a:off x="2724161" y="844239"/>
                <a:ext cx="2900375" cy="3052414"/>
                <a:chOff x="2724161" y="844239"/>
                <a:chExt cx="2900375" cy="3052414"/>
              </a:xfrm>
            </p:grpSpPr>
            <p:pic>
              <p:nvPicPr>
                <p:cNvPr id="11" name="Picture 2">
                  <a:extLst>
                    <a:ext uri="{FF2B5EF4-FFF2-40B4-BE49-F238E27FC236}">
                      <a16:creationId xmlns:a16="http://schemas.microsoft.com/office/drawing/2014/main" id="{6AC7A995-FAE4-4EFB-9065-05C22FA2FF95}"/>
                    </a:ext>
                  </a:extLst>
                </p:cNvPr>
                <p:cNvPicPr>
                  <a:picLocks noChangeAspect="1" noChangeArrowheads="1"/>
                </p:cNvPicPr>
                <p:nvPr/>
              </p:nvPicPr>
              <p:blipFill>
                <a:blip r:embed="rId2" cstate="print"/>
                <a:srcRect b="15333"/>
                <a:stretch>
                  <a:fillRect/>
                </a:stretch>
              </p:blipFill>
              <p:spPr bwMode="auto">
                <a:xfrm>
                  <a:off x="2724161" y="844239"/>
                  <a:ext cx="2900375" cy="3052414"/>
                </a:xfrm>
                <a:prstGeom prst="roundRect">
                  <a:avLst>
                    <a:gd name="adj" fmla="val 8594"/>
                  </a:avLst>
                </a:prstGeom>
                <a:solidFill>
                  <a:srgbClr val="FFFFFF">
                    <a:shade val="85000"/>
                  </a:srgbClr>
                </a:solidFill>
                <a:ln>
                  <a:noFill/>
                </a:ln>
                <a:effectLst/>
              </p:spPr>
            </p:pic>
            <p:sp>
              <p:nvSpPr>
                <p:cNvPr id="12" name="矩形 11">
                  <a:extLst>
                    <a:ext uri="{FF2B5EF4-FFF2-40B4-BE49-F238E27FC236}">
                      <a16:creationId xmlns:a16="http://schemas.microsoft.com/office/drawing/2014/main" id="{BE2ABE63-535A-4C4B-A198-7357869F06C3}"/>
                    </a:ext>
                  </a:extLst>
                </p:cNvPr>
                <p:cNvSpPr/>
                <p:nvPr/>
              </p:nvSpPr>
              <p:spPr>
                <a:xfrm>
                  <a:off x="3368824" y="1628800"/>
                  <a:ext cx="734341" cy="864096"/>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n>
                      <a:solidFill>
                        <a:srgbClr val="FF0000"/>
                      </a:solidFill>
                    </a:ln>
                    <a:no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a:extLst>
                  <a:ext uri="{FF2B5EF4-FFF2-40B4-BE49-F238E27FC236}">
                    <a16:creationId xmlns:a16="http://schemas.microsoft.com/office/drawing/2014/main" id="{E1A402D7-D4A1-4361-BD14-894030B331B2}"/>
                  </a:ext>
                </a:extLst>
              </p:cNvPr>
              <p:cNvGrpSpPr/>
              <p:nvPr/>
            </p:nvGrpSpPr>
            <p:grpSpPr>
              <a:xfrm>
                <a:off x="2326574" y="2060848"/>
                <a:ext cx="2226560" cy="3988549"/>
                <a:chOff x="2494547" y="2058794"/>
                <a:chExt cx="2226560" cy="3988549"/>
              </a:xfrm>
            </p:grpSpPr>
            <p:pic>
              <p:nvPicPr>
                <p:cNvPr id="9" name="Picture 42">
                  <a:extLst>
                    <a:ext uri="{FF2B5EF4-FFF2-40B4-BE49-F238E27FC236}">
                      <a16:creationId xmlns:a16="http://schemas.microsoft.com/office/drawing/2014/main" id="{D158FE56-D2B9-4C2C-BA99-83B8D36CAE5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777259">
                  <a:off x="2494547" y="3867906"/>
                  <a:ext cx="2226560" cy="21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cxnSp>
              <p:nvCxnSpPr>
                <p:cNvPr id="10" name="直接箭头连接符 9">
                  <a:extLst>
                    <a:ext uri="{FF2B5EF4-FFF2-40B4-BE49-F238E27FC236}">
                      <a16:creationId xmlns:a16="http://schemas.microsoft.com/office/drawing/2014/main" id="{AE0D4DF7-6C92-485F-80A5-47B88EBFAD4C}"/>
                    </a:ext>
                  </a:extLst>
                </p:cNvPr>
                <p:cNvCxnSpPr>
                  <a:cxnSpLocks/>
                  <a:stCxn id="12" idx="1"/>
                </p:cNvCxnSpPr>
                <p:nvPr/>
              </p:nvCxnSpPr>
              <p:spPr>
                <a:xfrm>
                  <a:off x="3536797" y="2058794"/>
                  <a:ext cx="457436" cy="2163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文本框 5">
              <a:extLst>
                <a:ext uri="{FF2B5EF4-FFF2-40B4-BE49-F238E27FC236}">
                  <a16:creationId xmlns:a16="http://schemas.microsoft.com/office/drawing/2014/main" id="{4C948F11-6DBB-4418-BECF-62BA3EADAF28}"/>
                </a:ext>
              </a:extLst>
            </p:cNvPr>
            <p:cNvSpPr txBox="1"/>
            <p:nvPr/>
          </p:nvSpPr>
          <p:spPr>
            <a:xfrm>
              <a:off x="6037618" y="6334776"/>
              <a:ext cx="2369842" cy="394210"/>
            </a:xfrm>
            <a:prstGeom prst="rect">
              <a:avLst/>
            </a:prstGeom>
            <a:noFill/>
          </p:spPr>
          <p:txBody>
            <a:bodyPr wrap="square">
              <a:spAutoFit/>
            </a:bodyPr>
            <a:lstStyle/>
            <a:p>
              <a:pPr algn="ctr">
                <a:lnSpc>
                  <a:spcPct val="120000"/>
                </a:lnSpc>
              </a:pPr>
              <a:r>
                <a:rPr lang="en-US" altLang="zh-CN" b="0" dirty="0"/>
                <a:t>Three-phase model</a:t>
              </a:r>
              <a:endParaRPr lang="zh-CN" altLang="en-US" b="0" dirty="0"/>
            </a:p>
          </p:txBody>
        </p:sp>
      </p:grpSp>
      <p:sp>
        <p:nvSpPr>
          <p:cNvPr id="13" name="文本框 12">
            <a:extLst>
              <a:ext uri="{FF2B5EF4-FFF2-40B4-BE49-F238E27FC236}">
                <a16:creationId xmlns:a16="http://schemas.microsoft.com/office/drawing/2014/main" id="{193458ED-5A0E-46A1-B6C8-27E574B569EE}"/>
              </a:ext>
            </a:extLst>
          </p:cNvPr>
          <p:cNvSpPr txBox="1"/>
          <p:nvPr/>
        </p:nvSpPr>
        <p:spPr>
          <a:xfrm>
            <a:off x="4736976" y="5490491"/>
            <a:ext cx="4824536" cy="726609"/>
          </a:xfrm>
          <a:prstGeom prst="rect">
            <a:avLst/>
          </a:prstGeom>
          <a:noFill/>
        </p:spPr>
        <p:txBody>
          <a:bodyPr wrap="square">
            <a:spAutoFit/>
          </a:bodyPr>
          <a:lstStyle/>
          <a:p>
            <a:pPr>
              <a:lnSpc>
                <a:spcPct val="120000"/>
              </a:lnSpc>
            </a:pPr>
            <a:r>
              <a:rPr lang="en-US" altLang="zh-CN" b="0" dirty="0"/>
              <a:t>Note: If starting current increases abnormally, it is failure and needs to be replaced.</a:t>
            </a:r>
            <a:endParaRPr lang="zh-CN" altLang="en-US" b="0" dirty="0"/>
          </a:p>
        </p:txBody>
      </p:sp>
    </p:spTree>
    <p:extLst>
      <p:ext uri="{BB962C8B-B14F-4D97-AF65-F5344CB8AC3E}">
        <p14:creationId xmlns:p14="http://schemas.microsoft.com/office/powerpoint/2010/main" val="3516471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1793">
            <a:extLst>
              <a:ext uri="{FF2B5EF4-FFF2-40B4-BE49-F238E27FC236}">
                <a16:creationId xmlns:a16="http://schemas.microsoft.com/office/drawing/2014/main" id="{D1C178A0-456F-4921-ADE3-6DA58285DB31}"/>
              </a:ext>
            </a:extLst>
          </p:cNvPr>
          <p:cNvSpPr>
            <a:spLocks noChangeArrowheads="1"/>
          </p:cNvSpPr>
          <p:nvPr/>
        </p:nvSpPr>
        <p:spPr bwMode="auto">
          <a:xfrm>
            <a:off x="742950" y="339725"/>
            <a:ext cx="8420100" cy="863600"/>
          </a:xfrm>
          <a:prstGeom prst="rect">
            <a:avLst/>
          </a:prstGeom>
          <a:noFill/>
          <a:ln w="9525">
            <a:noFill/>
            <a:miter lim="800000"/>
            <a:headEnd/>
            <a:tailEnd/>
          </a:ln>
        </p:spPr>
        <p:txBody>
          <a:bodyPr anchor="ctr"/>
          <a:lstStyle/>
          <a:p>
            <a:pPr algn="ctr" eaLnBrk="1" hangingPunct="1"/>
            <a:r>
              <a:rPr lang="en-US" altLang="zh-CN" sz="2800" dirty="0">
                <a:cs typeface="Arial" panose="020B0604020202020204" pitchFamily="34" charset="0"/>
                <a:sym typeface="Arial" panose="020B0604020202020204" pitchFamily="34" charset="0"/>
              </a:rPr>
              <a:t>F8 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B4DC053C-6701-4FD5-9F04-83567EC50D1D}"/>
              </a:ext>
            </a:extLst>
          </p:cNvPr>
          <p:cNvGraphicFramePr/>
          <p:nvPr>
            <p:extLst>
              <p:ext uri="{D42A27DB-BD31-4B8C-83A1-F6EECF244321}">
                <p14:modId xmlns:p14="http://schemas.microsoft.com/office/powerpoint/2010/main" val="1350296748"/>
              </p:ext>
            </p:extLst>
          </p:nvPr>
        </p:nvGraphicFramePr>
        <p:xfrm>
          <a:off x="1033748" y="764704"/>
          <a:ext cx="7838504" cy="4052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5">
            <a:extLst>
              <a:ext uri="{FF2B5EF4-FFF2-40B4-BE49-F238E27FC236}">
                <a16:creationId xmlns:a16="http://schemas.microsoft.com/office/drawing/2014/main" id="{C3E5B1AA-9E47-494D-B2CC-D46BDC8D3A86}"/>
              </a:ext>
            </a:extLst>
          </p:cNvPr>
          <p:cNvSpPr txBox="1">
            <a:spLocks noChangeArrowheads="1"/>
          </p:cNvSpPr>
          <p:nvPr/>
        </p:nvSpPr>
        <p:spPr bwMode="auto">
          <a:xfrm>
            <a:off x="3008784" y="4357808"/>
            <a:ext cx="3888432" cy="871392"/>
          </a:xfrm>
          <a:prstGeom prst="rect">
            <a:avLst/>
          </a:prstGeom>
          <a:noFill/>
          <a:ln w="15875">
            <a:solidFill>
              <a:schemeClr val="tx1"/>
            </a:solidFill>
            <a:miter lim="800000"/>
            <a:headEnd/>
            <a:tailEnd/>
          </a:ln>
        </p:spPr>
        <p:txBody>
          <a:bodyPr wrap="square">
            <a:spAutoFit/>
          </a:bodyPr>
          <a:lstStyle/>
          <a:p>
            <a:pPr algn="ctr" eaLnBrk="1" hangingPunct="1">
              <a:lnSpc>
                <a:spcPct val="150000"/>
              </a:lnSpc>
              <a:buFont typeface="Arial" panose="020B0604020202020204" pitchFamily="34" charset="0"/>
              <a:buNone/>
              <a:defRPr/>
            </a:pPr>
            <a:r>
              <a:rPr lang="en-US" altLang="zh-CN" b="0" dirty="0">
                <a:cs typeface="Arial" panose="020B0604020202020204" pitchFamily="34" charset="0"/>
                <a:sym typeface="Arial" panose="020B0604020202020204" pitchFamily="34" charset="0"/>
              </a:rPr>
              <a:t>Alarm: Temp of cooling plate: </a:t>
            </a:r>
          </a:p>
          <a:p>
            <a:pPr algn="ctr" eaLnBrk="1" hangingPunct="1">
              <a:lnSpc>
                <a:spcPct val="150000"/>
              </a:lnSpc>
              <a:buFont typeface="Arial" panose="020B0604020202020204" pitchFamily="34" charset="0"/>
              <a:buNone/>
              <a:defRPr/>
            </a:pPr>
            <a:r>
              <a:rPr lang="en-US" altLang="zh-CN" b="0" dirty="0">
                <a:cs typeface="Arial" panose="020B0604020202020204" pitchFamily="34" charset="0"/>
                <a:sym typeface="Arial" panose="020B0604020202020204" pitchFamily="34" charset="0"/>
              </a:rPr>
              <a:t>Cooling ≥ 85 ℃ </a:t>
            </a:r>
            <a:r>
              <a:rPr lang="zh-CN" altLang="en-US" b="0" dirty="0">
                <a:cs typeface="Arial" panose="020B0604020202020204" pitchFamily="34" charset="0"/>
                <a:sym typeface="Arial" panose="020B0604020202020204" pitchFamily="34" charset="0"/>
              </a:rPr>
              <a:t>，</a:t>
            </a:r>
            <a:r>
              <a:rPr lang="en-US" altLang="zh-CN" b="0" dirty="0">
                <a:cs typeface="Arial" panose="020B0604020202020204" pitchFamily="34" charset="0"/>
                <a:sym typeface="Arial" panose="020B0604020202020204" pitchFamily="34" charset="0"/>
              </a:rPr>
              <a:t>heating ≥ 75 ℃</a:t>
            </a:r>
            <a:endParaRPr lang="zh-CN" altLang="en-US" b="0" dirty="0">
              <a:cs typeface="Arial" panose="020B0604020202020204" pitchFamily="34" charset="0"/>
              <a:sym typeface="Arial" panose="020B0604020202020204" pitchFamily="34" charset="0"/>
            </a:endParaRPr>
          </a:p>
        </p:txBody>
      </p:sp>
      <p:sp>
        <p:nvSpPr>
          <p:cNvPr id="6" name="文本框 4">
            <a:extLst>
              <a:ext uri="{FF2B5EF4-FFF2-40B4-BE49-F238E27FC236}">
                <a16:creationId xmlns:a16="http://schemas.microsoft.com/office/drawing/2014/main" id="{1A786CF1-DA42-460C-A48A-4E66564B93AE}"/>
              </a:ext>
            </a:extLst>
          </p:cNvPr>
          <p:cNvSpPr txBox="1">
            <a:spLocks noChangeArrowheads="1"/>
          </p:cNvSpPr>
          <p:nvPr/>
        </p:nvSpPr>
        <p:spPr bwMode="auto">
          <a:xfrm>
            <a:off x="848544" y="5538344"/>
            <a:ext cx="8572500" cy="1059008"/>
          </a:xfrm>
          <a:prstGeom prst="rect">
            <a:avLst/>
          </a:prstGeom>
          <a:noFill/>
          <a:ln w="9525">
            <a:noFill/>
            <a:miter lim="800000"/>
            <a:headEnd/>
            <a:tailEnd/>
          </a:ln>
        </p:spPr>
        <p:txBody>
          <a:bodyPr>
            <a:spAutoFit/>
          </a:bodyPr>
          <a:lstStyle/>
          <a:p>
            <a:pPr eaLnBrk="1" hangingPunct="1">
              <a:lnSpc>
                <a:spcPct val="120000"/>
              </a:lnSpc>
              <a:buFont typeface="Arial" panose="020B0604020202020204" pitchFamily="34" charset="0"/>
              <a:buNone/>
              <a:defRPr/>
            </a:pPr>
            <a:r>
              <a:rPr lang="en-US" altLang="zh-CN" b="0" dirty="0">
                <a:cs typeface="Arial" pitchFamily="34" charset="0"/>
                <a:sym typeface="Arial" panose="020B0604020202020204" pitchFamily="34" charset="0"/>
              </a:rPr>
              <a:t>1. Switch off at least 5 mins and the temp of cooling plate≤50℃.</a:t>
            </a:r>
          </a:p>
          <a:p>
            <a:pPr eaLnBrk="1" hangingPunct="1">
              <a:lnSpc>
                <a:spcPct val="120000"/>
              </a:lnSpc>
              <a:buFont typeface="Arial" panose="020B0604020202020204" pitchFamily="34" charset="0"/>
              <a:buNone/>
              <a:defRPr/>
            </a:pPr>
            <a:r>
              <a:rPr lang="en-US" altLang="zh-CN" b="0" dirty="0">
                <a:cs typeface="Arial" pitchFamily="34" charset="0"/>
                <a:sym typeface="Arial" panose="020B0604020202020204" pitchFamily="34" charset="0"/>
              </a:rPr>
              <a:t>2. Check the fan motor is running well or not. </a:t>
            </a:r>
            <a:endParaRPr lang="zh-CN" altLang="en-US" b="0" dirty="0">
              <a:cs typeface="Arial" panose="020B0604020202020204" pitchFamily="34" charset="0"/>
              <a:sym typeface="Arial" panose="020B0604020202020204" pitchFamily="34" charset="0"/>
            </a:endParaRPr>
          </a:p>
          <a:p>
            <a:pPr eaLnBrk="1" hangingPunct="1">
              <a:lnSpc>
                <a:spcPct val="120000"/>
              </a:lnSpc>
              <a:buFont typeface="Arial" panose="020B0604020202020204" pitchFamily="34" charset="0"/>
              <a:buNone/>
              <a:defRPr/>
            </a:pPr>
            <a:r>
              <a:rPr lang="en-US" altLang="zh-CN" b="0" dirty="0">
                <a:cs typeface="Arial" panose="020B0604020202020204" pitchFamily="34" charset="0"/>
                <a:sym typeface="Arial" panose="020B0604020202020204" pitchFamily="34" charset="0"/>
              </a:rPr>
              <a:t>3. Check if there is much accumulated dust on cooling plate, if yes, please clean it.</a:t>
            </a:r>
            <a:endParaRPr lang="zh-CN" altLang="en-US" b="0" dirty="0">
              <a:cs typeface="Arial" pitchFamily="34" charset="0"/>
              <a:sym typeface="Arial" panose="020B0604020202020204" pitchFamily="34" charset="0"/>
            </a:endParaRPr>
          </a:p>
        </p:txBody>
      </p:sp>
    </p:spTree>
    <p:extLst>
      <p:ext uri="{BB962C8B-B14F-4D97-AF65-F5344CB8AC3E}">
        <p14:creationId xmlns:p14="http://schemas.microsoft.com/office/powerpoint/2010/main" val="3948708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文本占位符 37892"/>
          <p:cNvSpPr>
            <a:spLocks noGrp="1"/>
          </p:cNvSpPr>
          <p:nvPr>
            <p:ph idx="4294967295"/>
          </p:nvPr>
        </p:nvSpPr>
        <p:spPr>
          <a:xfrm>
            <a:off x="595282" y="1071545"/>
            <a:ext cx="8183563" cy="428628"/>
          </a:xfrm>
          <a:prstGeom prst="rect">
            <a:avLst/>
          </a:prstGeom>
        </p:spPr>
        <p:txBody>
          <a:bodyPr>
            <a:normAutofit/>
          </a:bodyPr>
          <a:lstStyle/>
          <a:p>
            <a:pPr marL="285750" indent="-285750">
              <a:spcBef>
                <a:spcPct val="50000"/>
              </a:spcBef>
              <a:buNone/>
            </a:pPr>
            <a:r>
              <a:rPr lang="en-US" altLang="zh-CN" sz="1800" cap="none" dirty="0">
                <a:latin typeface="Arial" panose="020B0604020202020204" pitchFamily="34" charset="0"/>
                <a:cs typeface="Arial" panose="020B0604020202020204" pitchFamily="34" charset="0"/>
                <a:sym typeface="Arial" panose="020B0604020202020204" pitchFamily="34" charset="0"/>
              </a:rPr>
              <a:t>Restart at least 5 minutes after disconnection of power</a:t>
            </a:r>
            <a:endParaRPr lang="en-US" altLang="zh-CN" sz="1800" noProof="1">
              <a:latin typeface="Arial" pitchFamily="34" charset="0"/>
              <a:cs typeface="Arial" pitchFamily="34" charset="0"/>
              <a:sym typeface="Arial" panose="020B0604020202020204" pitchFamily="34" charset="0"/>
            </a:endParaRPr>
          </a:p>
          <a:p>
            <a:pPr>
              <a:lnSpc>
                <a:spcPct val="90000"/>
              </a:lnSpc>
            </a:pPr>
            <a:endParaRPr lang="en-US" altLang="zh-CN" sz="1800" noProof="1">
              <a:latin typeface="Arial" pitchFamily="34" charset="0"/>
              <a:cs typeface="Arial" pitchFamily="34" charset="0"/>
              <a:sym typeface="Arial" panose="020B0604020202020204" pitchFamily="34" charset="0"/>
            </a:endParaRPr>
          </a:p>
          <a:p>
            <a:pPr marL="0" indent="0">
              <a:lnSpc>
                <a:spcPct val="90000"/>
              </a:lnSpc>
              <a:buFontTx/>
              <a:buNone/>
            </a:pPr>
            <a:endParaRPr lang="en-US" altLang="zh-CN" sz="1800" noProof="1">
              <a:latin typeface="Arial" pitchFamily="34" charset="0"/>
              <a:cs typeface="Arial" pitchFamily="34" charset="0"/>
              <a:sym typeface="Arial" panose="020B0604020202020204" pitchFamily="34" charset="0"/>
            </a:endParaRPr>
          </a:p>
        </p:txBody>
      </p:sp>
      <p:sp>
        <p:nvSpPr>
          <p:cNvPr id="17" name="文本框 3"/>
          <p:cNvSpPr txBox="1">
            <a:spLocks noChangeArrowheads="1"/>
          </p:cNvSpPr>
          <p:nvPr/>
        </p:nvSpPr>
        <p:spPr bwMode="auto">
          <a:xfrm>
            <a:off x="562022" y="6228020"/>
            <a:ext cx="359889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sp>
        <p:nvSpPr>
          <p:cNvPr id="18" name="文本框 1"/>
          <p:cNvSpPr txBox="1">
            <a:spLocks noChangeArrowheads="1"/>
          </p:cNvSpPr>
          <p:nvPr/>
        </p:nvSpPr>
        <p:spPr bwMode="auto">
          <a:xfrm>
            <a:off x="595282" y="691795"/>
            <a:ext cx="318132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Power off and restart</a:t>
            </a:r>
          </a:p>
        </p:txBody>
      </p:sp>
      <p:sp>
        <p:nvSpPr>
          <p:cNvPr id="5" name="文本框 1"/>
          <p:cNvSpPr txBox="1">
            <a:spLocks noChangeArrowheads="1"/>
          </p:cNvSpPr>
          <p:nvPr/>
        </p:nvSpPr>
        <p:spPr bwMode="auto">
          <a:xfrm>
            <a:off x="595282" y="1500174"/>
            <a:ext cx="6147837"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2: If still F8, please check the fan is running normally</a:t>
            </a:r>
          </a:p>
        </p:txBody>
      </p:sp>
      <p:grpSp>
        <p:nvGrpSpPr>
          <p:cNvPr id="4" name="组合 3">
            <a:extLst>
              <a:ext uri="{FF2B5EF4-FFF2-40B4-BE49-F238E27FC236}">
                <a16:creationId xmlns:a16="http://schemas.microsoft.com/office/drawing/2014/main" id="{68E3A0A8-6BB8-4E38-A0F6-2928B551C2B7}"/>
              </a:ext>
            </a:extLst>
          </p:cNvPr>
          <p:cNvGrpSpPr/>
          <p:nvPr/>
        </p:nvGrpSpPr>
        <p:grpSpPr>
          <a:xfrm>
            <a:off x="673581" y="1978395"/>
            <a:ext cx="5991238" cy="4032050"/>
            <a:chOff x="952472" y="2214554"/>
            <a:chExt cx="5991238" cy="4032050"/>
          </a:xfrm>
        </p:grpSpPr>
        <p:pic>
          <p:nvPicPr>
            <p:cNvPr id="112641" name="Picture 1"/>
            <p:cNvPicPr>
              <a:picLocks noChangeAspect="1" noChangeArrowheads="1"/>
            </p:cNvPicPr>
            <p:nvPr/>
          </p:nvPicPr>
          <p:blipFill>
            <a:blip r:embed="rId2" cstate="print"/>
            <a:srcRect/>
            <a:stretch>
              <a:fillRect/>
            </a:stretch>
          </p:blipFill>
          <p:spPr bwMode="auto">
            <a:xfrm>
              <a:off x="952472" y="2214554"/>
              <a:ext cx="5991238" cy="3582319"/>
            </a:xfrm>
            <a:prstGeom prst="rect">
              <a:avLst/>
            </a:prstGeom>
            <a:noFill/>
            <a:ln w="9525">
              <a:noFill/>
              <a:miter lim="800000"/>
              <a:headEnd/>
              <a:tailEnd/>
            </a:ln>
            <a:effectLst/>
          </p:spPr>
        </p:pic>
        <p:sp>
          <p:nvSpPr>
            <p:cNvPr id="7" name="矩形 6"/>
            <p:cNvSpPr/>
            <p:nvPr/>
          </p:nvSpPr>
          <p:spPr>
            <a:xfrm>
              <a:off x="2166918" y="3214686"/>
              <a:ext cx="2571768" cy="2214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latin typeface="Arial" panose="020B0604020202020204" pitchFamily="34" charset="0"/>
                <a:cs typeface="Arial" panose="020B0604020202020204" pitchFamily="34" charset="0"/>
                <a:sym typeface="Arial" panose="020B0604020202020204" pitchFamily="34" charset="0"/>
              </a:endParaRPr>
            </a:p>
          </p:txBody>
        </p:sp>
        <p:cxnSp>
          <p:nvCxnSpPr>
            <p:cNvPr id="8" name="直接箭头连接符 7"/>
            <p:cNvCxnSpPr>
              <a:cxnSpLocks/>
              <a:endCxn id="9" idx="0"/>
            </p:cNvCxnSpPr>
            <p:nvPr/>
          </p:nvCxnSpPr>
          <p:spPr>
            <a:xfrm>
              <a:off x="3440832" y="5429264"/>
              <a:ext cx="458151" cy="448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1"/>
            <p:cNvSpPr txBox="1">
              <a:spLocks noChangeArrowheads="1"/>
            </p:cNvSpPr>
            <p:nvPr/>
          </p:nvSpPr>
          <p:spPr bwMode="auto">
            <a:xfrm>
              <a:off x="3368824" y="5877272"/>
              <a:ext cx="1060317" cy="369332"/>
            </a:xfrm>
            <a:prstGeom prst="rect">
              <a:avLst/>
            </a:prstGeom>
            <a:noFill/>
            <a:ln w="9525">
              <a:noFill/>
              <a:miter lim="800000"/>
              <a:headEnd/>
              <a:tailEnd/>
            </a:ln>
          </p:spPr>
          <p:txBody>
            <a:bodyPr wrap="square">
              <a:spAutoFit/>
            </a:bodyPr>
            <a:lstStyle/>
            <a:p>
              <a:pPr algn="ctr"/>
              <a:r>
                <a:rPr lang="en-US" altLang="zh-CN" b="0" dirty="0">
                  <a:cs typeface="Arial" panose="020B0604020202020204" pitchFamily="34" charset="0"/>
                  <a:sym typeface="Arial" panose="020B0604020202020204" pitchFamily="34" charset="0"/>
                </a:rPr>
                <a:t>Fan</a:t>
              </a:r>
              <a:endParaRPr lang="zh-CN" altLang="en-US" b="0" dirty="0">
                <a:cs typeface="Arial" panose="020B0604020202020204" pitchFamily="34" charset="0"/>
                <a:sym typeface="Arial" panose="020B0604020202020204" pitchFamily="34" charset="0"/>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srcRect/>
          <a:stretch>
            <a:fillRect/>
          </a:stretch>
        </p:blipFill>
        <p:spPr bwMode="auto">
          <a:xfrm>
            <a:off x="666720" y="1714488"/>
            <a:ext cx="5991238" cy="3582319"/>
          </a:xfrm>
          <a:prstGeom prst="rect">
            <a:avLst/>
          </a:prstGeom>
          <a:noFill/>
          <a:ln w="9525">
            <a:noFill/>
            <a:miter lim="800000"/>
            <a:headEnd/>
            <a:tailEnd/>
          </a:ln>
          <a:effectLst/>
        </p:spPr>
      </p:pic>
      <p:sp>
        <p:nvSpPr>
          <p:cNvPr id="18" name="文本框 1"/>
          <p:cNvSpPr txBox="1">
            <a:spLocks noChangeArrowheads="1"/>
          </p:cNvSpPr>
          <p:nvPr/>
        </p:nvSpPr>
        <p:spPr bwMode="auto">
          <a:xfrm>
            <a:off x="660400" y="304801"/>
            <a:ext cx="6763390"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3: If still F8, please check the cooling plate if it is full of dust</a:t>
            </a:r>
          </a:p>
        </p:txBody>
      </p:sp>
      <p:sp>
        <p:nvSpPr>
          <p:cNvPr id="7" name="矩形 6"/>
          <p:cNvSpPr/>
          <p:nvPr/>
        </p:nvSpPr>
        <p:spPr>
          <a:xfrm>
            <a:off x="3381364" y="2571744"/>
            <a:ext cx="12382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8" name="直接箭头连接符 7"/>
          <p:cNvCxnSpPr>
            <a:stCxn id="7" idx="2"/>
          </p:cNvCxnSpPr>
          <p:nvPr/>
        </p:nvCxnSpPr>
        <p:spPr>
          <a:xfrm rot="16200000" flipH="1">
            <a:off x="2917012" y="4036220"/>
            <a:ext cx="2690836" cy="5238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1"/>
          <p:cNvSpPr txBox="1">
            <a:spLocks noChangeArrowheads="1"/>
          </p:cNvSpPr>
          <p:nvPr/>
        </p:nvSpPr>
        <p:spPr bwMode="auto">
          <a:xfrm>
            <a:off x="3738554" y="5643578"/>
            <a:ext cx="1531188"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Cooling plate</a:t>
            </a:r>
            <a:endParaRPr lang="zh-CN" altLang="en-US" b="0" dirty="0">
              <a:cs typeface="Arial" panose="020B0604020202020204" pitchFamily="34" charset="0"/>
              <a:sym typeface="Arial" panose="020B0604020202020204" pitchFamily="34" charset="0"/>
            </a:endParaRPr>
          </a:p>
        </p:txBody>
      </p:sp>
      <p:pic>
        <p:nvPicPr>
          <p:cNvPr id="111617" name="Picture 1"/>
          <p:cNvPicPr>
            <a:picLocks noChangeAspect="1" noChangeArrowheads="1"/>
          </p:cNvPicPr>
          <p:nvPr/>
        </p:nvPicPr>
        <p:blipFill>
          <a:blip r:embed="rId3" cstate="print"/>
          <a:srcRect/>
          <a:stretch>
            <a:fillRect/>
          </a:stretch>
        </p:blipFill>
        <p:spPr bwMode="auto">
          <a:xfrm>
            <a:off x="6738950" y="1714488"/>
            <a:ext cx="2849439" cy="2452682"/>
          </a:xfrm>
          <a:prstGeom prst="rect">
            <a:avLst/>
          </a:prstGeom>
          <a:noFill/>
          <a:ln w="9525">
            <a:noFill/>
            <a:miter lim="800000"/>
            <a:headEnd/>
            <a:tailEnd/>
          </a:ln>
          <a:effectLst/>
        </p:spPr>
      </p:pic>
      <p:pic>
        <p:nvPicPr>
          <p:cNvPr id="111618" name="Picture 2"/>
          <p:cNvPicPr>
            <a:picLocks noChangeAspect="1" noChangeArrowheads="1"/>
          </p:cNvPicPr>
          <p:nvPr/>
        </p:nvPicPr>
        <p:blipFill>
          <a:blip r:embed="rId4" cstate="print"/>
          <a:srcRect/>
          <a:stretch>
            <a:fillRect/>
          </a:stretch>
        </p:blipFill>
        <p:spPr bwMode="auto">
          <a:xfrm>
            <a:off x="6738950" y="4214818"/>
            <a:ext cx="2829348" cy="1357322"/>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3A8FD7EB-4BD7-48D8-8342-C4FA2B26BA5B}"/>
              </a:ext>
            </a:extLst>
          </p:cNvPr>
          <p:cNvGraphicFramePr/>
          <p:nvPr>
            <p:extLst>
              <p:ext uri="{D42A27DB-BD31-4B8C-83A1-F6EECF244321}">
                <p14:modId xmlns:p14="http://schemas.microsoft.com/office/powerpoint/2010/main" val="1719308263"/>
              </p:ext>
            </p:extLst>
          </p:nvPr>
        </p:nvGraphicFramePr>
        <p:xfrm>
          <a:off x="516874" y="1196752"/>
          <a:ext cx="8872252" cy="4823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矩形 55309">
            <a:extLst>
              <a:ext uri="{FF2B5EF4-FFF2-40B4-BE49-F238E27FC236}">
                <a16:creationId xmlns:a16="http://schemas.microsoft.com/office/drawing/2014/main" id="{00727C58-5E65-44AF-9166-CD07E83B8D96}"/>
              </a:ext>
            </a:extLst>
          </p:cNvPr>
          <p:cNvSpPr>
            <a:spLocks noChangeArrowheads="1"/>
          </p:cNvSpPr>
          <p:nvPr/>
        </p:nvSpPr>
        <p:spPr bwMode="auto">
          <a:xfrm>
            <a:off x="849313" y="5516563"/>
            <a:ext cx="7763728" cy="726609"/>
          </a:xfrm>
          <a:prstGeom prst="rect">
            <a:avLst/>
          </a:prstGeom>
          <a:noFill/>
          <a:ln w="9525">
            <a:noFill/>
            <a:miter lim="800000"/>
            <a:headEnd/>
            <a:tailEnd/>
          </a:ln>
        </p:spPr>
        <p:txBody>
          <a:bodyPr wrap="none">
            <a:spAutoFit/>
          </a:bodyPr>
          <a:lstStyle/>
          <a:p>
            <a:pPr>
              <a:lnSpc>
                <a:spcPct val="120000"/>
              </a:lnSpc>
            </a:pPr>
            <a:r>
              <a:rPr lang="en-US" altLang="zh-CN" b="0" dirty="0">
                <a:solidFill>
                  <a:srgbClr val="FF0000"/>
                </a:solidFill>
                <a:cs typeface="Arial" pitchFamily="34" charset="0"/>
                <a:sym typeface="Arial" panose="020B0604020202020204" pitchFamily="34" charset="0"/>
              </a:rPr>
              <a:t>Warning: Every step must be conducted after heat pump is power off and </a:t>
            </a:r>
          </a:p>
          <a:p>
            <a:pPr>
              <a:lnSpc>
                <a:spcPct val="120000"/>
              </a:lnSpc>
            </a:pPr>
            <a:r>
              <a:rPr lang="en-US" altLang="zh-CN" b="0" dirty="0">
                <a:solidFill>
                  <a:srgbClr val="FF0000"/>
                </a:solidFill>
                <a:cs typeface="Arial" pitchFamily="34" charset="0"/>
                <a:sym typeface="Arial" panose="020B0604020202020204" pitchFamily="34" charset="0"/>
              </a:rPr>
              <a:t>LED light on capacitor plate is completely off. </a:t>
            </a:r>
            <a:endParaRPr lang="zh-CN" altLang="en-US" b="0" dirty="0">
              <a:solidFill>
                <a:srgbClr val="FF0000"/>
              </a:solidFill>
              <a:cs typeface="Arial" panose="020B0604020202020204" pitchFamily="34" charset="0"/>
              <a:sym typeface="Arial" panose="020B0604020202020204" pitchFamily="34" charset="0"/>
            </a:endParaRPr>
          </a:p>
        </p:txBody>
      </p:sp>
      <p:sp>
        <p:nvSpPr>
          <p:cNvPr id="4" name="矩形 55307">
            <a:extLst>
              <a:ext uri="{FF2B5EF4-FFF2-40B4-BE49-F238E27FC236}">
                <a16:creationId xmlns:a16="http://schemas.microsoft.com/office/drawing/2014/main" id="{8BC1D94D-A3A4-4815-B952-C3FEF192C88B}"/>
              </a:ext>
            </a:extLst>
          </p:cNvPr>
          <p:cNvSpPr>
            <a:spLocks noChangeArrowheads="1"/>
          </p:cNvSpPr>
          <p:nvPr/>
        </p:nvSpPr>
        <p:spPr bwMode="auto">
          <a:xfrm>
            <a:off x="742950" y="571480"/>
            <a:ext cx="8420100" cy="719137"/>
          </a:xfrm>
          <a:prstGeom prst="rect">
            <a:avLst/>
          </a:prstGeom>
          <a:noFill/>
          <a:ln w="9525">
            <a:noFill/>
            <a:miter lim="800000"/>
            <a:headEnd/>
            <a:tailEnd/>
          </a:ln>
        </p:spPr>
        <p:txBody>
          <a:bodyPr anchor="ctr"/>
          <a:lstStyle/>
          <a:p>
            <a:pPr algn="ctr"/>
            <a:r>
              <a:rPr lang="en-US" altLang="zh-CN" sz="2800" dirty="0">
                <a:cs typeface="Arial" panose="020B0604020202020204" pitchFamily="34" charset="0"/>
                <a:sym typeface="Arial" panose="020B0604020202020204" pitchFamily="34" charset="0"/>
              </a:rPr>
              <a:t>F9</a:t>
            </a:r>
            <a:r>
              <a:rPr lang="zh-CN" altLang="en-US" sz="2800" dirty="0">
                <a:cs typeface="Arial" panose="020B0604020202020204" pitchFamily="34" charset="0"/>
                <a:sym typeface="Arial" panose="020B0604020202020204" pitchFamily="34" charset="0"/>
              </a:rPr>
              <a:t> </a:t>
            </a:r>
            <a:r>
              <a:rPr lang="en-US" altLang="zh-CN" sz="2800" dirty="0">
                <a:cs typeface="Arial" panose="020B0604020202020204" pitchFamily="34" charset="0"/>
                <a:sym typeface="Arial" panose="020B0604020202020204" pitchFamily="34" charset="0"/>
              </a:rPr>
              <a:t>Solution</a:t>
            </a:r>
            <a:endParaRPr lang="zh-CN" altLang="en-US" sz="280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5604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1"/>
          <p:cNvPicPr>
            <a:picLocks noChangeAspect="1" noChangeArrowheads="1"/>
          </p:cNvPicPr>
          <p:nvPr/>
        </p:nvPicPr>
        <p:blipFill>
          <a:blip r:embed="rId2" cstate="print"/>
          <a:srcRect/>
          <a:stretch>
            <a:fillRect/>
          </a:stretch>
        </p:blipFill>
        <p:spPr bwMode="auto">
          <a:xfrm>
            <a:off x="738158" y="1428736"/>
            <a:ext cx="6672258" cy="4004391"/>
          </a:xfrm>
          <a:prstGeom prst="rect">
            <a:avLst/>
          </a:prstGeom>
          <a:noFill/>
          <a:ln w="9525">
            <a:noFill/>
            <a:miter lim="800000"/>
            <a:headEnd/>
            <a:tailEnd/>
          </a:ln>
          <a:effectLst/>
        </p:spPr>
      </p:pic>
      <p:sp>
        <p:nvSpPr>
          <p:cNvPr id="27651" name="文本框 54283"/>
          <p:cNvSpPr txBox="1">
            <a:spLocks noChangeArrowheads="1"/>
          </p:cNvSpPr>
          <p:nvPr/>
        </p:nvSpPr>
        <p:spPr bwMode="auto">
          <a:xfrm>
            <a:off x="7453330" y="3000372"/>
            <a:ext cx="2214578" cy="830997"/>
          </a:xfrm>
          <a:prstGeom prst="rect">
            <a:avLst/>
          </a:prstGeom>
          <a:noFill/>
          <a:ln w="9525">
            <a:noFill/>
            <a:miter lim="800000"/>
            <a:headEnd/>
            <a:tailEnd/>
          </a:ln>
        </p:spPr>
        <p:txBody>
          <a:bodyPr wrap="square">
            <a:spAutoFit/>
          </a:bodyPr>
          <a:lstStyle/>
          <a:p>
            <a:pPr>
              <a:spcBef>
                <a:spcPct val="50000"/>
              </a:spcBef>
            </a:pPr>
            <a:r>
              <a:rPr lang="en-US" altLang="zh-CN" sz="1600" b="0" dirty="0">
                <a:cs typeface="Arial" panose="020B0604020202020204" pitchFamily="34" charset="0"/>
                <a:sym typeface="Arial" panose="020B0604020202020204" pitchFamily="34" charset="0"/>
              </a:rPr>
              <a:t>DCFM: 5pin terminal connect to DC fan motor</a:t>
            </a:r>
          </a:p>
        </p:txBody>
      </p:sp>
      <p:sp>
        <p:nvSpPr>
          <p:cNvPr id="27652" name="文本框 54286"/>
          <p:cNvSpPr txBox="1">
            <a:spLocks noChangeArrowheads="1"/>
          </p:cNvSpPr>
          <p:nvPr/>
        </p:nvSpPr>
        <p:spPr bwMode="auto">
          <a:xfrm>
            <a:off x="309530" y="990601"/>
            <a:ext cx="7848601" cy="369332"/>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Check if DCFM terminals is well connected.</a:t>
            </a:r>
            <a:endParaRPr lang="zh-CN" altLang="en-US" b="0" dirty="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302606" y="597754"/>
            <a:ext cx="2736647"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18" name="矩形 17"/>
          <p:cNvSpPr/>
          <p:nvPr/>
        </p:nvSpPr>
        <p:spPr>
          <a:xfrm>
            <a:off x="5667380" y="1643050"/>
            <a:ext cx="642942" cy="5000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9" name="直接箭头连接符 18"/>
          <p:cNvCxnSpPr/>
          <p:nvPr/>
        </p:nvCxnSpPr>
        <p:spPr>
          <a:xfrm>
            <a:off x="6310322" y="2143116"/>
            <a:ext cx="1643074" cy="78581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3"/>
          <p:cNvSpPr txBox="1">
            <a:spLocks noChangeArrowheads="1"/>
          </p:cNvSpPr>
          <p:nvPr/>
        </p:nvSpPr>
        <p:spPr bwMode="auto">
          <a:xfrm>
            <a:off x="412750" y="5791200"/>
            <a:ext cx="55308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sp>
        <p:nvSpPr>
          <p:cNvPr id="12" name="矩形 11"/>
          <p:cNvSpPr/>
          <p:nvPr/>
        </p:nvSpPr>
        <p:spPr>
          <a:xfrm>
            <a:off x="272480" y="87015"/>
            <a:ext cx="3174267"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Single phase model:</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330200" y="381000"/>
            <a:ext cx="82550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wiring is well connected, replace </a:t>
            </a:r>
            <a:r>
              <a:rPr lang="en-US" altLang="zh-CN" b="0" noProof="1">
                <a:cs typeface="Arial" panose="020B0604020202020204" pitchFamily="34" charset="0"/>
                <a:sym typeface="Arial" panose="020B0604020202020204" pitchFamily="34" charset="0"/>
              </a:rPr>
              <a:t>Integrated board.</a:t>
            </a:r>
          </a:p>
        </p:txBody>
      </p:sp>
      <p:sp>
        <p:nvSpPr>
          <p:cNvPr id="10" name="文本框 3"/>
          <p:cNvSpPr txBox="1">
            <a:spLocks noChangeArrowheads="1"/>
          </p:cNvSpPr>
          <p:nvPr/>
        </p:nvSpPr>
        <p:spPr bwMode="auto">
          <a:xfrm>
            <a:off x="412750" y="5791200"/>
            <a:ext cx="55308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pic>
        <p:nvPicPr>
          <p:cNvPr id="8" name="Picture 1"/>
          <p:cNvPicPr>
            <a:picLocks noChangeAspect="1" noChangeArrowheads="1"/>
          </p:cNvPicPr>
          <p:nvPr/>
        </p:nvPicPr>
        <p:blipFill>
          <a:blip r:embed="rId2" cstate="print"/>
          <a:srcRect/>
          <a:stretch>
            <a:fillRect/>
          </a:stretch>
        </p:blipFill>
        <p:spPr bwMode="auto">
          <a:xfrm>
            <a:off x="1095348" y="1285860"/>
            <a:ext cx="7572428" cy="3468045"/>
          </a:xfrm>
          <a:prstGeom prst="rect">
            <a:avLst/>
          </a:prstGeom>
          <a:noFill/>
          <a:ln w="9525">
            <a:noFill/>
            <a:miter lim="800000"/>
            <a:headEnd/>
            <a:tailEnd/>
          </a:ln>
          <a:effectLst/>
        </p:spPr>
      </p:pic>
      <p:sp>
        <p:nvSpPr>
          <p:cNvPr id="12" name="矩形 11"/>
          <p:cNvSpPr/>
          <p:nvPr/>
        </p:nvSpPr>
        <p:spPr>
          <a:xfrm>
            <a:off x="4095744" y="1714488"/>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4" name="直接箭头连接符 13"/>
          <p:cNvCxnSpPr/>
          <p:nvPr/>
        </p:nvCxnSpPr>
        <p:spPr>
          <a:xfrm rot="16200000" flipH="1">
            <a:off x="5774537" y="4393413"/>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
          <p:cNvSpPr txBox="1">
            <a:spLocks noChangeArrowheads="1"/>
          </p:cNvSpPr>
          <p:nvPr/>
        </p:nvSpPr>
        <p:spPr bwMode="auto">
          <a:xfrm>
            <a:off x="6524636" y="5143512"/>
            <a:ext cx="1668724"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2" cstate="print"/>
          <a:srcRect/>
          <a:stretch>
            <a:fillRect/>
          </a:stretch>
        </p:blipFill>
        <p:spPr bwMode="auto">
          <a:xfrm>
            <a:off x="1952604" y="857232"/>
            <a:ext cx="4152900" cy="5667375"/>
          </a:xfrm>
          <a:prstGeom prst="rect">
            <a:avLst/>
          </a:prstGeom>
          <a:noFill/>
          <a:ln w="9525">
            <a:noFill/>
            <a:miter lim="800000"/>
            <a:headEnd/>
            <a:tailEnd/>
          </a:ln>
          <a:effectLst/>
        </p:spPr>
      </p:pic>
      <p:sp>
        <p:nvSpPr>
          <p:cNvPr id="2" name="文本框 6"/>
          <p:cNvSpPr txBox="1">
            <a:spLocks noChangeArrowheads="1"/>
          </p:cNvSpPr>
          <p:nvPr/>
        </p:nvSpPr>
        <p:spPr bwMode="auto">
          <a:xfrm>
            <a:off x="330200" y="381000"/>
            <a:ext cx="82550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3: If F9 still exist, replace fan motor.</a:t>
            </a:r>
            <a:endParaRPr lang="zh-CN" altLang="en-US" b="0" dirty="0">
              <a:cs typeface="Arial" panose="020B0604020202020204" pitchFamily="34" charset="0"/>
              <a:sym typeface="Arial" panose="020B0604020202020204" pitchFamily="34" charset="0"/>
            </a:endParaRPr>
          </a:p>
        </p:txBody>
      </p:sp>
      <p:sp>
        <p:nvSpPr>
          <p:cNvPr id="11" name="矩形 10"/>
          <p:cNvSpPr/>
          <p:nvPr/>
        </p:nvSpPr>
        <p:spPr>
          <a:xfrm>
            <a:off x="3167050" y="2285992"/>
            <a:ext cx="1928826" cy="2286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6310322" y="5286388"/>
            <a:ext cx="17335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Fan motor</a:t>
            </a:r>
            <a:endParaRPr lang="zh-CN" altLang="en-US" b="0" dirty="0">
              <a:cs typeface="Arial" panose="020B0604020202020204" pitchFamily="34" charset="0"/>
              <a:sym typeface="Arial" panose="020B0604020202020204" pitchFamily="34" charset="0"/>
            </a:endParaRPr>
          </a:p>
        </p:txBody>
      </p:sp>
      <p:cxnSp>
        <p:nvCxnSpPr>
          <p:cNvPr id="17" name="直接箭头连接符 16"/>
          <p:cNvCxnSpPr>
            <a:stCxn id="11" idx="2"/>
          </p:cNvCxnSpPr>
          <p:nvPr/>
        </p:nvCxnSpPr>
        <p:spPr>
          <a:xfrm rot="16200000" flipH="1">
            <a:off x="4899421" y="3804049"/>
            <a:ext cx="785818" cy="232173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5512" r="3150"/>
          <a:stretch>
            <a:fillRect/>
          </a:stretch>
        </p:blipFill>
        <p:spPr bwMode="auto">
          <a:xfrm>
            <a:off x="165100" y="1676401"/>
            <a:ext cx="9575800" cy="3171825"/>
          </a:xfrm>
          <a:prstGeom prst="rect">
            <a:avLst/>
          </a:prstGeom>
          <a:noFill/>
          <a:ln w="9525">
            <a:noFill/>
            <a:miter lim="800000"/>
            <a:headEnd/>
            <a:tailEnd/>
          </a:ln>
        </p:spPr>
      </p:pic>
      <p:sp>
        <p:nvSpPr>
          <p:cNvPr id="27651" name="文本框 54283"/>
          <p:cNvSpPr txBox="1">
            <a:spLocks noChangeArrowheads="1"/>
          </p:cNvSpPr>
          <p:nvPr/>
        </p:nvSpPr>
        <p:spPr bwMode="auto">
          <a:xfrm>
            <a:off x="4375150" y="5029200"/>
            <a:ext cx="3173412" cy="523220"/>
          </a:xfrm>
          <a:prstGeom prst="rect">
            <a:avLst/>
          </a:prstGeom>
          <a:noFill/>
          <a:ln w="9525">
            <a:noFill/>
            <a:miter lim="800000"/>
            <a:headEnd/>
            <a:tailEnd/>
          </a:ln>
        </p:spPr>
        <p:txBody>
          <a:bodyPr wrap="square">
            <a:spAutoFit/>
          </a:bodyPr>
          <a:lstStyle/>
          <a:p>
            <a:pPr>
              <a:spcBef>
                <a:spcPct val="50000"/>
              </a:spcBef>
            </a:pPr>
            <a:r>
              <a:rPr lang="en-US" altLang="zh-CN" sz="1400" b="0" dirty="0">
                <a:cs typeface="Arial" panose="020B0604020202020204" pitchFamily="34" charset="0"/>
                <a:sym typeface="Arial" panose="020B0604020202020204" pitchFamily="34" charset="0"/>
              </a:rPr>
              <a:t>DCFM:  5pin terminal for fan driver module</a:t>
            </a:r>
          </a:p>
        </p:txBody>
      </p:sp>
      <p:sp>
        <p:nvSpPr>
          <p:cNvPr id="27652" name="文本框 54286"/>
          <p:cNvSpPr txBox="1">
            <a:spLocks noChangeArrowheads="1"/>
          </p:cNvSpPr>
          <p:nvPr/>
        </p:nvSpPr>
        <p:spPr bwMode="auto">
          <a:xfrm>
            <a:off x="306404" y="1178482"/>
            <a:ext cx="7848601" cy="369332"/>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Check if DCFM &amp; JP1 terminals are well connected</a:t>
            </a:r>
            <a:endParaRPr lang="zh-CN" altLang="en-US" b="0" dirty="0">
              <a:cs typeface="Arial" panose="020B0604020202020204" pitchFamily="34" charset="0"/>
              <a:sym typeface="Arial" panose="020B0604020202020204" pitchFamily="34" charset="0"/>
            </a:endParaRPr>
          </a:p>
        </p:txBody>
      </p:sp>
      <p:sp>
        <p:nvSpPr>
          <p:cNvPr id="27654" name="文本框 5"/>
          <p:cNvSpPr txBox="1">
            <a:spLocks noChangeArrowheads="1"/>
          </p:cNvSpPr>
          <p:nvPr/>
        </p:nvSpPr>
        <p:spPr bwMode="auto">
          <a:xfrm>
            <a:off x="742950" y="5105401"/>
            <a:ext cx="1318951" cy="307777"/>
          </a:xfrm>
          <a:prstGeom prst="rect">
            <a:avLst/>
          </a:prstGeom>
          <a:noFill/>
          <a:ln w="9525">
            <a:noFill/>
            <a:miter lim="800000"/>
            <a:headEnd/>
            <a:tailEnd/>
          </a:ln>
        </p:spPr>
        <p:txBody>
          <a:bodyPr wrap="none">
            <a:spAutoFit/>
          </a:bodyPr>
          <a:lstStyle/>
          <a:p>
            <a:pPr>
              <a:spcBef>
                <a:spcPct val="50000"/>
              </a:spcBef>
            </a:pPr>
            <a:r>
              <a:rPr lang="en-US" altLang="zh-CN" sz="1400" b="0" dirty="0">
                <a:cs typeface="Arial" panose="020B0604020202020204" pitchFamily="34" charset="0"/>
                <a:sym typeface="Arial" panose="020B0604020202020204" pitchFamily="34" charset="0"/>
              </a:rPr>
              <a:t>Terminal: JP1</a:t>
            </a:r>
            <a:endParaRPr lang="zh-CN" altLang="en-US" sz="1400" b="0" dirty="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306404" y="800460"/>
            <a:ext cx="267252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18" name="矩形 17"/>
          <p:cNvSpPr/>
          <p:nvPr/>
        </p:nvSpPr>
        <p:spPr>
          <a:xfrm>
            <a:off x="2063750" y="4114800"/>
            <a:ext cx="4953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9" name="直接箭头连接符 18"/>
          <p:cNvCxnSpPr/>
          <p:nvPr/>
        </p:nvCxnSpPr>
        <p:spPr>
          <a:xfrm>
            <a:off x="2559050" y="4419600"/>
            <a:ext cx="1816100" cy="762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椭圆 180239"/>
          <p:cNvSpPr>
            <a:spLocks noChangeArrowheads="1"/>
          </p:cNvSpPr>
          <p:nvPr/>
        </p:nvSpPr>
        <p:spPr bwMode="auto">
          <a:xfrm>
            <a:off x="1155701" y="2819401"/>
            <a:ext cx="330199" cy="304799"/>
          </a:xfrm>
          <a:prstGeom prst="ellipse">
            <a:avLst/>
          </a:prstGeom>
          <a:noFill/>
          <a:ln w="28575">
            <a:solidFill>
              <a:srgbClr val="FF0000"/>
            </a:solidFill>
            <a:round/>
            <a:headEnd/>
            <a:tailEnd/>
          </a:ln>
        </p:spPr>
        <p:txBody>
          <a:bodyPr/>
          <a:lstStyle/>
          <a:p>
            <a:endParaRPr lang="zh-CN" altLang="en-US" b="0">
              <a:cs typeface="Arial" panose="020B0604020202020204" pitchFamily="34" charset="0"/>
              <a:sym typeface="Arial" panose="020B0604020202020204" pitchFamily="34" charset="0"/>
            </a:endParaRPr>
          </a:p>
        </p:txBody>
      </p:sp>
      <p:cxnSp>
        <p:nvCxnSpPr>
          <p:cNvPr id="21" name="直接箭头连接符 20"/>
          <p:cNvCxnSpPr>
            <a:stCxn id="20" idx="4"/>
            <a:endCxn id="27654" idx="0"/>
          </p:cNvCxnSpPr>
          <p:nvPr/>
        </p:nvCxnSpPr>
        <p:spPr>
          <a:xfrm>
            <a:off x="1320801" y="3124200"/>
            <a:ext cx="81625" cy="19812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3"/>
          <p:cNvSpPr txBox="1">
            <a:spLocks noChangeArrowheads="1"/>
          </p:cNvSpPr>
          <p:nvPr/>
        </p:nvSpPr>
        <p:spPr bwMode="auto">
          <a:xfrm>
            <a:off x="412750" y="5791200"/>
            <a:ext cx="55308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2. </a:t>
            </a:r>
            <a:endParaRPr lang="zh-CN" altLang="en-US" b="0" dirty="0">
              <a:cs typeface="Arial" panose="020B0604020202020204" pitchFamily="34" charset="0"/>
              <a:sym typeface="Arial" panose="020B0604020202020204" pitchFamily="34" charset="0"/>
            </a:endParaRPr>
          </a:p>
        </p:txBody>
      </p:sp>
      <p:sp>
        <p:nvSpPr>
          <p:cNvPr id="14" name="矩形 13">
            <a:extLst>
              <a:ext uri="{FF2B5EF4-FFF2-40B4-BE49-F238E27FC236}">
                <a16:creationId xmlns:a16="http://schemas.microsoft.com/office/drawing/2014/main" id="{1DCDB84E-3D64-4076-A8F8-4AE1D231D21E}"/>
              </a:ext>
            </a:extLst>
          </p:cNvPr>
          <p:cNvSpPr/>
          <p:nvPr/>
        </p:nvSpPr>
        <p:spPr>
          <a:xfrm>
            <a:off x="272480" y="375047"/>
            <a:ext cx="3108543"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Three-phase model:</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文本框 1"/>
          <p:cNvSpPr txBox="1">
            <a:spLocks noChangeArrowheads="1"/>
          </p:cNvSpPr>
          <p:nvPr/>
        </p:nvSpPr>
        <p:spPr bwMode="auto">
          <a:xfrm>
            <a:off x="1564606" y="142852"/>
            <a:ext cx="5771132" cy="461665"/>
          </a:xfrm>
          <a:prstGeom prst="rect">
            <a:avLst/>
          </a:prstGeom>
          <a:noFill/>
          <a:ln w="9525">
            <a:noFill/>
            <a:miter lim="800000"/>
            <a:headEnd/>
            <a:tailEnd/>
          </a:ln>
        </p:spPr>
        <p:txBody>
          <a:bodyPr wrap="none">
            <a:spAutoFit/>
          </a:bodyPr>
          <a:lstStyle/>
          <a:p>
            <a:pPr algn="ctr"/>
            <a:r>
              <a:rPr lang="en-US" altLang="zh-CN" sz="2400" dirty="0">
                <a:cs typeface="Arial" panose="020B0604020202020204" pitchFamily="34" charset="0"/>
                <a:sym typeface="Arial" panose="020B0604020202020204" pitchFamily="34" charset="0"/>
              </a:rPr>
              <a:t>Integrated board terminal introduction</a:t>
            </a:r>
            <a:endParaRPr lang="zh-CN" altLang="en-US" sz="2400" dirty="0">
              <a:cs typeface="Arial" panose="020B0604020202020204" pitchFamily="34" charset="0"/>
              <a:sym typeface="Arial" panose="020B0604020202020204" pitchFamily="34" charset="0"/>
            </a:endParaRPr>
          </a:p>
        </p:txBody>
      </p:sp>
      <p:pic>
        <p:nvPicPr>
          <p:cNvPr id="89" name="图片 88" descr="X系一体电控板.jpg"/>
          <p:cNvPicPr>
            <a:picLocks noChangeAspect="1"/>
          </p:cNvPicPr>
          <p:nvPr/>
        </p:nvPicPr>
        <p:blipFill>
          <a:blip r:embed="rId2" cstate="print"/>
          <a:stretch>
            <a:fillRect/>
          </a:stretch>
        </p:blipFill>
        <p:spPr>
          <a:xfrm rot="10800000">
            <a:off x="1095348" y="1714488"/>
            <a:ext cx="6024570" cy="3629131"/>
          </a:xfrm>
          <a:prstGeom prst="rect">
            <a:avLst/>
          </a:prstGeom>
        </p:spPr>
      </p:pic>
      <p:sp>
        <p:nvSpPr>
          <p:cNvPr id="94" name="矩形 93"/>
          <p:cNvSpPr/>
          <p:nvPr/>
        </p:nvSpPr>
        <p:spPr>
          <a:xfrm>
            <a:off x="6667512" y="2214554"/>
            <a:ext cx="285752" cy="12858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矩形 94"/>
          <p:cNvSpPr/>
          <p:nvPr/>
        </p:nvSpPr>
        <p:spPr>
          <a:xfrm>
            <a:off x="7262794" y="1428736"/>
            <a:ext cx="2643206" cy="2123658"/>
          </a:xfrm>
          <a:prstGeom prst="rect">
            <a:avLst/>
          </a:prstGeom>
        </p:spPr>
        <p:txBody>
          <a:bodyPr wrap="square">
            <a:spAutoFit/>
          </a:bodyPr>
          <a:lstStyle/>
          <a:p>
            <a:pPr>
              <a:defRPr/>
            </a:pPr>
            <a:r>
              <a:rPr lang="en-US" altLang="zh-CN" sz="1100" b="0" dirty="0">
                <a:cs typeface="Arial" panose="020B0604020202020204" pitchFamily="34" charset="0"/>
                <a:sym typeface="Arial" panose="020B0604020202020204" pitchFamily="34" charset="0"/>
              </a:rPr>
              <a:t>AIN1: water inlet temp sensor (blue) AIN5: Gas exhaust temp sensor (red)</a:t>
            </a:r>
          </a:p>
          <a:p>
            <a:pPr>
              <a:defRPr/>
            </a:pPr>
            <a:r>
              <a:rPr lang="en-US" altLang="zh-CN" sz="1100" b="0" dirty="0">
                <a:cs typeface="Arial" panose="020B0604020202020204" pitchFamily="34" charset="0"/>
                <a:sym typeface="Arial" panose="020B0604020202020204" pitchFamily="34" charset="0"/>
              </a:rPr>
              <a:t>AIN2: water outlet temp sensor (brown) AIN6: Gas return temp sensor (black)</a:t>
            </a:r>
          </a:p>
          <a:p>
            <a:pPr>
              <a:defRPr/>
            </a:pPr>
            <a:r>
              <a:rPr lang="en-US" altLang="zh-CN" sz="1100" b="0" dirty="0">
                <a:cs typeface="Arial" panose="020B0604020202020204" pitchFamily="34" charset="0"/>
                <a:sym typeface="Arial" panose="020B0604020202020204" pitchFamily="34" charset="0"/>
              </a:rPr>
              <a:t>AIN3: Heating coil pipe (evaporator) temp sensor (white) AIN7: Ambient temp sensor failure</a:t>
            </a:r>
            <a:r>
              <a:rPr lang="zh-CN" altLang="en-US" sz="1100" b="0" dirty="0">
                <a:solidFill>
                  <a:srgbClr val="000000"/>
                </a:solidFill>
                <a:cs typeface="Arial" panose="020B0604020202020204" pitchFamily="34" charset="0"/>
                <a:sym typeface="Arial" panose="020B0604020202020204" pitchFamily="34" charset="0"/>
              </a:rPr>
              <a:t> </a:t>
            </a:r>
            <a:r>
              <a:rPr lang="en-US" altLang="zh-CN" sz="1100" b="0" dirty="0">
                <a:cs typeface="Arial" panose="020B0604020202020204" pitchFamily="34" charset="0"/>
                <a:sym typeface="Arial" panose="020B0604020202020204" pitchFamily="34" charset="0"/>
              </a:rPr>
              <a:t>(yellow) </a:t>
            </a:r>
          </a:p>
          <a:p>
            <a:pPr>
              <a:defRPr/>
            </a:pPr>
            <a:r>
              <a:rPr lang="en-US" altLang="zh-CN" sz="1100" b="0" dirty="0">
                <a:cs typeface="Arial" panose="020B0604020202020204" pitchFamily="34" charset="0"/>
                <a:sym typeface="Arial" panose="020B0604020202020204" pitchFamily="34" charset="0"/>
              </a:rPr>
              <a:t>AIN4: Cooling coil pipe (heat exchanger) temp sensor (green)</a:t>
            </a:r>
            <a:r>
              <a:rPr lang="zh-CN" altLang="en-US" sz="1100" dirty="0">
                <a:cs typeface="Arial" panose="020B0604020202020204" pitchFamily="34" charset="0"/>
                <a:sym typeface="Arial" panose="020B0604020202020204" pitchFamily="34" charset="0"/>
              </a:rPr>
              <a:t> </a:t>
            </a:r>
            <a:endParaRPr lang="en-US" altLang="zh-CN" sz="1100" dirty="0">
              <a:cs typeface="Arial" panose="020B0604020202020204" pitchFamily="34" charset="0"/>
              <a:sym typeface="Arial" panose="020B0604020202020204" pitchFamily="34" charset="0"/>
            </a:endParaRPr>
          </a:p>
          <a:p>
            <a:pPr>
              <a:defRPr/>
            </a:pPr>
            <a:r>
              <a:rPr lang="en-US" altLang="zh-CN" sz="1100" b="0" dirty="0">
                <a:cs typeface="Arial" panose="020B0604020202020204" pitchFamily="34" charset="0"/>
                <a:sym typeface="Arial" panose="020B0604020202020204" pitchFamily="34" charset="0"/>
              </a:rPr>
              <a:t>PS: the color of temp sensor plug is in accordance with the color of terminals on Integrated board</a:t>
            </a:r>
            <a:endParaRPr lang="zh-CN" altLang="en-US" sz="1100" b="0" dirty="0">
              <a:cs typeface="Arial" panose="020B0604020202020204" pitchFamily="34" charset="0"/>
              <a:sym typeface="Arial" panose="020B0604020202020204" pitchFamily="34" charset="0"/>
            </a:endParaRPr>
          </a:p>
        </p:txBody>
      </p:sp>
      <p:sp>
        <p:nvSpPr>
          <p:cNvPr id="97" name="矩形 96"/>
          <p:cNvSpPr/>
          <p:nvPr/>
        </p:nvSpPr>
        <p:spPr>
          <a:xfrm>
            <a:off x="7310454" y="1428736"/>
            <a:ext cx="2500330" cy="20717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99" name="直接箭头连接符 98"/>
          <p:cNvCxnSpPr>
            <a:stCxn id="94" idx="3"/>
            <a:endCxn id="97" idx="1"/>
          </p:cNvCxnSpPr>
          <p:nvPr/>
        </p:nvCxnSpPr>
        <p:spPr>
          <a:xfrm flipV="1">
            <a:off x="6953264" y="2464587"/>
            <a:ext cx="357190" cy="3929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0" name="矩形 99"/>
          <p:cNvSpPr/>
          <p:nvPr/>
        </p:nvSpPr>
        <p:spPr>
          <a:xfrm>
            <a:off x="6596074" y="3714752"/>
            <a:ext cx="285752" cy="7858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矩形 100"/>
          <p:cNvSpPr/>
          <p:nvPr/>
        </p:nvSpPr>
        <p:spPr>
          <a:xfrm>
            <a:off x="7239016" y="3571877"/>
            <a:ext cx="2571768" cy="1954381"/>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DIN5: Connect to high pressure switch</a:t>
            </a:r>
            <a:r>
              <a:rPr lang="zh-CN" altLang="en-US" sz="1100" b="0" dirty="0">
                <a:cs typeface="Arial" panose="020B0604020202020204" pitchFamily="34" charset="0"/>
                <a:sym typeface="Arial" panose="020B0604020202020204" pitchFamily="34" charset="0"/>
              </a:rPr>
              <a:t>（</a:t>
            </a:r>
            <a:r>
              <a:rPr lang="en-US" altLang="zh-CN" sz="1100" b="0" dirty="0">
                <a:cs typeface="Arial" panose="020B0604020202020204" pitchFamily="34" charset="0"/>
                <a:sym typeface="Arial" panose="020B0604020202020204" pitchFamily="34" charset="0"/>
              </a:rPr>
              <a:t>red</a:t>
            </a:r>
            <a:r>
              <a:rPr lang="zh-CN" altLang="en-US" sz="1100" b="0" dirty="0">
                <a:cs typeface="Arial" panose="020B0604020202020204" pitchFamily="34" charset="0"/>
                <a:sym typeface="Arial" panose="020B0604020202020204" pitchFamily="34" charset="0"/>
              </a:rPr>
              <a:t>）</a:t>
            </a:r>
            <a:endParaRPr lang="en-US" altLang="zh-CN" sz="1100" b="0" dirty="0">
              <a:cs typeface="Arial" pitchFamily="34" charset="0"/>
              <a:sym typeface="Arial" panose="020B0604020202020204" pitchFamily="34" charset="0"/>
            </a:endParaRPr>
          </a:p>
          <a:p>
            <a:r>
              <a:rPr lang="en-US" altLang="zh-CN" sz="1100" b="0" dirty="0">
                <a:cs typeface="Arial" pitchFamily="34" charset="0"/>
                <a:sym typeface="Arial" panose="020B0604020202020204" pitchFamily="34" charset="0"/>
              </a:rPr>
              <a:t>DIN4: Connect to low pressure switch</a:t>
            </a:r>
            <a:r>
              <a:rPr lang="zh-CN" altLang="en-US" sz="1100" b="0" dirty="0">
                <a:cs typeface="Arial" panose="020B0604020202020204" pitchFamily="34" charset="0"/>
                <a:sym typeface="Arial" panose="020B0604020202020204" pitchFamily="34" charset="0"/>
              </a:rPr>
              <a:t>（</a:t>
            </a:r>
            <a:r>
              <a:rPr lang="en-US" altLang="zh-CN" sz="1100" b="0" dirty="0">
                <a:cs typeface="Arial" panose="020B0604020202020204" pitchFamily="34" charset="0"/>
                <a:sym typeface="Arial" panose="020B0604020202020204" pitchFamily="34" charset="0"/>
              </a:rPr>
              <a:t>white</a:t>
            </a:r>
            <a:r>
              <a:rPr lang="zh-CN" altLang="en-US" sz="1100" b="0" dirty="0">
                <a:cs typeface="Arial" panose="020B0604020202020204" pitchFamily="34" charset="0"/>
                <a:sym typeface="Arial" panose="020B0604020202020204" pitchFamily="34" charset="0"/>
              </a:rPr>
              <a:t>）</a:t>
            </a:r>
            <a:endParaRPr lang="en-US" altLang="zh-CN" sz="1100" b="0" dirty="0">
              <a:cs typeface="Arial" pitchFamily="34" charset="0"/>
              <a:sym typeface="Arial" panose="020B0604020202020204" pitchFamily="34" charset="0"/>
            </a:endParaRPr>
          </a:p>
          <a:p>
            <a:r>
              <a:rPr lang="en-US" altLang="zh-CN" sz="1100" b="0" dirty="0">
                <a:cs typeface="Arial" pitchFamily="34" charset="0"/>
                <a:sym typeface="Arial" panose="020B0604020202020204" pitchFamily="34" charset="0"/>
              </a:rPr>
              <a:t>DIN3: Connect to water flow switch</a:t>
            </a:r>
            <a:r>
              <a:rPr lang="zh-CN" altLang="en-US" sz="1100" b="0" dirty="0">
                <a:cs typeface="Arial" panose="020B0604020202020204" pitchFamily="34" charset="0"/>
                <a:sym typeface="Arial" panose="020B0604020202020204" pitchFamily="34" charset="0"/>
              </a:rPr>
              <a:t>（</a:t>
            </a:r>
            <a:r>
              <a:rPr lang="en-US" altLang="zh-CN" sz="1100" b="0" dirty="0">
                <a:cs typeface="Arial" panose="020B0604020202020204" pitchFamily="34" charset="0"/>
                <a:sym typeface="Arial" panose="020B0604020202020204" pitchFamily="34" charset="0"/>
              </a:rPr>
              <a:t>blue</a:t>
            </a:r>
            <a:r>
              <a:rPr lang="zh-CN" altLang="en-US" sz="1100" b="0" dirty="0">
                <a:cs typeface="Arial" panose="020B0604020202020204" pitchFamily="34" charset="0"/>
                <a:sym typeface="Arial" panose="020B0604020202020204" pitchFamily="34" charset="0"/>
              </a:rPr>
              <a:t>）</a:t>
            </a:r>
            <a:endParaRPr lang="en-US" altLang="zh-CN" sz="1100" b="0" dirty="0">
              <a:cs typeface="Arial" panose="020B0604020202020204" pitchFamily="34" charset="0"/>
              <a:sym typeface="Arial" panose="020B0604020202020204" pitchFamily="34" charset="0"/>
            </a:endParaRPr>
          </a:p>
          <a:p>
            <a:r>
              <a:rPr lang="en-US" altLang="zh-CN" sz="1100" b="0" dirty="0">
                <a:cs typeface="Arial" panose="020B0604020202020204" pitchFamily="34" charset="0"/>
                <a:sym typeface="Arial" panose="020B0604020202020204" pitchFamily="34" charset="0"/>
              </a:rPr>
              <a:t>DIN2: optional for external control</a:t>
            </a:r>
            <a:endParaRPr lang="zh-CN" altLang="en-US" sz="1100" b="0" dirty="0">
              <a:cs typeface="Arial" panose="020B0604020202020204" pitchFamily="34" charset="0"/>
              <a:sym typeface="Arial" panose="020B0604020202020204" pitchFamily="34" charset="0"/>
            </a:endParaRPr>
          </a:p>
          <a:p>
            <a:r>
              <a:rPr lang="zh-CN" altLang="en-US" sz="1100" b="0" dirty="0">
                <a:cs typeface="Arial" panose="020B0604020202020204" pitchFamily="34" charset="0"/>
                <a:sym typeface="Arial" panose="020B0604020202020204" pitchFamily="34" charset="0"/>
              </a:rPr>
              <a:t>（</a:t>
            </a:r>
            <a:r>
              <a:rPr lang="en-US" altLang="zh-CN" sz="1100" b="0" dirty="0">
                <a:cs typeface="Arial" panose="020B0604020202020204" pitchFamily="34" charset="0"/>
                <a:sym typeface="Arial" panose="020B0604020202020204" pitchFamily="34" charset="0"/>
              </a:rPr>
              <a:t>black</a:t>
            </a:r>
            <a:r>
              <a:rPr lang="zh-CN" altLang="en-US" sz="1100" b="0" dirty="0">
                <a:cs typeface="Arial" panose="020B0604020202020204" pitchFamily="34" charset="0"/>
                <a:sym typeface="Arial" panose="020B0604020202020204" pitchFamily="34" charset="0"/>
              </a:rPr>
              <a:t>）</a:t>
            </a:r>
            <a:endParaRPr lang="en-US" altLang="zh-CN" sz="1100" b="0" dirty="0">
              <a:cs typeface="Arial" panose="020B0604020202020204" pitchFamily="34" charset="0"/>
              <a:sym typeface="Arial" panose="020B0604020202020204" pitchFamily="34" charset="0"/>
            </a:endParaRPr>
          </a:p>
          <a:p>
            <a:endParaRPr lang="zh-CN" altLang="en-US" sz="1100" b="0" dirty="0">
              <a:cs typeface="Arial" pitchFamily="34" charset="0"/>
              <a:sym typeface="Arial" panose="020B0604020202020204" pitchFamily="34" charset="0"/>
            </a:endParaRPr>
          </a:p>
          <a:p>
            <a:endParaRPr lang="zh-CN" altLang="en-US" sz="1100" b="0" dirty="0">
              <a:cs typeface="Arial" pitchFamily="34" charset="0"/>
              <a:sym typeface="Arial" panose="020B0604020202020204" pitchFamily="34" charset="0"/>
            </a:endParaRPr>
          </a:p>
          <a:p>
            <a:pPr eaLnBrk="1" hangingPunct="1"/>
            <a:endParaRPr lang="en-US" altLang="zh-CN" sz="1100" b="0" dirty="0">
              <a:cs typeface="Arial" panose="020B0604020202020204" pitchFamily="34" charset="0"/>
              <a:sym typeface="Arial" panose="020B0604020202020204" pitchFamily="34" charset="0"/>
            </a:endParaRPr>
          </a:p>
        </p:txBody>
      </p:sp>
      <p:sp>
        <p:nvSpPr>
          <p:cNvPr id="102" name="矩形 101"/>
          <p:cNvSpPr/>
          <p:nvPr/>
        </p:nvSpPr>
        <p:spPr>
          <a:xfrm>
            <a:off x="7310454" y="3571876"/>
            <a:ext cx="2500330" cy="14287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03" name="直接箭头连接符 102"/>
          <p:cNvCxnSpPr/>
          <p:nvPr/>
        </p:nvCxnSpPr>
        <p:spPr>
          <a:xfrm flipV="1">
            <a:off x="6881826" y="3857628"/>
            <a:ext cx="428628" cy="3929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5" name="矩形 104"/>
          <p:cNvSpPr/>
          <p:nvPr/>
        </p:nvSpPr>
        <p:spPr>
          <a:xfrm>
            <a:off x="6667512" y="4786322"/>
            <a:ext cx="285752"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矩形 105"/>
          <p:cNvSpPr/>
          <p:nvPr/>
        </p:nvSpPr>
        <p:spPr>
          <a:xfrm>
            <a:off x="7310454" y="5072074"/>
            <a:ext cx="2214578" cy="430887"/>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WCTIL: Connect to LED controller</a:t>
            </a:r>
            <a:r>
              <a:rPr lang="zh-CN" altLang="en-US" sz="1100" b="0" dirty="0">
                <a:cs typeface="Arial" panose="020B0604020202020204" pitchFamily="34" charset="0"/>
                <a:sym typeface="Arial" panose="020B0604020202020204" pitchFamily="34" charset="0"/>
              </a:rPr>
              <a:t>（</a:t>
            </a:r>
            <a:r>
              <a:rPr lang="en-US" altLang="zh-CN" sz="1100" b="0" dirty="0">
                <a:cs typeface="Arial" panose="020B0604020202020204" pitchFamily="34" charset="0"/>
                <a:sym typeface="Arial" panose="020B0604020202020204" pitchFamily="34" charset="0"/>
              </a:rPr>
              <a:t>white</a:t>
            </a:r>
            <a:r>
              <a:rPr lang="zh-CN" altLang="en-US" sz="1100" b="0" dirty="0">
                <a:cs typeface="Arial" panose="020B0604020202020204" pitchFamily="34" charset="0"/>
                <a:sym typeface="Arial" panose="020B0604020202020204" pitchFamily="34" charset="0"/>
              </a:rPr>
              <a:t>）</a:t>
            </a:r>
          </a:p>
        </p:txBody>
      </p:sp>
      <p:sp>
        <p:nvSpPr>
          <p:cNvPr id="108" name="矩形 107"/>
          <p:cNvSpPr/>
          <p:nvPr/>
        </p:nvSpPr>
        <p:spPr>
          <a:xfrm>
            <a:off x="7310454" y="5072074"/>
            <a:ext cx="1643074"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111" name="矩形 110"/>
          <p:cNvSpPr/>
          <p:nvPr/>
        </p:nvSpPr>
        <p:spPr>
          <a:xfrm>
            <a:off x="6024570" y="4429132"/>
            <a:ext cx="500066" cy="7858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矩形 112"/>
          <p:cNvSpPr/>
          <p:nvPr/>
        </p:nvSpPr>
        <p:spPr>
          <a:xfrm>
            <a:off x="7310454" y="5572140"/>
            <a:ext cx="1500198"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矩形 113"/>
          <p:cNvSpPr/>
          <p:nvPr/>
        </p:nvSpPr>
        <p:spPr>
          <a:xfrm>
            <a:off x="7310454" y="5929330"/>
            <a:ext cx="1714511" cy="430887"/>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OUT8: connect to compressor heat strips</a:t>
            </a:r>
            <a:endParaRPr lang="zh-CN" altLang="en-US" sz="1100" b="0" dirty="0">
              <a:cs typeface="Arial" panose="020B0604020202020204" pitchFamily="34" charset="0"/>
              <a:sym typeface="Arial" panose="020B0604020202020204" pitchFamily="34" charset="0"/>
            </a:endParaRPr>
          </a:p>
        </p:txBody>
      </p:sp>
      <p:sp>
        <p:nvSpPr>
          <p:cNvPr id="115" name="矩形 114"/>
          <p:cNvSpPr/>
          <p:nvPr/>
        </p:nvSpPr>
        <p:spPr>
          <a:xfrm>
            <a:off x="5738818" y="4857760"/>
            <a:ext cx="142876"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矩形 117"/>
          <p:cNvSpPr/>
          <p:nvPr/>
        </p:nvSpPr>
        <p:spPr>
          <a:xfrm>
            <a:off x="5381628" y="4857760"/>
            <a:ext cx="142876"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矩形 118"/>
          <p:cNvSpPr/>
          <p:nvPr/>
        </p:nvSpPr>
        <p:spPr>
          <a:xfrm>
            <a:off x="5167314" y="4857760"/>
            <a:ext cx="142876"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矩形 120"/>
          <p:cNvSpPr/>
          <p:nvPr/>
        </p:nvSpPr>
        <p:spPr>
          <a:xfrm>
            <a:off x="7310454" y="5929330"/>
            <a:ext cx="1714512"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矩形 121"/>
          <p:cNvSpPr/>
          <p:nvPr/>
        </p:nvSpPr>
        <p:spPr>
          <a:xfrm>
            <a:off x="7291218" y="5572140"/>
            <a:ext cx="1609736" cy="261610"/>
          </a:xfrm>
          <a:prstGeom prst="rect">
            <a:avLst/>
          </a:prstGeom>
        </p:spPr>
        <p:txBody>
          <a:bodyPr wrap="none">
            <a:spAutoFit/>
          </a:bodyPr>
          <a:lstStyle/>
          <a:p>
            <a:pPr algn="ctr" eaLnBrk="1" hangingPunct="1"/>
            <a:r>
              <a:rPr lang="en-US" altLang="zh-CN" sz="1100" b="0" dirty="0">
                <a:cs typeface="Arial" panose="020B0604020202020204" pitchFamily="34" charset="0"/>
                <a:sym typeface="Arial" panose="020B0604020202020204" pitchFamily="34" charset="0"/>
              </a:rPr>
              <a:t>KY2: water pump relay</a:t>
            </a:r>
            <a:endParaRPr lang="zh-CN" altLang="en-US" sz="1100" b="0" dirty="0">
              <a:cs typeface="Arial" panose="020B0604020202020204" pitchFamily="34" charset="0"/>
              <a:sym typeface="Arial" panose="020B0604020202020204" pitchFamily="34" charset="0"/>
            </a:endParaRPr>
          </a:p>
        </p:txBody>
      </p:sp>
      <p:cxnSp>
        <p:nvCxnSpPr>
          <p:cNvPr id="131" name="形状 130"/>
          <p:cNvCxnSpPr>
            <a:stCxn id="111" idx="2"/>
            <a:endCxn id="122" idx="1"/>
          </p:cNvCxnSpPr>
          <p:nvPr/>
        </p:nvCxnSpPr>
        <p:spPr>
          <a:xfrm rot="16200000" flipH="1">
            <a:off x="6538913" y="4950639"/>
            <a:ext cx="487995" cy="101661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3" name="形状 132"/>
          <p:cNvCxnSpPr>
            <a:stCxn id="115" idx="2"/>
            <a:endCxn id="121" idx="1"/>
          </p:cNvCxnSpPr>
          <p:nvPr/>
        </p:nvCxnSpPr>
        <p:spPr>
          <a:xfrm rot="16200000" flipH="1">
            <a:off x="6024570" y="4857760"/>
            <a:ext cx="1071570" cy="1500198"/>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3595679" y="5429264"/>
            <a:ext cx="1500198" cy="600164"/>
          </a:xfrm>
          <a:prstGeom prst="rect">
            <a:avLst/>
          </a:prstGeom>
        </p:spPr>
        <p:txBody>
          <a:bodyPr wrap="square">
            <a:spAutoFit/>
          </a:bodyPr>
          <a:lstStyle/>
          <a:p>
            <a:r>
              <a:rPr lang="en-US" altLang="zh-CN" sz="1100" b="0" dirty="0">
                <a:cs typeface="Arial" panose="020B0604020202020204" pitchFamily="34" charset="0"/>
                <a:sym typeface="Arial" panose="020B0604020202020204" pitchFamily="34" charset="0"/>
              </a:rPr>
              <a:t>OUT6: connect to 4-way valve</a:t>
            </a:r>
            <a:endParaRPr lang="zh-CN" altLang="en-US" sz="1100" b="0" dirty="0">
              <a:cs typeface="Arial" panose="020B0604020202020204" pitchFamily="34" charset="0"/>
              <a:sym typeface="Arial" panose="020B0604020202020204" pitchFamily="34" charset="0"/>
            </a:endParaRPr>
          </a:p>
          <a:p>
            <a:pPr eaLnBrk="1" hangingPunct="1"/>
            <a:endParaRPr lang="zh-CN" altLang="en-US" sz="1100" b="0" dirty="0">
              <a:cs typeface="Arial" panose="020B0604020202020204" pitchFamily="34" charset="0"/>
              <a:sym typeface="Arial" panose="020B0604020202020204" pitchFamily="34" charset="0"/>
            </a:endParaRPr>
          </a:p>
        </p:txBody>
      </p:sp>
      <p:sp>
        <p:nvSpPr>
          <p:cNvPr id="138" name="矩形 137"/>
          <p:cNvSpPr/>
          <p:nvPr/>
        </p:nvSpPr>
        <p:spPr>
          <a:xfrm>
            <a:off x="3595678" y="5429264"/>
            <a:ext cx="1500198"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矩形 139"/>
          <p:cNvSpPr/>
          <p:nvPr/>
        </p:nvSpPr>
        <p:spPr>
          <a:xfrm>
            <a:off x="3595678" y="5998509"/>
            <a:ext cx="1785950" cy="430887"/>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OUT7: connect to evaporator heating belt</a:t>
            </a:r>
            <a:endParaRPr lang="zh-CN" altLang="en-US" sz="1100" b="0" dirty="0">
              <a:cs typeface="Arial" panose="020B0604020202020204" pitchFamily="34" charset="0"/>
              <a:sym typeface="Arial" panose="020B0604020202020204" pitchFamily="34" charset="0"/>
            </a:endParaRPr>
          </a:p>
        </p:txBody>
      </p:sp>
      <p:sp>
        <p:nvSpPr>
          <p:cNvPr id="141" name="矩形 140"/>
          <p:cNvSpPr/>
          <p:nvPr/>
        </p:nvSpPr>
        <p:spPr>
          <a:xfrm>
            <a:off x="3595678" y="6000768"/>
            <a:ext cx="1643074"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43" name="形状 142"/>
          <p:cNvCxnSpPr>
            <a:stCxn id="118" idx="2"/>
            <a:endCxn id="141" idx="3"/>
          </p:cNvCxnSpPr>
          <p:nvPr/>
        </p:nvCxnSpPr>
        <p:spPr>
          <a:xfrm rot="5400000">
            <a:off x="4774405" y="5536421"/>
            <a:ext cx="1143008" cy="214314"/>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6" name="形状 145"/>
          <p:cNvCxnSpPr>
            <a:stCxn id="119" idx="2"/>
            <a:endCxn id="138" idx="3"/>
          </p:cNvCxnSpPr>
          <p:nvPr/>
        </p:nvCxnSpPr>
        <p:spPr>
          <a:xfrm rot="5400000">
            <a:off x="4881562" y="5286388"/>
            <a:ext cx="571504" cy="142876"/>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0" name="形状 149"/>
          <p:cNvCxnSpPr>
            <a:stCxn id="105" idx="2"/>
            <a:endCxn id="108" idx="1"/>
          </p:cNvCxnSpPr>
          <p:nvPr/>
        </p:nvCxnSpPr>
        <p:spPr>
          <a:xfrm rot="16200000" flipH="1">
            <a:off x="6917545" y="4893479"/>
            <a:ext cx="285752" cy="500066"/>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2" name="矩形 151"/>
          <p:cNvSpPr/>
          <p:nvPr/>
        </p:nvSpPr>
        <p:spPr>
          <a:xfrm>
            <a:off x="2381232" y="4786322"/>
            <a:ext cx="714380" cy="3571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矩形 153"/>
          <p:cNvSpPr/>
          <p:nvPr/>
        </p:nvSpPr>
        <p:spPr>
          <a:xfrm>
            <a:off x="1666852" y="5429264"/>
            <a:ext cx="1285884"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矩形 154"/>
          <p:cNvSpPr/>
          <p:nvPr/>
        </p:nvSpPr>
        <p:spPr>
          <a:xfrm>
            <a:off x="1666852" y="5429264"/>
            <a:ext cx="1361270" cy="261610"/>
          </a:xfrm>
          <a:prstGeom prst="rect">
            <a:avLst/>
          </a:prstGeom>
        </p:spPr>
        <p:txBody>
          <a:bodyPr wrap="none">
            <a:spAutoFit/>
          </a:bodyPr>
          <a:lstStyle/>
          <a:p>
            <a:pPr eaLnBrk="1" hangingPunct="1"/>
            <a:r>
              <a:rPr lang="en-US" altLang="zh-CN" sz="1100" b="0" dirty="0">
                <a:cs typeface="Arial" panose="020B0604020202020204" pitchFamily="34" charset="0"/>
                <a:sym typeface="Arial" panose="020B0604020202020204" pitchFamily="34" charset="0"/>
              </a:rPr>
              <a:t>AC-N: Neutral line</a:t>
            </a:r>
            <a:endParaRPr lang="zh-CN" altLang="en-US" sz="1100" b="0" dirty="0">
              <a:cs typeface="Arial" panose="020B0604020202020204" pitchFamily="34" charset="0"/>
              <a:sym typeface="Arial" panose="020B0604020202020204" pitchFamily="34" charset="0"/>
            </a:endParaRPr>
          </a:p>
        </p:txBody>
      </p:sp>
      <p:cxnSp>
        <p:nvCxnSpPr>
          <p:cNvPr id="157" name="直接箭头连接符 156"/>
          <p:cNvCxnSpPr/>
          <p:nvPr/>
        </p:nvCxnSpPr>
        <p:spPr>
          <a:xfrm rot="5400000">
            <a:off x="2595546" y="5286388"/>
            <a:ext cx="285752"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8" name="矩形 157"/>
          <p:cNvSpPr/>
          <p:nvPr/>
        </p:nvSpPr>
        <p:spPr>
          <a:xfrm>
            <a:off x="3167050" y="4857760"/>
            <a:ext cx="714380" cy="3571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9" name="矩形 158"/>
          <p:cNvSpPr/>
          <p:nvPr/>
        </p:nvSpPr>
        <p:spPr>
          <a:xfrm>
            <a:off x="1666852" y="5857892"/>
            <a:ext cx="1285884"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矩形 159"/>
          <p:cNvSpPr/>
          <p:nvPr/>
        </p:nvSpPr>
        <p:spPr>
          <a:xfrm>
            <a:off x="1666852" y="5857893"/>
            <a:ext cx="1428760" cy="430887"/>
          </a:xfrm>
          <a:prstGeom prst="rect">
            <a:avLst/>
          </a:prstGeom>
        </p:spPr>
        <p:txBody>
          <a:bodyPr wrap="square">
            <a:spAutoFit/>
          </a:bodyPr>
          <a:lstStyle/>
          <a:p>
            <a:r>
              <a:rPr lang="en-US" altLang="zh-CN" sz="1100" b="0" dirty="0">
                <a:cs typeface="Arial" panose="020B0604020202020204" pitchFamily="34" charset="0"/>
                <a:sym typeface="Arial" panose="020B0604020202020204" pitchFamily="34" charset="0"/>
              </a:rPr>
              <a:t>AC-L: live line</a:t>
            </a:r>
            <a:endParaRPr lang="zh-CN" altLang="en-US" sz="1100" b="0" dirty="0">
              <a:cs typeface="Arial" panose="020B0604020202020204" pitchFamily="34" charset="0"/>
              <a:sym typeface="Arial" panose="020B0604020202020204" pitchFamily="34" charset="0"/>
            </a:endParaRPr>
          </a:p>
          <a:p>
            <a:pPr eaLnBrk="1" hangingPunct="1"/>
            <a:endParaRPr lang="zh-CN" altLang="en-US" sz="1100" b="0" dirty="0">
              <a:cs typeface="Arial" panose="020B0604020202020204" pitchFamily="34" charset="0"/>
              <a:sym typeface="Arial" panose="020B0604020202020204" pitchFamily="34" charset="0"/>
            </a:endParaRPr>
          </a:p>
        </p:txBody>
      </p:sp>
      <p:cxnSp>
        <p:nvCxnSpPr>
          <p:cNvPr id="162" name="形状 161"/>
          <p:cNvCxnSpPr>
            <a:endCxn id="159" idx="3"/>
          </p:cNvCxnSpPr>
          <p:nvPr/>
        </p:nvCxnSpPr>
        <p:spPr>
          <a:xfrm rot="5400000">
            <a:off x="2738422" y="5429264"/>
            <a:ext cx="785818" cy="35719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4" name="矩形 163"/>
          <p:cNvSpPr/>
          <p:nvPr/>
        </p:nvSpPr>
        <p:spPr>
          <a:xfrm>
            <a:off x="6167446" y="2000240"/>
            <a:ext cx="571504" cy="2143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7" name="矩形 166"/>
          <p:cNvSpPr/>
          <p:nvPr/>
        </p:nvSpPr>
        <p:spPr>
          <a:xfrm>
            <a:off x="5595942" y="1142984"/>
            <a:ext cx="1785950" cy="430887"/>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DCFM: connect to DC motor</a:t>
            </a:r>
            <a:endParaRPr lang="zh-CN" altLang="en-US" sz="1100" b="0" dirty="0">
              <a:cs typeface="Arial" panose="020B0604020202020204" pitchFamily="34" charset="0"/>
              <a:sym typeface="Arial" panose="020B0604020202020204" pitchFamily="34" charset="0"/>
            </a:endParaRPr>
          </a:p>
        </p:txBody>
      </p:sp>
      <p:sp>
        <p:nvSpPr>
          <p:cNvPr id="168" name="矩形 167"/>
          <p:cNvSpPr/>
          <p:nvPr/>
        </p:nvSpPr>
        <p:spPr>
          <a:xfrm>
            <a:off x="5667380" y="1142984"/>
            <a:ext cx="1428760"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70" name="直接箭头连接符 169"/>
          <p:cNvCxnSpPr>
            <a:stCxn id="164" idx="0"/>
            <a:endCxn id="168" idx="2"/>
          </p:cNvCxnSpPr>
          <p:nvPr/>
        </p:nvCxnSpPr>
        <p:spPr>
          <a:xfrm rot="16200000" flipV="1">
            <a:off x="6203165" y="1750207"/>
            <a:ext cx="428628" cy="714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2" name="矩形 171"/>
          <p:cNvSpPr/>
          <p:nvPr/>
        </p:nvSpPr>
        <p:spPr>
          <a:xfrm>
            <a:off x="5310190" y="2143116"/>
            <a:ext cx="714380"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73" name="直接箭头连接符 172"/>
          <p:cNvCxnSpPr/>
          <p:nvPr/>
        </p:nvCxnSpPr>
        <p:spPr>
          <a:xfrm rot="16200000" flipV="1">
            <a:off x="4953000" y="1785926"/>
            <a:ext cx="571504" cy="1428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5" name="矩形 174"/>
          <p:cNvSpPr/>
          <p:nvPr/>
        </p:nvSpPr>
        <p:spPr>
          <a:xfrm>
            <a:off x="3881430" y="1142984"/>
            <a:ext cx="1571636" cy="430887"/>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U V W: connect to compressor</a:t>
            </a:r>
            <a:endParaRPr lang="zh-CN" altLang="en-US" sz="1100" b="0" dirty="0">
              <a:cs typeface="Arial" panose="020B0604020202020204" pitchFamily="34" charset="0"/>
              <a:sym typeface="Arial" panose="020B0604020202020204" pitchFamily="34" charset="0"/>
            </a:endParaRPr>
          </a:p>
        </p:txBody>
      </p:sp>
      <p:sp>
        <p:nvSpPr>
          <p:cNvPr id="176" name="矩形 175"/>
          <p:cNvSpPr/>
          <p:nvPr/>
        </p:nvSpPr>
        <p:spPr>
          <a:xfrm>
            <a:off x="3881430" y="1142984"/>
            <a:ext cx="1357322" cy="4286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矩形 48"/>
          <p:cNvSpPr/>
          <p:nvPr/>
        </p:nvSpPr>
        <p:spPr>
          <a:xfrm>
            <a:off x="2381232" y="4429132"/>
            <a:ext cx="500066" cy="2857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矩形 51"/>
          <p:cNvSpPr/>
          <p:nvPr/>
        </p:nvSpPr>
        <p:spPr>
          <a:xfrm>
            <a:off x="2524108" y="3071810"/>
            <a:ext cx="428628" cy="5000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54" name="形状 53"/>
          <p:cNvCxnSpPr>
            <a:stCxn id="49" idx="1"/>
          </p:cNvCxnSpPr>
          <p:nvPr/>
        </p:nvCxnSpPr>
        <p:spPr>
          <a:xfrm rot="10800000">
            <a:off x="952472" y="3500438"/>
            <a:ext cx="1428760" cy="107157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rot="10800000" flipV="1">
            <a:off x="952472" y="3286124"/>
            <a:ext cx="1571636" cy="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238092" y="3143248"/>
            <a:ext cx="809596" cy="430887"/>
          </a:xfrm>
          <a:prstGeom prst="rect">
            <a:avLst/>
          </a:prstGeom>
        </p:spPr>
        <p:txBody>
          <a:bodyPr wrap="square">
            <a:spAutoFit/>
          </a:bodyPr>
          <a:lstStyle/>
          <a:p>
            <a:pPr eaLnBrk="1" hangingPunct="1"/>
            <a:r>
              <a:rPr lang="en-US" altLang="zh-CN" sz="1100" b="0" dirty="0">
                <a:cs typeface="Arial" panose="020B0604020202020204" pitchFamily="34" charset="0"/>
                <a:sym typeface="Arial" panose="020B0604020202020204" pitchFamily="34" charset="0"/>
              </a:rPr>
              <a:t>Connect to reactor</a:t>
            </a:r>
            <a:endParaRPr lang="zh-CN" altLang="en-US" sz="1100" b="0" dirty="0">
              <a:cs typeface="Arial" panose="020B0604020202020204" pitchFamily="34" charset="0"/>
              <a:sym typeface="Arial" panose="020B0604020202020204" pitchFamily="34" charset="0"/>
            </a:endParaRPr>
          </a:p>
        </p:txBody>
      </p:sp>
      <p:sp>
        <p:nvSpPr>
          <p:cNvPr id="61" name="矩形 60"/>
          <p:cNvSpPr/>
          <p:nvPr/>
        </p:nvSpPr>
        <p:spPr>
          <a:xfrm>
            <a:off x="238092" y="3071810"/>
            <a:ext cx="714380" cy="5715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330200" y="381001"/>
            <a:ext cx="82550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If wiring is well connected, replace PC Board. </a:t>
            </a:r>
          </a:p>
        </p:txBody>
      </p:sp>
      <p:sp>
        <p:nvSpPr>
          <p:cNvPr id="10" name="文本框 3"/>
          <p:cNvSpPr txBox="1">
            <a:spLocks noChangeArrowheads="1"/>
          </p:cNvSpPr>
          <p:nvPr/>
        </p:nvSpPr>
        <p:spPr bwMode="auto">
          <a:xfrm>
            <a:off x="495300" y="5943600"/>
            <a:ext cx="55308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grpSp>
        <p:nvGrpSpPr>
          <p:cNvPr id="3" name="组合 7"/>
          <p:cNvGrpSpPr/>
          <p:nvPr/>
        </p:nvGrpSpPr>
        <p:grpSpPr>
          <a:xfrm>
            <a:off x="165100" y="1143000"/>
            <a:ext cx="9575800" cy="3879468"/>
            <a:chOff x="152400" y="1843088"/>
            <a:chExt cx="8839200" cy="3879468"/>
          </a:xfrm>
        </p:grpSpPr>
        <p:pic>
          <p:nvPicPr>
            <p:cNvPr id="12" name="Picture 2"/>
            <p:cNvPicPr>
              <a:picLocks noChangeAspect="1" noChangeArrowheads="1"/>
            </p:cNvPicPr>
            <p:nvPr/>
          </p:nvPicPr>
          <p:blipFill>
            <a:blip r:embed="rId2" cstate="print"/>
            <a:srcRect l="5512" r="3150"/>
            <a:stretch>
              <a:fillRect/>
            </a:stretch>
          </p:blipFill>
          <p:spPr bwMode="auto">
            <a:xfrm>
              <a:off x="152400" y="1843088"/>
              <a:ext cx="8839200" cy="3171825"/>
            </a:xfrm>
            <a:prstGeom prst="rect">
              <a:avLst/>
            </a:prstGeom>
            <a:noFill/>
            <a:ln w="9525">
              <a:noFill/>
              <a:miter lim="800000"/>
              <a:headEnd/>
              <a:tailEnd/>
            </a:ln>
          </p:spPr>
        </p:pic>
        <p:sp>
          <p:nvSpPr>
            <p:cNvPr id="14" name="矩形 13"/>
            <p:cNvSpPr/>
            <p:nvPr/>
          </p:nvSpPr>
          <p:spPr>
            <a:xfrm>
              <a:off x="381000" y="2971800"/>
              <a:ext cx="18288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5" name="直接箭头连接符 14"/>
            <p:cNvCxnSpPr>
              <a:cxnSpLocks/>
              <a:stCxn id="14" idx="2"/>
              <a:endCxn id="16" idx="0"/>
            </p:cNvCxnSpPr>
            <p:nvPr/>
          </p:nvCxnSpPr>
          <p:spPr>
            <a:xfrm>
              <a:off x="1295400" y="4724400"/>
              <a:ext cx="230258" cy="6288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
            <p:cNvSpPr txBox="1">
              <a:spLocks noChangeArrowheads="1"/>
            </p:cNvSpPr>
            <p:nvPr/>
          </p:nvSpPr>
          <p:spPr bwMode="auto">
            <a:xfrm>
              <a:off x="990600" y="5353224"/>
              <a:ext cx="107011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77850" y="1295400"/>
            <a:ext cx="6700020" cy="4320000"/>
          </a:xfrm>
          <a:prstGeom prst="rect">
            <a:avLst/>
          </a:prstGeom>
          <a:noFill/>
          <a:ln w="9525">
            <a:noFill/>
            <a:miter lim="800000"/>
            <a:headEnd/>
            <a:tailEnd/>
          </a:ln>
        </p:spPr>
      </p:pic>
      <p:sp>
        <p:nvSpPr>
          <p:cNvPr id="2" name="文本框 6"/>
          <p:cNvSpPr txBox="1">
            <a:spLocks noChangeArrowheads="1"/>
          </p:cNvSpPr>
          <p:nvPr/>
        </p:nvSpPr>
        <p:spPr bwMode="auto">
          <a:xfrm>
            <a:off x="330200" y="381001"/>
            <a:ext cx="82550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3: If F9 still exist, replace fan motor. </a:t>
            </a:r>
          </a:p>
        </p:txBody>
      </p:sp>
      <p:sp>
        <p:nvSpPr>
          <p:cNvPr id="11" name="矩形 10"/>
          <p:cNvSpPr/>
          <p:nvPr/>
        </p:nvSpPr>
        <p:spPr>
          <a:xfrm>
            <a:off x="3054350" y="3200400"/>
            <a:ext cx="140335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13" name="文本框 1"/>
          <p:cNvSpPr txBox="1">
            <a:spLocks noChangeArrowheads="1"/>
          </p:cNvSpPr>
          <p:nvPr/>
        </p:nvSpPr>
        <p:spPr bwMode="auto">
          <a:xfrm>
            <a:off x="2806700" y="5943600"/>
            <a:ext cx="17335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Fan motor</a:t>
            </a:r>
            <a:endParaRPr lang="zh-CN" altLang="en-US" b="0" dirty="0">
              <a:cs typeface="Arial" panose="020B0604020202020204" pitchFamily="34" charset="0"/>
              <a:sym typeface="Arial" panose="020B0604020202020204" pitchFamily="34" charset="0"/>
            </a:endParaRPr>
          </a:p>
        </p:txBody>
      </p:sp>
      <p:cxnSp>
        <p:nvCxnSpPr>
          <p:cNvPr id="17" name="直接箭头连接符 16"/>
          <p:cNvCxnSpPr>
            <a:stCxn id="11" idx="2"/>
          </p:cNvCxnSpPr>
          <p:nvPr/>
        </p:nvCxnSpPr>
        <p:spPr>
          <a:xfrm flipH="1">
            <a:off x="3714750" y="4495800"/>
            <a:ext cx="41275" cy="152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07ED954-888E-4441-BA3B-CFF81E54048A}"/>
              </a:ext>
            </a:extLst>
          </p:cNvPr>
          <p:cNvSpPr txBox="1">
            <a:spLocks noChangeArrowheads="1"/>
          </p:cNvSpPr>
          <p:nvPr/>
        </p:nvSpPr>
        <p:spPr bwMode="auto">
          <a:xfrm>
            <a:off x="3869755" y="714356"/>
            <a:ext cx="2166491" cy="523220"/>
          </a:xfrm>
          <a:prstGeom prst="rect">
            <a:avLst/>
          </a:prstGeom>
          <a:noFill/>
          <a:ln w="9525">
            <a:noFill/>
            <a:miter lim="800000"/>
            <a:headEnd/>
            <a:tailEnd/>
          </a:ln>
        </p:spPr>
        <p:txBody>
          <a:bodyPr wrap="none">
            <a:spAutoFit/>
          </a:bodyPr>
          <a:lstStyle/>
          <a:p>
            <a:r>
              <a:rPr lang="en-US" altLang="zh-CN" sz="2800" dirty="0">
                <a:cs typeface="Arial" panose="020B0604020202020204" pitchFamily="34" charset="0"/>
                <a:sym typeface="Arial" panose="020B0604020202020204" pitchFamily="34" charset="0"/>
              </a:rPr>
              <a:t>FA</a:t>
            </a:r>
            <a:r>
              <a:rPr lang="zh-CN" altLang="en-US" sz="2800" dirty="0">
                <a:cs typeface="Arial" panose="020B0604020202020204" pitchFamily="34" charset="0"/>
                <a:sym typeface="Arial" panose="020B0604020202020204" pitchFamily="34" charset="0"/>
              </a:rPr>
              <a:t> </a:t>
            </a:r>
            <a:r>
              <a:rPr lang="en-US" altLang="zh-CN" sz="2800" dirty="0">
                <a:cs typeface="Arial" panose="020B0604020202020204" pitchFamily="34" charset="0"/>
                <a:sym typeface="Arial" panose="020B0604020202020204" pitchFamily="34" charset="0"/>
              </a:rPr>
              <a:t>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5141962B-B5E6-49F4-ACBC-6E3B1B38104A}"/>
              </a:ext>
            </a:extLst>
          </p:cNvPr>
          <p:cNvGraphicFramePr/>
          <p:nvPr>
            <p:extLst>
              <p:ext uri="{D42A27DB-BD31-4B8C-83A1-F6EECF244321}">
                <p14:modId xmlns:p14="http://schemas.microsoft.com/office/powerpoint/2010/main" val="1152574618"/>
              </p:ext>
            </p:extLst>
          </p:nvPr>
        </p:nvGraphicFramePr>
        <p:xfrm>
          <a:off x="1258773" y="1628800"/>
          <a:ext cx="7388454"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2">
            <a:extLst>
              <a:ext uri="{FF2B5EF4-FFF2-40B4-BE49-F238E27FC236}">
                <a16:creationId xmlns:a16="http://schemas.microsoft.com/office/drawing/2014/main" id="{AC7A955C-2915-421A-9BB7-A32D4B0A7D03}"/>
              </a:ext>
            </a:extLst>
          </p:cNvPr>
          <p:cNvSpPr txBox="1">
            <a:spLocks noChangeArrowheads="1"/>
          </p:cNvSpPr>
          <p:nvPr/>
        </p:nvSpPr>
        <p:spPr bwMode="auto">
          <a:xfrm>
            <a:off x="776536" y="6131882"/>
            <a:ext cx="9345612" cy="369887"/>
          </a:xfrm>
          <a:prstGeom prst="rect">
            <a:avLst/>
          </a:prstGeom>
          <a:noFill/>
          <a:ln w="9525">
            <a:noFill/>
            <a:miter lim="800000"/>
            <a:headEnd/>
            <a:tailEnd/>
          </a:ln>
        </p:spPr>
        <p:txBody>
          <a:bodyPr>
            <a:spAutoFit/>
          </a:bodyPr>
          <a:lstStyle/>
          <a:p>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
        <p:nvSpPr>
          <p:cNvPr id="5" name="文本框 1">
            <a:extLst>
              <a:ext uri="{FF2B5EF4-FFF2-40B4-BE49-F238E27FC236}">
                <a16:creationId xmlns:a16="http://schemas.microsoft.com/office/drawing/2014/main" id="{CFF6B242-0415-4D58-8E65-559F4979E8A3}"/>
              </a:ext>
            </a:extLst>
          </p:cNvPr>
          <p:cNvSpPr txBox="1">
            <a:spLocks noChangeArrowheads="1"/>
          </p:cNvSpPr>
          <p:nvPr/>
        </p:nvSpPr>
        <p:spPr bwMode="auto">
          <a:xfrm>
            <a:off x="2000672" y="5716846"/>
            <a:ext cx="6264275" cy="369887"/>
          </a:xfrm>
          <a:prstGeom prst="rect">
            <a:avLst/>
          </a:prstGeom>
          <a:noFill/>
          <a:ln w="9525">
            <a:noFill/>
            <a:miter lim="800000"/>
            <a:headEnd/>
            <a:tailEnd/>
          </a:ln>
        </p:spPr>
        <p:txBody>
          <a:bodyPr>
            <a:spAutoFit/>
          </a:bodyPr>
          <a:lstStyle/>
          <a:p>
            <a:pPr marL="285750" indent="-285750" algn="ctr">
              <a:spcBef>
                <a:spcPct val="50000"/>
              </a:spcBef>
            </a:pPr>
            <a:r>
              <a:rPr lang="en-US" altLang="zh-CN" dirty="0">
                <a:cs typeface="Arial" panose="020B0604020202020204" pitchFamily="34" charset="0"/>
                <a:sym typeface="Arial" panose="020B0604020202020204" pitchFamily="34" charset="0"/>
              </a:rPr>
              <a:t>Restart the HP at least 5 minutes after turning off</a:t>
            </a:r>
            <a:endParaRPr lang="zh-CN" altLang="en-US"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65273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文本框 6"/>
          <p:cNvSpPr txBox="1">
            <a:spLocks noChangeArrowheads="1"/>
          </p:cNvSpPr>
          <p:nvPr/>
        </p:nvSpPr>
        <p:spPr bwMode="auto">
          <a:xfrm>
            <a:off x="452406" y="1142984"/>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replace Inverter board. </a:t>
            </a:r>
          </a:p>
        </p:txBody>
      </p:sp>
      <p:sp>
        <p:nvSpPr>
          <p:cNvPr id="7" name="文本框 1"/>
          <p:cNvSpPr txBox="1">
            <a:spLocks noChangeArrowheads="1"/>
          </p:cNvSpPr>
          <p:nvPr/>
        </p:nvSpPr>
        <p:spPr bwMode="auto">
          <a:xfrm>
            <a:off x="468965" y="743726"/>
            <a:ext cx="6708775"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1: Restart the HP at least 5 minutes after turning off.</a:t>
            </a:r>
            <a:endParaRPr lang="zh-CN" altLang="en-US" b="0" dirty="0">
              <a:cs typeface="Arial" panose="020B0604020202020204" pitchFamily="34" charset="0"/>
              <a:sym typeface="Arial" panose="020B0604020202020204" pitchFamily="34" charset="0"/>
            </a:endParaRPr>
          </a:p>
        </p:txBody>
      </p:sp>
      <p:grpSp>
        <p:nvGrpSpPr>
          <p:cNvPr id="2" name="组合 1">
            <a:extLst>
              <a:ext uri="{FF2B5EF4-FFF2-40B4-BE49-F238E27FC236}">
                <a16:creationId xmlns:a16="http://schemas.microsoft.com/office/drawing/2014/main" id="{2F6B2DB6-BE0D-4B00-AA3D-D36469998271}"/>
              </a:ext>
            </a:extLst>
          </p:cNvPr>
          <p:cNvGrpSpPr/>
          <p:nvPr/>
        </p:nvGrpSpPr>
        <p:grpSpPr>
          <a:xfrm>
            <a:off x="587317" y="1700808"/>
            <a:ext cx="7572428" cy="4199284"/>
            <a:chOff x="1238224" y="2071678"/>
            <a:chExt cx="7572428" cy="4199284"/>
          </a:xfrm>
        </p:grpSpPr>
        <p:pic>
          <p:nvPicPr>
            <p:cNvPr id="10" name="Picture 1"/>
            <p:cNvPicPr>
              <a:picLocks noChangeAspect="1" noChangeArrowheads="1"/>
            </p:cNvPicPr>
            <p:nvPr/>
          </p:nvPicPr>
          <p:blipFill>
            <a:blip r:embed="rId2" cstate="print"/>
            <a:srcRect/>
            <a:stretch>
              <a:fillRect/>
            </a:stretch>
          </p:blipFill>
          <p:spPr bwMode="auto">
            <a:xfrm>
              <a:off x="1238224" y="2071678"/>
              <a:ext cx="7572428" cy="3468045"/>
            </a:xfrm>
            <a:prstGeom prst="rect">
              <a:avLst/>
            </a:prstGeom>
            <a:noFill/>
            <a:ln w="9525">
              <a:noFill/>
              <a:miter lim="800000"/>
              <a:headEnd/>
              <a:tailEnd/>
            </a:ln>
            <a:effectLst/>
          </p:spPr>
        </p:pic>
        <p:sp>
          <p:nvSpPr>
            <p:cNvPr id="12" name="矩形 11"/>
            <p:cNvSpPr/>
            <p:nvPr/>
          </p:nvSpPr>
          <p:spPr>
            <a:xfrm>
              <a:off x="4238620" y="2500306"/>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3" name="直接箭头连接符 12"/>
            <p:cNvCxnSpPr>
              <a:cxnSpLocks/>
              <a:endCxn id="14" idx="0"/>
            </p:cNvCxnSpPr>
            <p:nvPr/>
          </p:nvCxnSpPr>
          <p:spPr>
            <a:xfrm>
              <a:off x="5953132" y="5143512"/>
              <a:ext cx="764064"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
            <p:cNvSpPr txBox="1">
              <a:spLocks noChangeArrowheads="1"/>
            </p:cNvSpPr>
            <p:nvPr/>
          </p:nvSpPr>
          <p:spPr bwMode="auto">
            <a:xfrm>
              <a:off x="5457056" y="5929330"/>
              <a:ext cx="2520280" cy="341632"/>
            </a:xfrm>
            <a:prstGeom prst="rect">
              <a:avLst/>
            </a:prstGeom>
            <a:noFill/>
            <a:ln w="9525">
              <a:noFill/>
              <a:miter lim="800000"/>
              <a:headEnd/>
              <a:tailEnd/>
            </a:ln>
          </p:spPr>
          <p:txBody>
            <a:bodyPr wrap="square">
              <a:spAutoFit/>
            </a:bodyPr>
            <a:lstStyle/>
            <a:p>
              <a:pPr algn="ctr">
                <a:lnSpc>
                  <a:spcPct val="90000"/>
                </a:lnSpc>
                <a:buNone/>
                <a:defRPr/>
              </a:pPr>
              <a:r>
                <a:rPr lang="en-US" altLang="zh-CN" b="0" noProof="1">
                  <a:cs typeface="Arial" panose="020B0604020202020204" pitchFamily="34" charset="0"/>
                  <a:sym typeface="Arial" panose="020B0604020202020204" pitchFamily="34" charset="0"/>
                </a:rPr>
                <a:t>Integrated board</a:t>
              </a:r>
            </a:p>
          </p:txBody>
        </p:sp>
      </p:grpSp>
      <p:sp>
        <p:nvSpPr>
          <p:cNvPr id="11" name="文本框 10">
            <a:extLst>
              <a:ext uri="{FF2B5EF4-FFF2-40B4-BE49-F238E27FC236}">
                <a16:creationId xmlns:a16="http://schemas.microsoft.com/office/drawing/2014/main" id="{BB6E644B-072C-4194-B531-3FB564BAEF3A}"/>
              </a:ext>
            </a:extLst>
          </p:cNvPr>
          <p:cNvSpPr txBox="1"/>
          <p:nvPr/>
        </p:nvSpPr>
        <p:spPr>
          <a:xfrm>
            <a:off x="429740" y="260648"/>
            <a:ext cx="3155108" cy="461665"/>
          </a:xfrm>
          <a:prstGeom prst="rect">
            <a:avLst/>
          </a:prstGeom>
          <a:noFill/>
        </p:spPr>
        <p:txBody>
          <a:bodyPr wrap="square">
            <a:spAutoFit/>
          </a:bodyPr>
          <a:lstStyle/>
          <a:p>
            <a:pPr lvl="0"/>
            <a:r>
              <a:rPr lang="en-US" altLang="zh-CN" sz="24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5803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文本框 1"/>
          <p:cNvSpPr txBox="1">
            <a:spLocks noChangeArrowheads="1"/>
          </p:cNvSpPr>
          <p:nvPr/>
        </p:nvSpPr>
        <p:spPr bwMode="auto">
          <a:xfrm>
            <a:off x="416496" y="1124744"/>
            <a:ext cx="627380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1: Restart the HP at least 5 minutes after turning off.</a:t>
            </a:r>
            <a:endParaRPr lang="zh-CN" altLang="en-US" b="0" dirty="0">
              <a:cs typeface="Arial" panose="020B0604020202020204" pitchFamily="34" charset="0"/>
              <a:sym typeface="Arial" panose="020B0604020202020204" pitchFamily="34" charset="0"/>
            </a:endParaRPr>
          </a:p>
        </p:txBody>
      </p:sp>
      <p:sp>
        <p:nvSpPr>
          <p:cNvPr id="5" name="文本框 6"/>
          <p:cNvSpPr txBox="1">
            <a:spLocks noChangeArrowheads="1"/>
          </p:cNvSpPr>
          <p:nvPr/>
        </p:nvSpPr>
        <p:spPr bwMode="auto">
          <a:xfrm>
            <a:off x="416496" y="1605757"/>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2: Replace Inverter board. </a:t>
            </a:r>
          </a:p>
        </p:txBody>
      </p:sp>
      <p:grpSp>
        <p:nvGrpSpPr>
          <p:cNvPr id="2" name="组合 1">
            <a:extLst>
              <a:ext uri="{FF2B5EF4-FFF2-40B4-BE49-F238E27FC236}">
                <a16:creationId xmlns:a16="http://schemas.microsoft.com/office/drawing/2014/main" id="{C32146EA-31FF-4CA7-87F1-EDCE915075C8}"/>
              </a:ext>
            </a:extLst>
          </p:cNvPr>
          <p:cNvGrpSpPr/>
          <p:nvPr/>
        </p:nvGrpSpPr>
        <p:grpSpPr>
          <a:xfrm>
            <a:off x="493959" y="2276872"/>
            <a:ext cx="8918082" cy="3645931"/>
            <a:chOff x="200472" y="2492896"/>
            <a:chExt cx="8918082" cy="3645931"/>
          </a:xfrm>
        </p:grpSpPr>
        <p:pic>
          <p:nvPicPr>
            <p:cNvPr id="4" name="Picture 2"/>
            <p:cNvPicPr>
              <a:picLocks noChangeAspect="1" noChangeArrowheads="1"/>
            </p:cNvPicPr>
            <p:nvPr/>
          </p:nvPicPr>
          <p:blipFill rotWithShape="1">
            <a:blip r:embed="rId2" cstate="print"/>
            <a:srcRect l="5512" r="9423"/>
            <a:stretch/>
          </p:blipFill>
          <p:spPr bwMode="auto">
            <a:xfrm>
              <a:off x="200472" y="2492896"/>
              <a:ext cx="8918082" cy="3171825"/>
            </a:xfrm>
            <a:prstGeom prst="rect">
              <a:avLst/>
            </a:prstGeom>
            <a:noFill/>
            <a:ln w="9525">
              <a:noFill/>
              <a:miter lim="800000"/>
              <a:headEnd/>
              <a:tailEnd/>
            </a:ln>
          </p:spPr>
        </p:pic>
        <p:sp>
          <p:nvSpPr>
            <p:cNvPr id="6" name="矩形 5"/>
            <p:cNvSpPr/>
            <p:nvPr/>
          </p:nvSpPr>
          <p:spPr>
            <a:xfrm>
              <a:off x="4493072" y="3331095"/>
              <a:ext cx="222885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7" name="文本框 1"/>
            <p:cNvSpPr txBox="1">
              <a:spLocks noChangeArrowheads="1"/>
            </p:cNvSpPr>
            <p:nvPr/>
          </p:nvSpPr>
          <p:spPr bwMode="auto">
            <a:xfrm>
              <a:off x="4823272" y="5769495"/>
              <a:ext cx="17335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Inverter board</a:t>
              </a:r>
              <a:endParaRPr lang="zh-CN" altLang="en-US" b="0" dirty="0">
                <a:cs typeface="Arial" panose="020B0604020202020204" pitchFamily="34" charset="0"/>
                <a:sym typeface="Arial" panose="020B0604020202020204" pitchFamily="34" charset="0"/>
              </a:endParaRPr>
            </a:p>
          </p:txBody>
        </p:sp>
        <p:cxnSp>
          <p:nvCxnSpPr>
            <p:cNvPr id="8" name="直接箭头连接符 7"/>
            <p:cNvCxnSpPr/>
            <p:nvPr/>
          </p:nvCxnSpPr>
          <p:spPr>
            <a:xfrm>
              <a:off x="5731322" y="4702695"/>
              <a:ext cx="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BFA8CA8A-C09E-48E1-A8B4-B43592A7128D}"/>
              </a:ext>
            </a:extLst>
          </p:cNvPr>
          <p:cNvSpPr txBox="1"/>
          <p:nvPr/>
        </p:nvSpPr>
        <p:spPr>
          <a:xfrm>
            <a:off x="416496" y="604305"/>
            <a:ext cx="3155108" cy="461665"/>
          </a:xfrm>
          <a:prstGeom prst="rect">
            <a:avLst/>
          </a:prstGeom>
          <a:noFill/>
        </p:spPr>
        <p:txBody>
          <a:bodyPr wrap="square">
            <a:spAutoFit/>
          </a:bodyPr>
          <a:lstStyle/>
          <a:p>
            <a:pPr lvl="0"/>
            <a:r>
              <a:rPr lang="en-US" altLang="zh-CN" sz="2400" dirty="0">
                <a:solidFill>
                  <a:srgbClr val="000000"/>
                </a:solidFill>
                <a:latin typeface="Arial" panose="020B0604020202020204" pitchFamily="34" charset="0"/>
                <a:cs typeface="Arial" panose="020B0604020202020204" pitchFamily="34" charset="0"/>
                <a:sym typeface="Arial" panose="020B0604020202020204" pitchFamily="34" charset="0"/>
              </a:rPr>
              <a:t>Three-phase model:</a:t>
            </a:r>
            <a:endParaRPr lang="zh-CN" altLang="zh-CN"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1953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A39E869A-D2D9-4008-910F-156ED75757DC}"/>
              </a:ext>
            </a:extLst>
          </p:cNvPr>
          <p:cNvSpPr txBox="1"/>
          <p:nvPr/>
        </p:nvSpPr>
        <p:spPr>
          <a:xfrm>
            <a:off x="3667116" y="404664"/>
            <a:ext cx="2571768" cy="523220"/>
          </a:xfrm>
          <a:prstGeom prst="rect">
            <a:avLst/>
          </a:prstGeom>
          <a:noFill/>
        </p:spPr>
        <p:txBody>
          <a:bodyPr wrap="square" rtlCol="0">
            <a:spAutoFit/>
          </a:bodyPr>
          <a:lstStyle/>
          <a:p>
            <a:pPr algn="ctr"/>
            <a:r>
              <a:rPr lang="en-US" altLang="zh-CN" sz="2800" dirty="0">
                <a:cs typeface="Arial" panose="020B0604020202020204" pitchFamily="34" charset="0"/>
                <a:sym typeface="Arial" panose="020B0604020202020204" pitchFamily="34" charset="0"/>
              </a:rPr>
              <a:t>Fb 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D307EFC0-52E3-4DF4-B54B-39A1214CAB40}"/>
              </a:ext>
            </a:extLst>
          </p:cNvPr>
          <p:cNvGraphicFramePr/>
          <p:nvPr>
            <p:extLst>
              <p:ext uri="{D42A27DB-BD31-4B8C-83A1-F6EECF244321}">
                <p14:modId xmlns:p14="http://schemas.microsoft.com/office/powerpoint/2010/main" val="3717850802"/>
              </p:ext>
            </p:extLst>
          </p:nvPr>
        </p:nvGraphicFramePr>
        <p:xfrm>
          <a:off x="2255628" y="1700808"/>
          <a:ext cx="5394744"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2">
            <a:extLst>
              <a:ext uri="{FF2B5EF4-FFF2-40B4-BE49-F238E27FC236}">
                <a16:creationId xmlns:a16="http://schemas.microsoft.com/office/drawing/2014/main" id="{72F72B30-BA5B-4862-8C28-72803108942E}"/>
              </a:ext>
            </a:extLst>
          </p:cNvPr>
          <p:cNvSpPr txBox="1">
            <a:spLocks noChangeArrowheads="1"/>
          </p:cNvSpPr>
          <p:nvPr/>
        </p:nvSpPr>
        <p:spPr bwMode="auto">
          <a:xfrm>
            <a:off x="632520" y="5877272"/>
            <a:ext cx="9345612" cy="369887"/>
          </a:xfrm>
          <a:prstGeom prst="rect">
            <a:avLst/>
          </a:prstGeom>
          <a:noFill/>
          <a:ln w="9525">
            <a:noFill/>
            <a:miter lim="800000"/>
            <a:headEnd/>
            <a:tailEnd/>
          </a:ln>
        </p:spPr>
        <p:txBody>
          <a:bodyPr>
            <a:spAutoFit/>
          </a:bodyPr>
          <a:lstStyle/>
          <a:p>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1011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文本框 6"/>
          <p:cNvSpPr txBox="1">
            <a:spLocks noChangeArrowheads="1"/>
          </p:cNvSpPr>
          <p:nvPr/>
        </p:nvSpPr>
        <p:spPr bwMode="auto">
          <a:xfrm>
            <a:off x="892455" y="1009936"/>
            <a:ext cx="7842250" cy="369888"/>
          </a:xfrm>
          <a:prstGeom prst="rect">
            <a:avLst/>
          </a:prstGeom>
          <a:noFill/>
          <a:ln w="9525">
            <a:noFill/>
            <a:miter lim="800000"/>
            <a:headEnd/>
            <a:tailEnd/>
          </a:ln>
        </p:spPr>
        <p:txBody>
          <a:bodyPr>
            <a:spAutoFit/>
          </a:bodyPr>
          <a:lstStyle/>
          <a:p>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Replace Integrated board.</a:t>
            </a:r>
            <a:endParaRPr lang="zh-CN" altLang="en-US" b="0" dirty="0">
              <a:cs typeface="Arial" panose="020B0604020202020204" pitchFamily="34" charset="0"/>
              <a:sym typeface="Arial" panose="020B0604020202020204" pitchFamily="34" charset="0"/>
            </a:endParaRPr>
          </a:p>
        </p:txBody>
      </p:sp>
      <p:pic>
        <p:nvPicPr>
          <p:cNvPr id="9" name="Picture 1"/>
          <p:cNvPicPr>
            <a:picLocks noChangeAspect="1" noChangeArrowheads="1"/>
          </p:cNvPicPr>
          <p:nvPr/>
        </p:nvPicPr>
        <p:blipFill>
          <a:blip r:embed="rId2" cstate="print"/>
          <a:srcRect/>
          <a:stretch>
            <a:fillRect/>
          </a:stretch>
        </p:blipFill>
        <p:spPr bwMode="auto">
          <a:xfrm>
            <a:off x="1238224" y="2071678"/>
            <a:ext cx="7572428" cy="3468045"/>
          </a:xfrm>
          <a:prstGeom prst="rect">
            <a:avLst/>
          </a:prstGeom>
          <a:noFill/>
          <a:ln w="9525">
            <a:noFill/>
            <a:miter lim="800000"/>
            <a:headEnd/>
            <a:tailEnd/>
          </a:ln>
          <a:effectLst/>
        </p:spPr>
      </p:pic>
      <p:sp>
        <p:nvSpPr>
          <p:cNvPr id="10" name="矩形 9"/>
          <p:cNvSpPr/>
          <p:nvPr/>
        </p:nvSpPr>
        <p:spPr>
          <a:xfrm>
            <a:off x="4238620" y="2500306"/>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917413" y="5179231"/>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6667512" y="5929330"/>
            <a:ext cx="1309824"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
        <p:nvSpPr>
          <p:cNvPr id="7" name="文本框 6">
            <a:extLst>
              <a:ext uri="{FF2B5EF4-FFF2-40B4-BE49-F238E27FC236}">
                <a16:creationId xmlns:a16="http://schemas.microsoft.com/office/drawing/2014/main" id="{A331E3C8-B7DA-4A5A-91F5-705F2164B5F5}"/>
              </a:ext>
            </a:extLst>
          </p:cNvPr>
          <p:cNvSpPr txBox="1"/>
          <p:nvPr/>
        </p:nvSpPr>
        <p:spPr>
          <a:xfrm>
            <a:off x="920552" y="538412"/>
            <a:ext cx="3155108" cy="461665"/>
          </a:xfrm>
          <a:prstGeom prst="rect">
            <a:avLst/>
          </a:prstGeom>
          <a:noFill/>
        </p:spPr>
        <p:txBody>
          <a:bodyPr wrap="square">
            <a:spAutoFit/>
          </a:bodyPr>
          <a:lstStyle/>
          <a:p>
            <a:pPr lvl="0"/>
            <a:r>
              <a:rPr lang="en-US" altLang="zh-CN" sz="2400" dirty="0">
                <a:solidFill>
                  <a:srgbClr val="000000"/>
                </a:solidFill>
                <a:latin typeface="Arial" panose="020B0604020202020204" pitchFamily="34" charset="0"/>
                <a:cs typeface="Arial" panose="020B0604020202020204" pitchFamily="34" charset="0"/>
                <a:sym typeface="Arial" panose="020B0604020202020204" pitchFamily="34" charset="0"/>
              </a:rPr>
              <a:t>Single phase model:</a:t>
            </a:r>
            <a:endParaRPr lang="zh-CN" altLang="zh-CN"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4882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8EB02AC-938D-4BB0-AB99-33F12E65D776}"/>
              </a:ext>
            </a:extLst>
          </p:cNvPr>
          <p:cNvGrpSpPr/>
          <p:nvPr/>
        </p:nvGrpSpPr>
        <p:grpSpPr>
          <a:xfrm>
            <a:off x="493959" y="2276872"/>
            <a:ext cx="8918082" cy="3645931"/>
            <a:chOff x="200472" y="2492896"/>
            <a:chExt cx="8918082" cy="3645931"/>
          </a:xfrm>
        </p:grpSpPr>
        <p:pic>
          <p:nvPicPr>
            <p:cNvPr id="3" name="Picture 2">
              <a:extLst>
                <a:ext uri="{FF2B5EF4-FFF2-40B4-BE49-F238E27FC236}">
                  <a16:creationId xmlns:a16="http://schemas.microsoft.com/office/drawing/2014/main" id="{08C83EEA-4E68-4572-92C0-3153C42E8C96}"/>
                </a:ext>
              </a:extLst>
            </p:cNvPr>
            <p:cNvPicPr>
              <a:picLocks noChangeAspect="1" noChangeArrowheads="1"/>
            </p:cNvPicPr>
            <p:nvPr/>
          </p:nvPicPr>
          <p:blipFill rotWithShape="1">
            <a:blip r:embed="rId2" cstate="print"/>
            <a:srcRect l="5512" r="9423"/>
            <a:stretch/>
          </p:blipFill>
          <p:spPr bwMode="auto">
            <a:xfrm>
              <a:off x="200472" y="2492896"/>
              <a:ext cx="8918082" cy="3171825"/>
            </a:xfrm>
            <a:prstGeom prst="rect">
              <a:avLst/>
            </a:prstGeom>
            <a:noFill/>
            <a:ln w="9525">
              <a:noFill/>
              <a:miter lim="800000"/>
              <a:headEnd/>
              <a:tailEnd/>
            </a:ln>
          </p:spPr>
        </p:pic>
        <p:sp>
          <p:nvSpPr>
            <p:cNvPr id="4" name="矩形 3">
              <a:extLst>
                <a:ext uri="{FF2B5EF4-FFF2-40B4-BE49-F238E27FC236}">
                  <a16:creationId xmlns:a16="http://schemas.microsoft.com/office/drawing/2014/main" id="{D1BE5040-8B79-4E9B-B967-7132824FA27D}"/>
                </a:ext>
              </a:extLst>
            </p:cNvPr>
            <p:cNvSpPr/>
            <p:nvPr/>
          </p:nvSpPr>
          <p:spPr>
            <a:xfrm>
              <a:off x="2283249" y="2959224"/>
              <a:ext cx="222885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5" name="文本框 1">
              <a:extLst>
                <a:ext uri="{FF2B5EF4-FFF2-40B4-BE49-F238E27FC236}">
                  <a16:creationId xmlns:a16="http://schemas.microsoft.com/office/drawing/2014/main" id="{087DBDD6-AA36-42D9-B6C2-09E8D596E53A}"/>
                </a:ext>
              </a:extLst>
            </p:cNvPr>
            <p:cNvSpPr txBox="1">
              <a:spLocks noChangeArrowheads="1"/>
            </p:cNvSpPr>
            <p:nvPr/>
          </p:nvSpPr>
          <p:spPr bwMode="auto">
            <a:xfrm>
              <a:off x="2673616" y="5769495"/>
              <a:ext cx="2333647" cy="369332"/>
            </a:xfrm>
            <a:prstGeom prst="rect">
              <a:avLst/>
            </a:prstGeom>
            <a:noFill/>
            <a:ln w="9525">
              <a:noFill/>
              <a:miter lim="800000"/>
              <a:headEnd/>
              <a:tailEnd/>
            </a:ln>
          </p:spPr>
          <p:txBody>
            <a:bodyPr wrap="square">
              <a:spAutoFit/>
            </a:bodyPr>
            <a:lstStyle/>
            <a:p>
              <a:pPr algn="ctr"/>
              <a:r>
                <a:rPr lang="en-US" altLang="zh-CN" b="0" dirty="0">
                  <a:cs typeface="Arial" panose="020B0604020202020204" pitchFamily="34" charset="0"/>
                  <a:sym typeface="Arial" panose="020B0604020202020204" pitchFamily="34" charset="0"/>
                </a:rPr>
                <a:t>Capacitors plate</a:t>
              </a:r>
              <a:endParaRPr lang="zh-CN" altLang="en-US" b="0" dirty="0">
                <a:cs typeface="Arial" panose="020B0604020202020204" pitchFamily="34" charset="0"/>
                <a:sym typeface="Arial" panose="020B0604020202020204" pitchFamily="34" charset="0"/>
              </a:endParaRPr>
            </a:p>
          </p:txBody>
        </p:sp>
        <p:cxnSp>
          <p:nvCxnSpPr>
            <p:cNvPr id="6" name="直接箭头连接符 5">
              <a:extLst>
                <a:ext uri="{FF2B5EF4-FFF2-40B4-BE49-F238E27FC236}">
                  <a16:creationId xmlns:a16="http://schemas.microsoft.com/office/drawing/2014/main" id="{17F7891B-2487-4686-A660-485E710E1697}"/>
                </a:ext>
              </a:extLst>
            </p:cNvPr>
            <p:cNvCxnSpPr>
              <a:cxnSpLocks/>
              <a:stCxn id="4" idx="2"/>
              <a:endCxn id="5" idx="0"/>
            </p:cNvCxnSpPr>
            <p:nvPr/>
          </p:nvCxnSpPr>
          <p:spPr>
            <a:xfrm>
              <a:off x="3397674" y="4330824"/>
              <a:ext cx="442766" cy="14386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2E3A4E51-06EE-45A2-8DF9-2395E4721928}"/>
              </a:ext>
            </a:extLst>
          </p:cNvPr>
          <p:cNvSpPr txBox="1"/>
          <p:nvPr/>
        </p:nvSpPr>
        <p:spPr>
          <a:xfrm>
            <a:off x="489449" y="1556792"/>
            <a:ext cx="4955308" cy="369332"/>
          </a:xfrm>
          <a:prstGeom prst="rect">
            <a:avLst/>
          </a:prstGeom>
          <a:noFill/>
        </p:spPr>
        <p:txBody>
          <a:bodyPr wrap="square">
            <a:spAutoFit/>
          </a:bodyPr>
          <a:lstStyle/>
          <a:p>
            <a:r>
              <a:rPr kumimoji="0" lang="en-US" altLang="zh-CN" sz="1800" b="0" i="0" u="none" strike="noStrike" cap="none" normalizeH="0" baseline="0" dirty="0">
                <a:ln>
                  <a:noFill/>
                </a:ln>
                <a:effectLst/>
                <a:latin typeface="Arial" pitchFamily="34" charset="0"/>
                <a:ea typeface="宋体" pitchFamily="2" charset="-122"/>
                <a:cs typeface="Arial" pitchFamily="34" charset="0"/>
              </a:rPr>
              <a:t>Replace </a:t>
            </a:r>
            <a:r>
              <a:rPr lang="en-US" altLang="zh-CN" b="0" dirty="0">
                <a:cs typeface="Arial" panose="020B0604020202020204" pitchFamily="34" charset="0"/>
                <a:sym typeface="Arial" panose="020B0604020202020204" pitchFamily="34" charset="0"/>
              </a:rPr>
              <a:t>Capacitors plate</a:t>
            </a:r>
            <a:r>
              <a:rPr lang="en-US" altLang="zh-CN" b="0" dirty="0">
                <a:ea typeface="+mn-ea"/>
                <a:cs typeface="Arial" pitchFamily="34" charset="0"/>
              </a:rPr>
              <a:t>.</a:t>
            </a:r>
            <a:endParaRPr lang="en-US" altLang="zh-CN" sz="1800" b="0" dirty="0">
              <a:latin typeface="Arial" pitchFamily="34" charset="0"/>
              <a:cs typeface="Arial" pitchFamily="34" charset="0"/>
              <a:sym typeface="Arial" panose="020B0604020202020204" pitchFamily="34" charset="0"/>
            </a:endParaRPr>
          </a:p>
        </p:txBody>
      </p:sp>
      <p:sp>
        <p:nvSpPr>
          <p:cNvPr id="9" name="文本框 8">
            <a:extLst>
              <a:ext uri="{FF2B5EF4-FFF2-40B4-BE49-F238E27FC236}">
                <a16:creationId xmlns:a16="http://schemas.microsoft.com/office/drawing/2014/main" id="{899C3D01-079C-47E1-B401-04BB608BDC3A}"/>
              </a:ext>
            </a:extLst>
          </p:cNvPr>
          <p:cNvSpPr txBox="1"/>
          <p:nvPr/>
        </p:nvSpPr>
        <p:spPr>
          <a:xfrm>
            <a:off x="416496" y="1094918"/>
            <a:ext cx="3155108" cy="461665"/>
          </a:xfrm>
          <a:prstGeom prst="rect">
            <a:avLst/>
          </a:prstGeom>
          <a:noFill/>
        </p:spPr>
        <p:txBody>
          <a:bodyPr wrap="square">
            <a:spAutoFit/>
          </a:bodyPr>
          <a:lstStyle/>
          <a:p>
            <a:pPr lvl="0"/>
            <a:r>
              <a:rPr lang="en-US" altLang="zh-CN" sz="2400" dirty="0">
                <a:solidFill>
                  <a:srgbClr val="000000"/>
                </a:solidFill>
                <a:latin typeface="Arial" panose="020B0604020202020204" pitchFamily="34" charset="0"/>
                <a:cs typeface="Arial" panose="020B0604020202020204" pitchFamily="34" charset="0"/>
                <a:sym typeface="Arial" panose="020B0604020202020204" pitchFamily="34" charset="0"/>
              </a:rPr>
              <a:t>Three-phase model:</a:t>
            </a:r>
            <a:endParaRPr lang="zh-CN" altLang="zh-CN"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6577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38247">
            <a:extLst>
              <a:ext uri="{FF2B5EF4-FFF2-40B4-BE49-F238E27FC236}">
                <a16:creationId xmlns:a16="http://schemas.microsoft.com/office/drawing/2014/main" id="{FF2F955C-1EDD-4662-8B64-4ECC46F337B5}"/>
              </a:ext>
            </a:extLst>
          </p:cNvPr>
          <p:cNvSpPr>
            <a:spLocks noChangeArrowheads="1"/>
          </p:cNvSpPr>
          <p:nvPr/>
        </p:nvSpPr>
        <p:spPr bwMode="auto">
          <a:xfrm>
            <a:off x="742950" y="620688"/>
            <a:ext cx="8420100" cy="719137"/>
          </a:xfrm>
          <a:prstGeom prst="rect">
            <a:avLst/>
          </a:prstGeom>
          <a:noFill/>
          <a:ln>
            <a:noFill/>
          </a:ln>
        </p:spPr>
        <p:txBody>
          <a:bodyPr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2800" dirty="0">
                <a:cs typeface="Arial" panose="020B0604020202020204" pitchFamily="34" charset="0"/>
                <a:sym typeface="Arial" panose="020B0604020202020204" pitchFamily="34" charset="0"/>
              </a:rPr>
              <a:t>P0</a:t>
            </a:r>
            <a:r>
              <a:rPr lang="zh-CN" altLang="en-US" sz="2800" dirty="0">
                <a:cs typeface="Arial" panose="020B0604020202020204" pitchFamily="34" charset="0"/>
                <a:sym typeface="Arial" panose="020B0604020202020204" pitchFamily="34" charset="0"/>
              </a:rPr>
              <a:t> </a:t>
            </a:r>
            <a:r>
              <a:rPr lang="en-US" altLang="zh-CN" sz="2800" dirty="0">
                <a:cs typeface="Arial" panose="020B0604020202020204" pitchFamily="34" charset="0"/>
                <a:sym typeface="Arial" panose="020B0604020202020204" pitchFamily="34" charset="0"/>
              </a:rPr>
              <a:t>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E2E8699A-BDF0-4C7C-B698-903166B7A86A}"/>
              </a:ext>
            </a:extLst>
          </p:cNvPr>
          <p:cNvGraphicFramePr/>
          <p:nvPr>
            <p:extLst>
              <p:ext uri="{D42A27DB-BD31-4B8C-83A1-F6EECF244321}">
                <p14:modId xmlns:p14="http://schemas.microsoft.com/office/powerpoint/2010/main" val="3265137460"/>
              </p:ext>
            </p:extLst>
          </p:nvPr>
        </p:nvGraphicFramePr>
        <p:xfrm>
          <a:off x="1028564" y="764704"/>
          <a:ext cx="7848872" cy="540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2">
            <a:extLst>
              <a:ext uri="{FF2B5EF4-FFF2-40B4-BE49-F238E27FC236}">
                <a16:creationId xmlns:a16="http://schemas.microsoft.com/office/drawing/2014/main" id="{AFB0E208-036A-4953-B48A-E35AD98376DC}"/>
              </a:ext>
            </a:extLst>
          </p:cNvPr>
          <p:cNvSpPr txBox="1">
            <a:spLocks noChangeArrowheads="1"/>
          </p:cNvSpPr>
          <p:nvPr/>
        </p:nvSpPr>
        <p:spPr bwMode="auto">
          <a:xfrm>
            <a:off x="280194" y="5373688"/>
            <a:ext cx="9345612" cy="369887"/>
          </a:xfrm>
          <a:prstGeom prst="rect">
            <a:avLst/>
          </a:prstGeom>
          <a:noFill/>
          <a:ln w="9525">
            <a:noFill/>
            <a:miter lim="800000"/>
            <a:headEnd/>
            <a:tailEnd/>
          </a:ln>
        </p:spPr>
        <p:txBody>
          <a:bodyPr>
            <a:spAutoFit/>
          </a:bodyPr>
          <a:lstStyle/>
          <a:p>
            <a:pPr algn="ctr"/>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5649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a:blip r:embed="rId2" cstate="print"/>
          <a:srcRect/>
          <a:stretch>
            <a:fillRect/>
          </a:stretch>
        </p:blipFill>
        <p:spPr bwMode="auto">
          <a:xfrm>
            <a:off x="738158" y="1428736"/>
            <a:ext cx="6672258" cy="4004391"/>
          </a:xfrm>
          <a:prstGeom prst="rect">
            <a:avLst/>
          </a:prstGeom>
          <a:noFill/>
          <a:ln w="9525">
            <a:noFill/>
            <a:miter lim="800000"/>
            <a:headEnd/>
            <a:tailEnd/>
          </a:ln>
          <a:effectLst/>
        </p:spPr>
      </p:pic>
      <p:sp>
        <p:nvSpPr>
          <p:cNvPr id="56323" name="文本框 1"/>
          <p:cNvSpPr txBox="1">
            <a:spLocks noChangeArrowheads="1"/>
          </p:cNvSpPr>
          <p:nvPr/>
        </p:nvSpPr>
        <p:spPr bwMode="auto">
          <a:xfrm>
            <a:off x="336851" y="524419"/>
            <a:ext cx="267252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56324" name="文本框 3"/>
          <p:cNvSpPr txBox="1">
            <a:spLocks noChangeArrowheads="1"/>
          </p:cNvSpPr>
          <p:nvPr/>
        </p:nvSpPr>
        <p:spPr bwMode="auto">
          <a:xfrm>
            <a:off x="336851" y="888693"/>
            <a:ext cx="9395998"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Check if wiring between controller and </a:t>
            </a:r>
            <a:r>
              <a:rPr lang="en-US" altLang="zh-CN" b="0" noProof="1">
                <a:cs typeface="Arial" panose="020B0604020202020204" pitchFamily="34" charset="0"/>
                <a:sym typeface="Arial" panose="020B0604020202020204" pitchFamily="34" charset="0"/>
              </a:rPr>
              <a:t>Integrated board </a:t>
            </a:r>
            <a:r>
              <a:rPr lang="en-US" altLang="zh-CN" b="0" dirty="0">
                <a:cs typeface="Arial" panose="020B0604020202020204" pitchFamily="34" charset="0"/>
                <a:sym typeface="Arial" panose="020B0604020202020204" pitchFamily="34" charset="0"/>
              </a:rPr>
              <a:t>Board is well connected.</a:t>
            </a:r>
          </a:p>
        </p:txBody>
      </p:sp>
      <p:sp>
        <p:nvSpPr>
          <p:cNvPr id="56325" name="文本框 3"/>
          <p:cNvSpPr txBox="1">
            <a:spLocks noChangeArrowheads="1"/>
          </p:cNvSpPr>
          <p:nvPr/>
        </p:nvSpPr>
        <p:spPr bwMode="auto">
          <a:xfrm>
            <a:off x="479449" y="6093296"/>
            <a:ext cx="7281863"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well connected, go to step 2. </a:t>
            </a:r>
            <a:endParaRPr lang="zh-CN" altLang="en-US" b="0" dirty="0">
              <a:cs typeface="Arial" panose="020B0604020202020204" pitchFamily="34" charset="0"/>
              <a:sym typeface="Arial" panose="020B0604020202020204" pitchFamily="34" charset="0"/>
            </a:endParaRPr>
          </a:p>
        </p:txBody>
      </p:sp>
      <p:sp>
        <p:nvSpPr>
          <p:cNvPr id="13" name="矩形 12"/>
          <p:cNvSpPr/>
          <p:nvPr/>
        </p:nvSpPr>
        <p:spPr>
          <a:xfrm>
            <a:off x="6238884" y="4572008"/>
            <a:ext cx="357190"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3" name="直接箭头连接符 22"/>
          <p:cNvCxnSpPr>
            <a:stCxn id="13" idx="2"/>
          </p:cNvCxnSpPr>
          <p:nvPr/>
        </p:nvCxnSpPr>
        <p:spPr>
          <a:xfrm rot="16200000" flipH="1">
            <a:off x="6613933" y="4589867"/>
            <a:ext cx="857258" cy="125016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332" name="Text Box 13"/>
          <p:cNvSpPr txBox="1">
            <a:spLocks noChangeArrowheads="1"/>
          </p:cNvSpPr>
          <p:nvPr/>
        </p:nvSpPr>
        <p:spPr bwMode="auto">
          <a:xfrm>
            <a:off x="5817096" y="5661248"/>
            <a:ext cx="3846513" cy="3079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WCTIL wiring on Integrated board(white color)</a:t>
            </a:r>
          </a:p>
        </p:txBody>
      </p:sp>
      <p:sp>
        <p:nvSpPr>
          <p:cNvPr id="15" name="矩形 14"/>
          <p:cNvSpPr/>
          <p:nvPr/>
        </p:nvSpPr>
        <p:spPr>
          <a:xfrm>
            <a:off x="344383" y="111971"/>
            <a:ext cx="3174267"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Single phase model:</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139267"/>
          <p:cNvSpPr txBox="1">
            <a:spLocks noChangeArrowheads="1"/>
          </p:cNvSpPr>
          <p:nvPr/>
        </p:nvSpPr>
        <p:spPr bwMode="auto">
          <a:xfrm>
            <a:off x="344488" y="188640"/>
            <a:ext cx="9906000" cy="369332"/>
          </a:xfrm>
          <a:prstGeom prst="rect">
            <a:avLst/>
          </a:prstGeom>
          <a:noFill/>
          <a:ln w="9525">
            <a:noFill/>
            <a:miter lim="800000"/>
            <a:headEnd/>
            <a:tailEnd/>
          </a:ln>
        </p:spPr>
        <p:txBody>
          <a:bodyPr wrap="square">
            <a:spAutoFit/>
          </a:bodyPr>
          <a:lstStyle/>
          <a:p>
            <a:pPr eaLnBrk="1" hangingPunct="1">
              <a:spcBef>
                <a:spcPct val="50000"/>
              </a:spcBef>
            </a:pPr>
            <a:r>
              <a:rPr lang="en-US" altLang="zh-CN" dirty="0">
                <a:ea typeface="微软雅黑" panose="020B0503020204020204" pitchFamily="34" charset="-122"/>
                <a:cs typeface="Arial" panose="020B0604020202020204" pitchFamily="34" charset="0"/>
                <a:sym typeface="Arial" panose="020B0604020202020204" pitchFamily="34" charset="0"/>
              </a:rPr>
              <a:t>A. DIP switch adjustment illustration for heating only models (Single phase)</a:t>
            </a:r>
            <a:endParaRPr lang="zh-CN" altLang="en-US" dirty="0">
              <a:ea typeface="微软雅黑" panose="020B0503020204020204" pitchFamily="34" charset="-122"/>
              <a:cs typeface="Arial" panose="020B060402020202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51FF2E93-F9AC-4130-9714-7184F2632145}"/>
              </a:ext>
            </a:extLst>
          </p:cNvPr>
          <p:cNvSpPr txBox="1"/>
          <p:nvPr/>
        </p:nvSpPr>
        <p:spPr>
          <a:xfrm>
            <a:off x="344488" y="557972"/>
            <a:ext cx="8496944" cy="2170338"/>
          </a:xfrm>
          <a:prstGeom prst="rect">
            <a:avLst/>
          </a:prstGeom>
          <a:noFill/>
        </p:spPr>
        <p:txBody>
          <a:bodyPr wrap="square">
            <a:spAutoFit/>
          </a:bodyPr>
          <a:lstStyle/>
          <a:p>
            <a:pPr algn="l">
              <a:lnSpc>
                <a:spcPct val="120000"/>
              </a:lnSpc>
            </a:pPr>
            <a:r>
              <a:rPr lang="en-US" altLang="zh-CN" kern="100" dirty="0">
                <a:solidFill>
                  <a:srgbClr val="FF0000"/>
                </a:solidFill>
                <a:effectLst/>
                <a:cs typeface="Arial" panose="020B0604020202020204" pitchFamily="34" charset="0"/>
              </a:rPr>
              <a:t>NOTE:</a:t>
            </a:r>
          </a:p>
          <a:p>
            <a:pPr algn="l">
              <a:lnSpc>
                <a:spcPct val="120000"/>
              </a:lnSpc>
            </a:pPr>
            <a:r>
              <a:rPr lang="en-US" altLang="zh-CN" sz="1600" b="0" kern="100" dirty="0">
                <a:effectLst/>
                <a:cs typeface="Arial" panose="020B0604020202020204" pitchFamily="34" charset="0"/>
              </a:rPr>
              <a:t>Any Inverter HP, before replacing PC board, please adjust 6-bit code on the DIP switch according to below data.</a:t>
            </a:r>
          </a:p>
          <a:p>
            <a:pPr algn="l">
              <a:lnSpc>
                <a:spcPct val="120000"/>
              </a:lnSpc>
            </a:pPr>
            <a:r>
              <a:rPr lang="en-US" altLang="zh-CN" sz="1600" b="0" kern="100" dirty="0">
                <a:effectLst/>
                <a:cs typeface="Arial" panose="020B0604020202020204" pitchFamily="34" charset="0"/>
              </a:rPr>
              <a:t>Please pay high attention, NO adjustment or WRONG adjustment will lead to following error:</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1. Compressor failure or Compressor driver module failure.      </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2. Overcurrent protection (Error code: F7).</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3. </a:t>
            </a:r>
            <a:r>
              <a:rPr lang="en-US" altLang="zh-CN" sz="1600" b="0" dirty="0">
                <a:ea typeface="微软雅黑" panose="020B0503020204020204" pitchFamily="34" charset="-122"/>
                <a:cs typeface="Arial" panose="020B0604020202020204" pitchFamily="34" charset="0"/>
                <a:sym typeface="Arial" panose="020B0604020202020204" pitchFamily="34" charset="0"/>
              </a:rPr>
              <a:t>Phase lack protection (Error code: E4).</a:t>
            </a:r>
            <a:endParaRPr lang="zh-CN" altLang="zh-CN" sz="1600" b="0" kern="100" dirty="0">
              <a:effectLst/>
              <a:cs typeface="Arial" panose="020B0604020202020204" pitchFamily="34" charset="0"/>
            </a:endParaRPr>
          </a:p>
        </p:txBody>
      </p:sp>
      <p:graphicFrame>
        <p:nvGraphicFramePr>
          <p:cNvPr id="10" name="表格 9">
            <a:extLst>
              <a:ext uri="{FF2B5EF4-FFF2-40B4-BE49-F238E27FC236}">
                <a16:creationId xmlns:a16="http://schemas.microsoft.com/office/drawing/2014/main" id="{B316736A-3CC4-4D2A-A704-C4B9C941F8F5}"/>
              </a:ext>
            </a:extLst>
          </p:cNvPr>
          <p:cNvGraphicFramePr>
            <a:graphicFrameLocks noGrp="1"/>
          </p:cNvGraphicFramePr>
          <p:nvPr>
            <p:extLst>
              <p:ext uri="{D42A27DB-BD31-4B8C-83A1-F6EECF244321}">
                <p14:modId xmlns:p14="http://schemas.microsoft.com/office/powerpoint/2010/main" val="1887441651"/>
              </p:ext>
            </p:extLst>
          </p:nvPr>
        </p:nvGraphicFramePr>
        <p:xfrm>
          <a:off x="6681400" y="2457152"/>
          <a:ext cx="1872000" cy="2340000"/>
        </p:xfrm>
        <a:graphic>
          <a:graphicData uri="http://schemas.openxmlformats.org/drawingml/2006/table">
            <a:tbl>
              <a:tblPr firstRow="1" firstCol="1" bandRow="1">
                <a:tableStyleId>{D7AC3CCA-C797-4891-BE02-D94E43425B78}</a:tableStyleId>
              </a:tblPr>
              <a:tblGrid>
                <a:gridCol w="936000">
                  <a:extLst>
                    <a:ext uri="{9D8B030D-6E8A-4147-A177-3AD203B41FA5}">
                      <a16:colId xmlns:a16="http://schemas.microsoft.com/office/drawing/2014/main" val="893228462"/>
                    </a:ext>
                  </a:extLst>
                </a:gridCol>
                <a:gridCol w="936000">
                  <a:extLst>
                    <a:ext uri="{9D8B030D-6E8A-4147-A177-3AD203B41FA5}">
                      <a16:colId xmlns:a16="http://schemas.microsoft.com/office/drawing/2014/main" val="1094383246"/>
                    </a:ext>
                  </a:extLst>
                </a:gridCol>
              </a:tblGrid>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sz="1400" b="0" kern="100" dirty="0">
                          <a:effectLst/>
                          <a:latin typeface="Arial" panose="020B0604020202020204" pitchFamily="34" charset="0"/>
                          <a:cs typeface="Arial" panose="020B0604020202020204" pitchFamily="34" charset="0"/>
                        </a:rPr>
                        <a:t>AXR13</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967333931"/>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宋体" panose="02010600030101010101" pitchFamily="2" charset="-122"/>
                          <a:cs typeface="Arial" panose="020B0604020202020204" pitchFamily="34" charset="0"/>
                        </a:rPr>
                        <a:t>AXR17</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268406354"/>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mn-ea"/>
                          <a:cs typeface="Arial" panose="020B0604020202020204" pitchFamily="34" charset="0"/>
                        </a:rPr>
                        <a:t>AXR21</a:t>
                      </a:r>
                      <a:endParaRPr lang="zh-CN" altLang="zh-CN" sz="1400" b="0" kern="100" dirty="0">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3970943596"/>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mn-ea"/>
                          <a:cs typeface="Arial" panose="020B0604020202020204" pitchFamily="34" charset="0"/>
                        </a:rPr>
                        <a:t>AXR26</a:t>
                      </a:r>
                      <a:endParaRPr lang="zh-CN" altLang="zh-CN" sz="1400" b="0" kern="100" dirty="0">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1074187765"/>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mn-ea"/>
                          <a:cs typeface="Arial" panose="020B0604020202020204" pitchFamily="34" charset="0"/>
                        </a:rPr>
                        <a:t>AXR32</a:t>
                      </a:r>
                      <a:endParaRPr lang="zh-CN" altLang="zh-CN" sz="1400" b="0" kern="100" dirty="0">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859110109"/>
                  </a:ext>
                </a:extLst>
              </a:tr>
            </a:tbl>
          </a:graphicData>
        </a:graphic>
      </p:graphicFrame>
      <p:grpSp>
        <p:nvGrpSpPr>
          <p:cNvPr id="44" name="组合 43">
            <a:extLst>
              <a:ext uri="{FF2B5EF4-FFF2-40B4-BE49-F238E27FC236}">
                <a16:creationId xmlns:a16="http://schemas.microsoft.com/office/drawing/2014/main" id="{BAAAD168-CB24-4886-853C-A333E4B23C36}"/>
              </a:ext>
            </a:extLst>
          </p:cNvPr>
          <p:cNvGrpSpPr/>
          <p:nvPr/>
        </p:nvGrpSpPr>
        <p:grpSpPr>
          <a:xfrm>
            <a:off x="445911" y="2728309"/>
            <a:ext cx="8035481" cy="3976614"/>
            <a:chOff x="488504" y="2728309"/>
            <a:chExt cx="8035481" cy="3976614"/>
          </a:xfrm>
        </p:grpSpPr>
        <p:grpSp>
          <p:nvGrpSpPr>
            <p:cNvPr id="43" name="组合 42">
              <a:extLst>
                <a:ext uri="{FF2B5EF4-FFF2-40B4-BE49-F238E27FC236}">
                  <a16:creationId xmlns:a16="http://schemas.microsoft.com/office/drawing/2014/main" id="{9E1CDBBD-9980-4E2A-B79C-68CCB92D1749}"/>
                </a:ext>
              </a:extLst>
            </p:cNvPr>
            <p:cNvGrpSpPr/>
            <p:nvPr/>
          </p:nvGrpSpPr>
          <p:grpSpPr>
            <a:xfrm>
              <a:off x="488504" y="2728309"/>
              <a:ext cx="8035481" cy="3509001"/>
              <a:chOff x="457431" y="2728309"/>
              <a:chExt cx="8035481" cy="3509001"/>
            </a:xfrm>
          </p:grpSpPr>
          <p:grpSp>
            <p:nvGrpSpPr>
              <p:cNvPr id="42" name="组合 41">
                <a:extLst>
                  <a:ext uri="{FF2B5EF4-FFF2-40B4-BE49-F238E27FC236}">
                    <a16:creationId xmlns:a16="http://schemas.microsoft.com/office/drawing/2014/main" id="{C9E1A198-7AAE-4F36-AE30-EC25A0B532D4}"/>
                  </a:ext>
                </a:extLst>
              </p:cNvPr>
              <p:cNvGrpSpPr/>
              <p:nvPr/>
            </p:nvGrpSpPr>
            <p:grpSpPr>
              <a:xfrm>
                <a:off x="457431" y="2728309"/>
                <a:ext cx="8035481" cy="3509001"/>
                <a:chOff x="457431" y="2728309"/>
                <a:chExt cx="8035481" cy="3509001"/>
              </a:xfrm>
            </p:grpSpPr>
            <p:pic>
              <p:nvPicPr>
                <p:cNvPr id="3" name="图片 2">
                  <a:extLst>
                    <a:ext uri="{FF2B5EF4-FFF2-40B4-BE49-F238E27FC236}">
                      <a16:creationId xmlns:a16="http://schemas.microsoft.com/office/drawing/2014/main" id="{F71A7B95-09B4-486B-83C3-9CB2400960A6}"/>
                    </a:ext>
                  </a:extLst>
                </p:cNvPr>
                <p:cNvPicPr>
                  <a:picLocks noChangeAspect="1"/>
                </p:cNvPicPr>
                <p:nvPr/>
              </p:nvPicPr>
              <p:blipFill>
                <a:blip r:embed="rId2"/>
                <a:stretch>
                  <a:fillRect/>
                </a:stretch>
              </p:blipFill>
              <p:spPr>
                <a:xfrm rot="10800000">
                  <a:off x="457431" y="2728309"/>
                  <a:ext cx="5507181" cy="3509001"/>
                </a:xfrm>
                <a:prstGeom prst="rect">
                  <a:avLst/>
                </a:prstGeom>
              </p:spPr>
            </p:pic>
            <p:grpSp>
              <p:nvGrpSpPr>
                <p:cNvPr id="41" name="组合 40">
                  <a:extLst>
                    <a:ext uri="{FF2B5EF4-FFF2-40B4-BE49-F238E27FC236}">
                      <a16:creationId xmlns:a16="http://schemas.microsoft.com/office/drawing/2014/main" id="{EB73FA13-8C7E-498C-923A-8442D0AE7676}"/>
                    </a:ext>
                  </a:extLst>
                </p:cNvPr>
                <p:cNvGrpSpPr/>
                <p:nvPr/>
              </p:nvGrpSpPr>
              <p:grpSpPr>
                <a:xfrm>
                  <a:off x="5025008" y="4293096"/>
                  <a:ext cx="3467904" cy="1691748"/>
                  <a:chOff x="5025008" y="4293096"/>
                  <a:chExt cx="3467904" cy="1691748"/>
                </a:xfrm>
              </p:grpSpPr>
              <p:sp>
                <p:nvSpPr>
                  <p:cNvPr id="37" name="矩形 36">
                    <a:extLst>
                      <a:ext uri="{FF2B5EF4-FFF2-40B4-BE49-F238E27FC236}">
                        <a16:creationId xmlns:a16="http://schemas.microsoft.com/office/drawing/2014/main" id="{C6D9BDDE-C260-42EC-9E86-50061AC3D11D}"/>
                      </a:ext>
                    </a:extLst>
                  </p:cNvPr>
                  <p:cNvSpPr/>
                  <p:nvPr/>
                </p:nvSpPr>
                <p:spPr>
                  <a:xfrm>
                    <a:off x="5493060" y="4293096"/>
                    <a:ext cx="25202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连接符: 肘形 31">
                    <a:extLst>
                      <a:ext uri="{FF2B5EF4-FFF2-40B4-BE49-F238E27FC236}">
                        <a16:creationId xmlns:a16="http://schemas.microsoft.com/office/drawing/2014/main" id="{BA6BC6AF-B282-40C9-BDE5-1A804A4153E7}"/>
                      </a:ext>
                    </a:extLst>
                  </p:cNvPr>
                  <p:cNvCxnSpPr>
                    <a:stCxn id="37" idx="3"/>
                    <a:endCxn id="39" idx="1"/>
                  </p:cNvCxnSpPr>
                  <p:nvPr/>
                </p:nvCxnSpPr>
                <p:spPr>
                  <a:xfrm>
                    <a:off x="5745088" y="4437112"/>
                    <a:ext cx="936312" cy="64828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01CEF436-4D09-4F5B-8CA6-0948B6E2E1A1}"/>
                      </a:ext>
                    </a:extLst>
                  </p:cNvPr>
                  <p:cNvSpPr txBox="1"/>
                  <p:nvPr/>
                </p:nvSpPr>
                <p:spPr>
                  <a:xfrm>
                    <a:off x="6681400" y="4900727"/>
                    <a:ext cx="1811512" cy="369332"/>
                  </a:xfrm>
                  <a:prstGeom prst="rect">
                    <a:avLst/>
                  </a:prstGeom>
                  <a:noFill/>
                  <a:ln w="28575">
                    <a:solidFill>
                      <a:srgbClr val="FF0000"/>
                    </a:solidFill>
                  </a:ln>
                </p:spPr>
                <p:txBody>
                  <a:bodyPr wrap="square">
                    <a:spAutoFit/>
                  </a:bodyPr>
                  <a:lstStyle/>
                  <a:p>
                    <a:pPr algn="ct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AIN8 Disconnect</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6" name="矩形 45">
                    <a:extLst>
                      <a:ext uri="{FF2B5EF4-FFF2-40B4-BE49-F238E27FC236}">
                        <a16:creationId xmlns:a16="http://schemas.microsoft.com/office/drawing/2014/main" id="{DB2E21F2-B9F7-4369-8A28-D0A971CF6867}"/>
                      </a:ext>
                    </a:extLst>
                  </p:cNvPr>
                  <p:cNvSpPr/>
                  <p:nvPr/>
                </p:nvSpPr>
                <p:spPr>
                  <a:xfrm>
                    <a:off x="5025008" y="5085392"/>
                    <a:ext cx="252028" cy="215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a:extLst>
                      <a:ext uri="{FF2B5EF4-FFF2-40B4-BE49-F238E27FC236}">
                        <a16:creationId xmlns:a16="http://schemas.microsoft.com/office/drawing/2014/main" id="{1F9E30F7-E7D7-4536-B353-066BD32F789C}"/>
                      </a:ext>
                    </a:extLst>
                  </p:cNvPr>
                  <p:cNvSpPr txBox="1"/>
                  <p:nvPr/>
                </p:nvSpPr>
                <p:spPr>
                  <a:xfrm>
                    <a:off x="6681192" y="5615512"/>
                    <a:ext cx="1368152" cy="369332"/>
                  </a:xfrm>
                  <a:prstGeom prst="rect">
                    <a:avLst/>
                  </a:prstGeom>
                  <a:noFill/>
                  <a:ln w="28575">
                    <a:solidFill>
                      <a:srgbClr val="FF0000"/>
                    </a:solidFill>
                  </a:ln>
                </p:spPr>
                <p:txBody>
                  <a:bodyPr wrap="square">
                    <a:spAutoFit/>
                  </a:bodyPr>
                  <a:lstStyle/>
                  <a:p>
                    <a:pPr algn="ctr"/>
                    <a:r>
                      <a:rPr lang="en-US" altLang="zh-CN" kern="100" dirty="0">
                        <a:latin typeface="Calibri" panose="020F0502020204030204" pitchFamily="34" charset="0"/>
                        <a:cs typeface="Times New Roman" panose="02020603050405020304" pitchFamily="18" charset="0"/>
                      </a:rPr>
                      <a:t>JP1</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Connect</a:t>
                    </a:r>
                    <a:endParaRPr lang="zh-CN" altLang="en-US" dirty="0"/>
                  </a:p>
                </p:txBody>
              </p:sp>
              <p:cxnSp>
                <p:nvCxnSpPr>
                  <p:cNvPr id="40" name="连接符: 肘形 39">
                    <a:extLst>
                      <a:ext uri="{FF2B5EF4-FFF2-40B4-BE49-F238E27FC236}">
                        <a16:creationId xmlns:a16="http://schemas.microsoft.com/office/drawing/2014/main" id="{B380A3CC-5C92-4CCE-9AF4-C180861194DD}"/>
                      </a:ext>
                    </a:extLst>
                  </p:cNvPr>
                  <p:cNvCxnSpPr>
                    <a:stCxn id="46" idx="3"/>
                    <a:endCxn id="48" idx="1"/>
                  </p:cNvCxnSpPr>
                  <p:nvPr/>
                </p:nvCxnSpPr>
                <p:spPr>
                  <a:xfrm>
                    <a:off x="5277036" y="5193300"/>
                    <a:ext cx="1404156" cy="606878"/>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2" name="连接符: 肘形 11">
                <a:extLst>
                  <a:ext uri="{FF2B5EF4-FFF2-40B4-BE49-F238E27FC236}">
                    <a16:creationId xmlns:a16="http://schemas.microsoft.com/office/drawing/2014/main" id="{82788CA6-D033-427F-B14A-F500F43FACDE}"/>
                  </a:ext>
                </a:extLst>
              </p:cNvPr>
              <p:cNvCxnSpPr>
                <a:cxnSpLocks/>
                <a:stCxn id="8" idx="0"/>
                <a:endCxn id="10" idx="1"/>
              </p:cNvCxnSpPr>
              <p:nvPr/>
            </p:nvCxnSpPr>
            <p:spPr>
              <a:xfrm rot="5400000" flipH="1" flipV="1">
                <a:off x="5078407" y="3326656"/>
                <a:ext cx="1314016" cy="191500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7F7449F6-5EA1-4C7D-A13D-4830CE698229}"/>
                </a:ext>
              </a:extLst>
            </p:cNvPr>
            <p:cNvGrpSpPr/>
            <p:nvPr/>
          </p:nvGrpSpPr>
          <p:grpSpPr>
            <a:xfrm>
              <a:off x="4592960" y="4941168"/>
              <a:ext cx="3711882" cy="1763755"/>
              <a:chOff x="3368824" y="4941168"/>
              <a:chExt cx="3711882" cy="1763755"/>
            </a:xfrm>
          </p:grpSpPr>
          <p:grpSp>
            <p:nvGrpSpPr>
              <p:cNvPr id="15" name="组合 14">
                <a:extLst>
                  <a:ext uri="{FF2B5EF4-FFF2-40B4-BE49-F238E27FC236}">
                    <a16:creationId xmlns:a16="http://schemas.microsoft.com/office/drawing/2014/main" id="{49C013BF-DEAE-4F2E-8EA7-C496513DEF10}"/>
                  </a:ext>
                </a:extLst>
              </p:cNvPr>
              <p:cNvGrpSpPr/>
              <p:nvPr/>
            </p:nvGrpSpPr>
            <p:grpSpPr>
              <a:xfrm>
                <a:off x="3368824" y="4941168"/>
                <a:ext cx="1296144" cy="720080"/>
                <a:chOff x="3368824" y="4941168"/>
                <a:chExt cx="1296144" cy="720080"/>
              </a:xfrm>
            </p:grpSpPr>
            <p:sp>
              <p:nvSpPr>
                <p:cNvPr id="8" name="矩形 7">
                  <a:extLst>
                    <a:ext uri="{FF2B5EF4-FFF2-40B4-BE49-F238E27FC236}">
                      <a16:creationId xmlns:a16="http://schemas.microsoft.com/office/drawing/2014/main" id="{39DBAC1C-2C72-4C5B-AB7A-95CD7D52BB01}"/>
                    </a:ext>
                  </a:extLst>
                </p:cNvPr>
                <p:cNvSpPr/>
                <p:nvPr/>
              </p:nvSpPr>
              <p:spPr>
                <a:xfrm>
                  <a:off x="3368824" y="4941168"/>
                  <a:ext cx="43204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0B81512-FE01-4E6B-9F5B-747C060CC470}"/>
                    </a:ext>
                  </a:extLst>
                </p:cNvPr>
                <p:cNvSpPr/>
                <p:nvPr/>
              </p:nvSpPr>
              <p:spPr>
                <a:xfrm>
                  <a:off x="4304928" y="5301208"/>
                  <a:ext cx="36004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文本框 33">
                <a:extLst>
                  <a:ext uri="{FF2B5EF4-FFF2-40B4-BE49-F238E27FC236}">
                    <a16:creationId xmlns:a16="http://schemas.microsoft.com/office/drawing/2014/main" id="{4A416A9C-2D82-4F2B-96E2-0C96BB31F43F}"/>
                  </a:ext>
                </a:extLst>
              </p:cNvPr>
              <p:cNvSpPr txBox="1"/>
              <p:nvPr/>
            </p:nvSpPr>
            <p:spPr>
              <a:xfrm>
                <a:off x="5269194" y="6335591"/>
                <a:ext cx="1811512" cy="369332"/>
              </a:xfrm>
              <a:prstGeom prst="rect">
                <a:avLst/>
              </a:prstGeom>
              <a:noFill/>
              <a:ln w="28575">
                <a:solidFill>
                  <a:srgbClr val="FF0000"/>
                </a:solidFill>
              </a:ln>
            </p:spPr>
            <p:txBody>
              <a:bodyPr wrap="square">
                <a:spAutoFit/>
              </a:bodyPr>
              <a:lstStyle/>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DIN1 Dis</a:t>
                </a:r>
                <a:r>
                  <a:rPr lang="en-US" altLang="zh-CN" kern="100" dirty="0">
                    <a:latin typeface="Calibri" panose="020F0502020204030204" pitchFamily="34" charset="0"/>
                    <a:cs typeface="Times New Roman" panose="02020603050405020304" pitchFamily="18" charset="0"/>
                  </a:rPr>
                  <a:t>c</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onnect</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8" name="连接符: 肘形 17">
                <a:extLst>
                  <a:ext uri="{FF2B5EF4-FFF2-40B4-BE49-F238E27FC236}">
                    <a16:creationId xmlns:a16="http://schemas.microsoft.com/office/drawing/2014/main" id="{72FE17F5-2037-48FF-8B05-114A8B36A8AE}"/>
                  </a:ext>
                </a:extLst>
              </p:cNvPr>
              <p:cNvCxnSpPr>
                <a:cxnSpLocks/>
                <a:stCxn id="19" idx="2"/>
                <a:endCxn id="34" idx="1"/>
              </p:cNvCxnSpPr>
              <p:nvPr/>
            </p:nvCxnSpPr>
            <p:spPr>
              <a:xfrm rot="16200000" flipH="1">
                <a:off x="4447567" y="5698629"/>
                <a:ext cx="859009" cy="784246"/>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pic>
        <p:nvPicPr>
          <p:cNvPr id="47" name="图片 46">
            <a:extLst>
              <a:ext uri="{FF2B5EF4-FFF2-40B4-BE49-F238E27FC236}">
                <a16:creationId xmlns:a16="http://schemas.microsoft.com/office/drawing/2014/main" id="{380F1023-0A7C-4C47-97D5-FA04FD39D376}"/>
              </a:ext>
            </a:extLst>
          </p:cNvPr>
          <p:cNvPicPr>
            <a:picLocks noChangeAspect="1"/>
          </p:cNvPicPr>
          <p:nvPr/>
        </p:nvPicPr>
        <p:blipFill>
          <a:blip r:embed="rId3"/>
          <a:stretch>
            <a:fillRect/>
          </a:stretch>
        </p:blipFill>
        <p:spPr>
          <a:xfrm>
            <a:off x="6813895" y="2492896"/>
            <a:ext cx="659385" cy="374733"/>
          </a:xfrm>
          <a:prstGeom prst="rect">
            <a:avLst/>
          </a:prstGeom>
        </p:spPr>
      </p:pic>
      <p:pic>
        <p:nvPicPr>
          <p:cNvPr id="50" name="图片 49">
            <a:extLst>
              <a:ext uri="{FF2B5EF4-FFF2-40B4-BE49-F238E27FC236}">
                <a16:creationId xmlns:a16="http://schemas.microsoft.com/office/drawing/2014/main" id="{EA9ED04C-E581-4578-B315-B52A2CF1549E}"/>
              </a:ext>
            </a:extLst>
          </p:cNvPr>
          <p:cNvPicPr>
            <a:picLocks noChangeAspect="1"/>
          </p:cNvPicPr>
          <p:nvPr/>
        </p:nvPicPr>
        <p:blipFill>
          <a:blip r:embed="rId4"/>
          <a:stretch>
            <a:fillRect/>
          </a:stretch>
        </p:blipFill>
        <p:spPr>
          <a:xfrm>
            <a:off x="6827839" y="2953883"/>
            <a:ext cx="683107" cy="374733"/>
          </a:xfrm>
          <a:prstGeom prst="rect">
            <a:avLst/>
          </a:prstGeom>
        </p:spPr>
      </p:pic>
      <p:pic>
        <p:nvPicPr>
          <p:cNvPr id="52" name="图片 51">
            <a:extLst>
              <a:ext uri="{FF2B5EF4-FFF2-40B4-BE49-F238E27FC236}">
                <a16:creationId xmlns:a16="http://schemas.microsoft.com/office/drawing/2014/main" id="{08AD53A9-565B-4E12-A9A1-A4B1785D3A14}"/>
              </a:ext>
            </a:extLst>
          </p:cNvPr>
          <p:cNvPicPr>
            <a:picLocks noChangeAspect="1"/>
          </p:cNvPicPr>
          <p:nvPr/>
        </p:nvPicPr>
        <p:blipFill>
          <a:blip r:embed="rId5"/>
          <a:stretch>
            <a:fillRect/>
          </a:stretch>
        </p:blipFill>
        <p:spPr>
          <a:xfrm>
            <a:off x="6827839" y="3414870"/>
            <a:ext cx="687010" cy="374733"/>
          </a:xfrm>
          <a:prstGeom prst="rect">
            <a:avLst/>
          </a:prstGeom>
        </p:spPr>
      </p:pic>
      <p:pic>
        <p:nvPicPr>
          <p:cNvPr id="54" name="图片 53">
            <a:extLst>
              <a:ext uri="{FF2B5EF4-FFF2-40B4-BE49-F238E27FC236}">
                <a16:creationId xmlns:a16="http://schemas.microsoft.com/office/drawing/2014/main" id="{1F07A361-12AA-4C24-89F2-E65E3B192AEA}"/>
              </a:ext>
            </a:extLst>
          </p:cNvPr>
          <p:cNvPicPr>
            <a:picLocks noChangeAspect="1"/>
          </p:cNvPicPr>
          <p:nvPr/>
        </p:nvPicPr>
        <p:blipFill>
          <a:blip r:embed="rId6"/>
          <a:stretch>
            <a:fillRect/>
          </a:stretch>
        </p:blipFill>
        <p:spPr>
          <a:xfrm>
            <a:off x="6827839" y="3912827"/>
            <a:ext cx="686178" cy="367307"/>
          </a:xfrm>
          <a:prstGeom prst="rect">
            <a:avLst/>
          </a:prstGeom>
        </p:spPr>
      </p:pic>
      <p:pic>
        <p:nvPicPr>
          <p:cNvPr id="56" name="图片 55">
            <a:extLst>
              <a:ext uri="{FF2B5EF4-FFF2-40B4-BE49-F238E27FC236}">
                <a16:creationId xmlns:a16="http://schemas.microsoft.com/office/drawing/2014/main" id="{F2DB800C-4C11-43F9-B9C4-81ADCAA3DC48}"/>
              </a:ext>
            </a:extLst>
          </p:cNvPr>
          <p:cNvPicPr>
            <a:picLocks noChangeAspect="1"/>
          </p:cNvPicPr>
          <p:nvPr/>
        </p:nvPicPr>
        <p:blipFill>
          <a:blip r:embed="rId7"/>
          <a:stretch>
            <a:fillRect/>
          </a:stretch>
        </p:blipFill>
        <p:spPr>
          <a:xfrm>
            <a:off x="6827839" y="4379157"/>
            <a:ext cx="683107" cy="35781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文本框 6"/>
          <p:cNvSpPr txBox="1">
            <a:spLocks noChangeArrowheads="1"/>
          </p:cNvSpPr>
          <p:nvPr/>
        </p:nvSpPr>
        <p:spPr bwMode="auto">
          <a:xfrm>
            <a:off x="309530" y="428604"/>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Replace controller. </a:t>
            </a:r>
          </a:p>
        </p:txBody>
      </p:sp>
      <p:sp>
        <p:nvSpPr>
          <p:cNvPr id="57348" name="文本框 3"/>
          <p:cNvSpPr txBox="1">
            <a:spLocks noChangeArrowheads="1"/>
          </p:cNvSpPr>
          <p:nvPr/>
        </p:nvSpPr>
        <p:spPr bwMode="auto">
          <a:xfrm>
            <a:off x="573058" y="6296004"/>
            <a:ext cx="693420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grpSp>
        <p:nvGrpSpPr>
          <p:cNvPr id="6" name="组合 5">
            <a:extLst>
              <a:ext uri="{FF2B5EF4-FFF2-40B4-BE49-F238E27FC236}">
                <a16:creationId xmlns:a16="http://schemas.microsoft.com/office/drawing/2014/main" id="{A85E7C0D-D720-48E9-BEC9-87020A379EB8}"/>
              </a:ext>
            </a:extLst>
          </p:cNvPr>
          <p:cNvGrpSpPr/>
          <p:nvPr/>
        </p:nvGrpSpPr>
        <p:grpSpPr>
          <a:xfrm>
            <a:off x="562059" y="791963"/>
            <a:ext cx="4972363" cy="5510570"/>
            <a:chOff x="562059" y="791963"/>
            <a:chExt cx="4972363" cy="5510570"/>
          </a:xfrm>
        </p:grpSpPr>
        <p:pic>
          <p:nvPicPr>
            <p:cNvPr id="4" name="图片 3">
              <a:extLst>
                <a:ext uri="{FF2B5EF4-FFF2-40B4-BE49-F238E27FC236}">
                  <a16:creationId xmlns:a16="http://schemas.microsoft.com/office/drawing/2014/main" id="{E5840872-8FA9-4029-B69F-F428D6CFB7D7}"/>
                </a:ext>
              </a:extLst>
            </p:cNvPr>
            <p:cNvPicPr>
              <a:picLocks noChangeAspect="1"/>
            </p:cNvPicPr>
            <p:nvPr/>
          </p:nvPicPr>
          <p:blipFill>
            <a:blip r:embed="rId2"/>
            <a:stretch>
              <a:fillRect/>
            </a:stretch>
          </p:blipFill>
          <p:spPr>
            <a:xfrm>
              <a:off x="562059" y="791963"/>
              <a:ext cx="3022789" cy="5510570"/>
            </a:xfrm>
            <a:prstGeom prst="rect">
              <a:avLst/>
            </a:prstGeom>
          </p:spPr>
        </p:pic>
        <p:grpSp>
          <p:nvGrpSpPr>
            <p:cNvPr id="5" name="组合 4">
              <a:extLst>
                <a:ext uri="{FF2B5EF4-FFF2-40B4-BE49-F238E27FC236}">
                  <a16:creationId xmlns:a16="http://schemas.microsoft.com/office/drawing/2014/main" id="{07177AB6-F6E5-4EB5-938E-B984505DD4DA}"/>
                </a:ext>
              </a:extLst>
            </p:cNvPr>
            <p:cNvGrpSpPr/>
            <p:nvPr/>
          </p:nvGrpSpPr>
          <p:grpSpPr>
            <a:xfrm>
              <a:off x="1496616" y="1157616"/>
              <a:ext cx="4037806" cy="1499239"/>
              <a:chOff x="1496616" y="1157616"/>
              <a:chExt cx="4037806" cy="1499239"/>
            </a:xfrm>
          </p:grpSpPr>
          <p:sp>
            <p:nvSpPr>
              <p:cNvPr id="57350" name="Text Box 13"/>
              <p:cNvSpPr txBox="1">
                <a:spLocks noChangeArrowheads="1"/>
              </p:cNvSpPr>
              <p:nvPr/>
            </p:nvSpPr>
            <p:spPr bwMode="auto">
              <a:xfrm>
                <a:off x="3800872" y="2348880"/>
                <a:ext cx="1733550" cy="3079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Controller</a:t>
                </a:r>
              </a:p>
            </p:txBody>
          </p:sp>
          <p:cxnSp>
            <p:nvCxnSpPr>
              <p:cNvPr id="17" name="直接箭头连接符 16"/>
              <p:cNvCxnSpPr>
                <a:cxnSpLocks/>
                <a:stCxn id="10" idx="3"/>
                <a:endCxn id="57350" idx="1"/>
              </p:cNvCxnSpPr>
              <p:nvPr/>
            </p:nvCxnSpPr>
            <p:spPr>
              <a:xfrm>
                <a:off x="2648744" y="1645236"/>
                <a:ext cx="1152128" cy="8576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496616" y="1157616"/>
                <a:ext cx="1152128" cy="975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gr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文本框 6"/>
          <p:cNvSpPr txBox="1">
            <a:spLocks noChangeArrowheads="1"/>
          </p:cNvSpPr>
          <p:nvPr/>
        </p:nvSpPr>
        <p:spPr bwMode="auto">
          <a:xfrm>
            <a:off x="742950" y="381000"/>
            <a:ext cx="86677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3:  Replace Integrated board. </a:t>
            </a:r>
          </a:p>
        </p:txBody>
      </p:sp>
      <p:pic>
        <p:nvPicPr>
          <p:cNvPr id="9" name="Picture 1"/>
          <p:cNvPicPr>
            <a:picLocks noChangeAspect="1" noChangeArrowheads="1"/>
          </p:cNvPicPr>
          <p:nvPr/>
        </p:nvPicPr>
        <p:blipFill>
          <a:blip r:embed="rId2" cstate="print"/>
          <a:srcRect/>
          <a:stretch>
            <a:fillRect/>
          </a:stretch>
        </p:blipFill>
        <p:spPr bwMode="auto">
          <a:xfrm>
            <a:off x="1095348" y="1285860"/>
            <a:ext cx="7572428" cy="3468045"/>
          </a:xfrm>
          <a:prstGeom prst="rect">
            <a:avLst/>
          </a:prstGeom>
          <a:noFill/>
          <a:ln w="9525">
            <a:noFill/>
            <a:miter lim="800000"/>
            <a:headEnd/>
            <a:tailEnd/>
          </a:ln>
          <a:effectLst/>
        </p:spPr>
      </p:pic>
      <p:sp>
        <p:nvSpPr>
          <p:cNvPr id="10" name="矩形 9"/>
          <p:cNvSpPr/>
          <p:nvPr/>
        </p:nvSpPr>
        <p:spPr>
          <a:xfrm>
            <a:off x="4095744" y="1714488"/>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774537" y="4393413"/>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6524636" y="5143512"/>
            <a:ext cx="1452700"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文本框 1"/>
          <p:cNvSpPr txBox="1">
            <a:spLocks noChangeArrowheads="1"/>
          </p:cNvSpPr>
          <p:nvPr/>
        </p:nvSpPr>
        <p:spPr bwMode="auto">
          <a:xfrm>
            <a:off x="408266" y="476672"/>
            <a:ext cx="267252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Step 1: Checking wiring</a:t>
            </a:r>
          </a:p>
        </p:txBody>
      </p:sp>
      <p:sp>
        <p:nvSpPr>
          <p:cNvPr id="111618" name="文本框 3"/>
          <p:cNvSpPr txBox="1">
            <a:spLocks noChangeArrowheads="1"/>
          </p:cNvSpPr>
          <p:nvPr/>
        </p:nvSpPr>
        <p:spPr bwMode="auto">
          <a:xfrm>
            <a:off x="401599" y="799784"/>
            <a:ext cx="8172450"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Check if wiring between controller and PC board is well connected.</a:t>
            </a:r>
          </a:p>
        </p:txBody>
      </p:sp>
      <p:sp>
        <p:nvSpPr>
          <p:cNvPr id="17" name="文本框 3"/>
          <p:cNvSpPr txBox="1">
            <a:spLocks noChangeArrowheads="1"/>
          </p:cNvSpPr>
          <p:nvPr/>
        </p:nvSpPr>
        <p:spPr bwMode="auto">
          <a:xfrm>
            <a:off x="412750" y="6324600"/>
            <a:ext cx="7281863"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If well connected, go to step 2. </a:t>
            </a:r>
            <a:endParaRPr lang="zh-CN" altLang="en-US" b="0" dirty="0">
              <a:cs typeface="Arial" panose="020B0604020202020204" pitchFamily="34" charset="0"/>
              <a:sym typeface="Arial" panose="020B0604020202020204" pitchFamily="34" charset="0"/>
            </a:endParaRPr>
          </a:p>
        </p:txBody>
      </p:sp>
      <p:grpSp>
        <p:nvGrpSpPr>
          <p:cNvPr id="6" name="组合 5">
            <a:extLst>
              <a:ext uri="{FF2B5EF4-FFF2-40B4-BE49-F238E27FC236}">
                <a16:creationId xmlns:a16="http://schemas.microsoft.com/office/drawing/2014/main" id="{DA7F1696-4539-422F-BC57-4B46D6E2D999}"/>
              </a:ext>
            </a:extLst>
          </p:cNvPr>
          <p:cNvGrpSpPr/>
          <p:nvPr/>
        </p:nvGrpSpPr>
        <p:grpSpPr>
          <a:xfrm>
            <a:off x="420283" y="3284984"/>
            <a:ext cx="8421149" cy="3034842"/>
            <a:chOff x="81501" y="3429000"/>
            <a:chExt cx="8421149" cy="3034842"/>
          </a:xfrm>
        </p:grpSpPr>
        <p:sp>
          <p:nvSpPr>
            <p:cNvPr id="16" name="Text Box 13"/>
            <p:cNvSpPr txBox="1">
              <a:spLocks noChangeArrowheads="1"/>
            </p:cNvSpPr>
            <p:nvPr/>
          </p:nvSpPr>
          <p:spPr bwMode="auto">
            <a:xfrm>
              <a:off x="4655475" y="5940622"/>
              <a:ext cx="3847175" cy="523220"/>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The wiring connector between controller and PC board: above heat exchanger</a:t>
              </a:r>
            </a:p>
          </p:txBody>
        </p:sp>
        <p:grpSp>
          <p:nvGrpSpPr>
            <p:cNvPr id="5" name="组合 4">
              <a:extLst>
                <a:ext uri="{FF2B5EF4-FFF2-40B4-BE49-F238E27FC236}">
                  <a16:creationId xmlns:a16="http://schemas.microsoft.com/office/drawing/2014/main" id="{2F9D3381-46C6-4211-8BEA-429F8F7DD566}"/>
                </a:ext>
              </a:extLst>
            </p:cNvPr>
            <p:cNvGrpSpPr/>
            <p:nvPr/>
          </p:nvGrpSpPr>
          <p:grpSpPr>
            <a:xfrm>
              <a:off x="81501" y="3429000"/>
              <a:ext cx="4655475" cy="2880000"/>
              <a:chOff x="0" y="3429000"/>
              <a:chExt cx="4655475" cy="2880000"/>
            </a:xfrm>
          </p:grpSpPr>
          <p:pic>
            <p:nvPicPr>
              <p:cNvPr id="2" name="Picture 2"/>
              <p:cNvPicPr>
                <a:picLocks noChangeAspect="1" noChangeArrowheads="1"/>
              </p:cNvPicPr>
              <p:nvPr/>
            </p:nvPicPr>
            <p:blipFill>
              <a:blip r:embed="rId2" cstate="print"/>
              <a:srcRect/>
              <a:stretch>
                <a:fillRect/>
              </a:stretch>
            </p:blipFill>
            <p:spPr bwMode="auto">
              <a:xfrm>
                <a:off x="0" y="3429000"/>
                <a:ext cx="4358406" cy="2880000"/>
              </a:xfrm>
              <a:prstGeom prst="rect">
                <a:avLst/>
              </a:prstGeom>
              <a:noFill/>
              <a:ln w="9525">
                <a:noFill/>
                <a:miter lim="800000"/>
                <a:headEnd/>
                <a:tailEnd/>
              </a:ln>
            </p:spPr>
          </p:pic>
          <p:sp>
            <p:nvSpPr>
              <p:cNvPr id="14" name="矩形 13"/>
              <p:cNvSpPr/>
              <p:nvPr/>
            </p:nvSpPr>
            <p:spPr>
              <a:xfrm>
                <a:off x="742950" y="5105400"/>
                <a:ext cx="330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0" name="直接箭头连接符 19"/>
              <p:cNvCxnSpPr>
                <a:cxnSpLocks/>
                <a:endCxn id="16" idx="1"/>
              </p:cNvCxnSpPr>
              <p:nvPr/>
            </p:nvCxnSpPr>
            <p:spPr>
              <a:xfrm>
                <a:off x="1073150" y="5257800"/>
                <a:ext cx="3582325" cy="9444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 name="组合 2">
            <a:extLst>
              <a:ext uri="{FF2B5EF4-FFF2-40B4-BE49-F238E27FC236}">
                <a16:creationId xmlns:a16="http://schemas.microsoft.com/office/drawing/2014/main" id="{B465D29D-F856-48C8-A055-D588AEF04ED5}"/>
              </a:ext>
            </a:extLst>
          </p:cNvPr>
          <p:cNvGrpSpPr/>
          <p:nvPr/>
        </p:nvGrpSpPr>
        <p:grpSpPr>
          <a:xfrm>
            <a:off x="4887051" y="1259276"/>
            <a:ext cx="5250525" cy="4193978"/>
            <a:chOff x="4457700" y="838200"/>
            <a:chExt cx="5250525" cy="4193978"/>
          </a:xfrm>
        </p:grpSpPr>
        <p:pic>
          <p:nvPicPr>
            <p:cNvPr id="15" name="Picture 2"/>
            <p:cNvPicPr>
              <a:picLocks noChangeAspect="1" noChangeArrowheads="1"/>
            </p:cNvPicPr>
            <p:nvPr/>
          </p:nvPicPr>
          <p:blipFill>
            <a:blip r:embed="rId3" cstate="print"/>
            <a:srcRect l="5512" r="51969"/>
            <a:stretch>
              <a:fillRect/>
            </a:stretch>
          </p:blipFill>
          <p:spPr bwMode="auto">
            <a:xfrm>
              <a:off x="4457700" y="838200"/>
              <a:ext cx="4926227" cy="3505200"/>
            </a:xfrm>
            <a:prstGeom prst="rect">
              <a:avLst/>
            </a:prstGeom>
            <a:noFill/>
            <a:ln w="9525">
              <a:noFill/>
              <a:miter lim="800000"/>
              <a:headEnd/>
              <a:tailEnd/>
            </a:ln>
          </p:spPr>
        </p:pic>
        <p:sp>
          <p:nvSpPr>
            <p:cNvPr id="13" name="矩形 12"/>
            <p:cNvSpPr/>
            <p:nvPr/>
          </p:nvSpPr>
          <p:spPr>
            <a:xfrm>
              <a:off x="6273800" y="2057400"/>
              <a:ext cx="1651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23" name="直接箭头连接符 22"/>
            <p:cNvCxnSpPr/>
            <p:nvPr/>
          </p:nvCxnSpPr>
          <p:spPr>
            <a:xfrm>
              <a:off x="6356350" y="2286000"/>
              <a:ext cx="0" cy="2362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 Box 13"/>
            <p:cNvSpPr txBox="1">
              <a:spLocks noChangeArrowheads="1"/>
            </p:cNvSpPr>
            <p:nvPr/>
          </p:nvSpPr>
          <p:spPr bwMode="auto">
            <a:xfrm>
              <a:off x="6108700" y="4724401"/>
              <a:ext cx="3599525" cy="307777"/>
            </a:xfrm>
            <a:prstGeom prst="rect">
              <a:avLst/>
            </a:prstGeom>
            <a:noFill/>
            <a:ln w="9525">
              <a:noFill/>
              <a:miter lim="800000"/>
              <a:headEnd/>
              <a:tailEnd/>
            </a:ln>
          </p:spPr>
          <p:txBody>
            <a:bodyPr wrap="square">
              <a:spAutoFit/>
            </a:bodyPr>
            <a:lstStyle/>
            <a:p>
              <a:pPr>
                <a:spcBef>
                  <a:spcPct val="50000"/>
                </a:spcBef>
              </a:pPr>
              <a:r>
                <a:rPr lang="en-US" altLang="zh-CN" sz="1400" b="0" dirty="0">
                  <a:cs typeface="Arial" panose="020B0604020202020204" pitchFamily="34" charset="0"/>
                  <a:sym typeface="Arial" panose="020B0604020202020204" pitchFamily="34" charset="0"/>
                </a:rPr>
                <a:t>WCTIL wiring on PC board(white color)</a:t>
              </a:r>
            </a:p>
          </p:txBody>
        </p:sp>
      </p:grpSp>
      <p:sp>
        <p:nvSpPr>
          <p:cNvPr id="18" name="文本框 17">
            <a:extLst>
              <a:ext uri="{FF2B5EF4-FFF2-40B4-BE49-F238E27FC236}">
                <a16:creationId xmlns:a16="http://schemas.microsoft.com/office/drawing/2014/main" id="{F5F57727-5279-4987-AF71-DE8464BB5757}"/>
              </a:ext>
            </a:extLst>
          </p:cNvPr>
          <p:cNvSpPr txBox="1"/>
          <p:nvPr/>
        </p:nvSpPr>
        <p:spPr>
          <a:xfrm>
            <a:off x="344488" y="46685"/>
            <a:ext cx="3155108" cy="461665"/>
          </a:xfrm>
          <a:prstGeom prst="rect">
            <a:avLst/>
          </a:prstGeom>
          <a:noFill/>
        </p:spPr>
        <p:txBody>
          <a:bodyPr wrap="square">
            <a:spAutoFit/>
          </a:bodyPr>
          <a:lstStyle/>
          <a:p>
            <a:pPr lvl="0"/>
            <a:r>
              <a:rPr lang="en-US" altLang="zh-CN" sz="2400" dirty="0">
                <a:solidFill>
                  <a:srgbClr val="000000"/>
                </a:solidFill>
                <a:latin typeface="Arial" panose="020B0604020202020204" pitchFamily="34" charset="0"/>
                <a:cs typeface="Arial" panose="020B0604020202020204" pitchFamily="34" charset="0"/>
                <a:sym typeface="Arial" panose="020B0604020202020204" pitchFamily="34" charset="0"/>
              </a:rPr>
              <a:t>Three-phase model:</a:t>
            </a:r>
            <a:endParaRPr lang="zh-CN" altLang="zh-CN"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文本框 6"/>
          <p:cNvSpPr txBox="1">
            <a:spLocks noChangeArrowheads="1"/>
          </p:cNvSpPr>
          <p:nvPr/>
        </p:nvSpPr>
        <p:spPr bwMode="auto">
          <a:xfrm>
            <a:off x="309530" y="428604"/>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Replace controller. </a:t>
            </a:r>
          </a:p>
        </p:txBody>
      </p:sp>
      <p:sp>
        <p:nvSpPr>
          <p:cNvPr id="57348" name="文本框 3"/>
          <p:cNvSpPr txBox="1">
            <a:spLocks noChangeArrowheads="1"/>
          </p:cNvSpPr>
          <p:nvPr/>
        </p:nvSpPr>
        <p:spPr bwMode="auto">
          <a:xfrm>
            <a:off x="573058" y="6296004"/>
            <a:ext cx="693420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go to step 3. </a:t>
            </a:r>
            <a:endParaRPr lang="zh-CN" altLang="en-US" b="0" dirty="0">
              <a:cs typeface="Arial" panose="020B0604020202020204" pitchFamily="34" charset="0"/>
              <a:sym typeface="Arial" panose="020B0604020202020204" pitchFamily="34" charset="0"/>
            </a:endParaRPr>
          </a:p>
        </p:txBody>
      </p:sp>
      <p:grpSp>
        <p:nvGrpSpPr>
          <p:cNvPr id="8" name="组合 7">
            <a:extLst>
              <a:ext uri="{FF2B5EF4-FFF2-40B4-BE49-F238E27FC236}">
                <a16:creationId xmlns:a16="http://schemas.microsoft.com/office/drawing/2014/main" id="{5A9E633A-4FA5-4706-AC28-9E4C50D4D02A}"/>
              </a:ext>
            </a:extLst>
          </p:cNvPr>
          <p:cNvGrpSpPr/>
          <p:nvPr/>
        </p:nvGrpSpPr>
        <p:grpSpPr>
          <a:xfrm>
            <a:off x="562059" y="791963"/>
            <a:ext cx="4972363" cy="5510570"/>
            <a:chOff x="562059" y="791963"/>
            <a:chExt cx="4972363" cy="5510570"/>
          </a:xfrm>
        </p:grpSpPr>
        <p:pic>
          <p:nvPicPr>
            <p:cNvPr id="9" name="图片 8">
              <a:extLst>
                <a:ext uri="{FF2B5EF4-FFF2-40B4-BE49-F238E27FC236}">
                  <a16:creationId xmlns:a16="http://schemas.microsoft.com/office/drawing/2014/main" id="{DF6FD5B1-EFF5-46E3-8F9B-11A0AA28C8DB}"/>
                </a:ext>
              </a:extLst>
            </p:cNvPr>
            <p:cNvPicPr>
              <a:picLocks noChangeAspect="1"/>
            </p:cNvPicPr>
            <p:nvPr/>
          </p:nvPicPr>
          <p:blipFill>
            <a:blip r:embed="rId2"/>
            <a:stretch>
              <a:fillRect/>
            </a:stretch>
          </p:blipFill>
          <p:spPr>
            <a:xfrm>
              <a:off x="562059" y="791963"/>
              <a:ext cx="3022789" cy="5510570"/>
            </a:xfrm>
            <a:prstGeom prst="rect">
              <a:avLst/>
            </a:prstGeom>
          </p:spPr>
        </p:pic>
        <p:grpSp>
          <p:nvGrpSpPr>
            <p:cNvPr id="11" name="组合 10">
              <a:extLst>
                <a:ext uri="{FF2B5EF4-FFF2-40B4-BE49-F238E27FC236}">
                  <a16:creationId xmlns:a16="http://schemas.microsoft.com/office/drawing/2014/main" id="{8489609F-1645-4063-AE2F-61BF6FA54EF5}"/>
                </a:ext>
              </a:extLst>
            </p:cNvPr>
            <p:cNvGrpSpPr/>
            <p:nvPr/>
          </p:nvGrpSpPr>
          <p:grpSpPr>
            <a:xfrm>
              <a:off x="1496616" y="1157616"/>
              <a:ext cx="4037806" cy="1263272"/>
              <a:chOff x="1496616" y="1157616"/>
              <a:chExt cx="4037806" cy="1263272"/>
            </a:xfrm>
          </p:grpSpPr>
          <p:sp>
            <p:nvSpPr>
              <p:cNvPr id="12" name="Text Box 13">
                <a:extLst>
                  <a:ext uri="{FF2B5EF4-FFF2-40B4-BE49-F238E27FC236}">
                    <a16:creationId xmlns:a16="http://schemas.microsoft.com/office/drawing/2014/main" id="{77AF40BB-1DDC-4B03-9818-E9623B2C5CCA}"/>
                  </a:ext>
                </a:extLst>
              </p:cNvPr>
              <p:cNvSpPr txBox="1">
                <a:spLocks noChangeArrowheads="1"/>
              </p:cNvSpPr>
              <p:nvPr/>
            </p:nvSpPr>
            <p:spPr bwMode="auto">
              <a:xfrm>
                <a:off x="3800872" y="2112913"/>
                <a:ext cx="1733550" cy="307975"/>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Controller</a:t>
                </a:r>
              </a:p>
            </p:txBody>
          </p:sp>
          <p:cxnSp>
            <p:nvCxnSpPr>
              <p:cNvPr id="13" name="直接箭头连接符 12">
                <a:extLst>
                  <a:ext uri="{FF2B5EF4-FFF2-40B4-BE49-F238E27FC236}">
                    <a16:creationId xmlns:a16="http://schemas.microsoft.com/office/drawing/2014/main" id="{A1B514A2-C682-47E6-A5EA-115D300121C1}"/>
                  </a:ext>
                </a:extLst>
              </p:cNvPr>
              <p:cNvCxnSpPr>
                <a:cxnSpLocks/>
                <a:stCxn id="14" idx="3"/>
                <a:endCxn id="12" idx="1"/>
              </p:cNvCxnSpPr>
              <p:nvPr/>
            </p:nvCxnSpPr>
            <p:spPr>
              <a:xfrm>
                <a:off x="2648744" y="1645236"/>
                <a:ext cx="1152128" cy="6216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05DDF815-9710-4193-8EA1-40ECF7E28AC5}"/>
                  </a:ext>
                </a:extLst>
              </p:cNvPr>
              <p:cNvSpPr/>
              <p:nvPr/>
            </p:nvSpPr>
            <p:spPr>
              <a:xfrm>
                <a:off x="1496616" y="1157616"/>
                <a:ext cx="1152128" cy="975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grpSp>
      </p:grpSp>
    </p:spTree>
    <p:extLst>
      <p:ext uri="{BB962C8B-B14F-4D97-AF65-F5344CB8AC3E}">
        <p14:creationId xmlns:p14="http://schemas.microsoft.com/office/powerpoint/2010/main" val="1444442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l="5512" r="3150"/>
          <a:stretch>
            <a:fillRect/>
          </a:stretch>
        </p:blipFill>
        <p:spPr bwMode="auto">
          <a:xfrm>
            <a:off x="165100" y="1600201"/>
            <a:ext cx="9575800" cy="3171825"/>
          </a:xfrm>
          <a:prstGeom prst="rect">
            <a:avLst/>
          </a:prstGeom>
          <a:noFill/>
          <a:ln w="9525">
            <a:noFill/>
            <a:miter lim="800000"/>
            <a:headEnd/>
            <a:tailEnd/>
          </a:ln>
        </p:spPr>
      </p:pic>
      <p:sp>
        <p:nvSpPr>
          <p:cNvPr id="2" name="文本框 6"/>
          <p:cNvSpPr txBox="1">
            <a:spLocks noChangeArrowheads="1"/>
          </p:cNvSpPr>
          <p:nvPr/>
        </p:nvSpPr>
        <p:spPr bwMode="auto">
          <a:xfrm>
            <a:off x="742950" y="381000"/>
            <a:ext cx="86677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Step 3:  Replace PC board. </a:t>
            </a:r>
          </a:p>
        </p:txBody>
      </p:sp>
      <p:sp>
        <p:nvSpPr>
          <p:cNvPr id="11" name="矩形 10"/>
          <p:cNvSpPr/>
          <p:nvPr/>
        </p:nvSpPr>
        <p:spPr>
          <a:xfrm>
            <a:off x="577850" y="2743200"/>
            <a:ext cx="189865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7" name="直接箭头连接符 6"/>
          <p:cNvCxnSpPr/>
          <p:nvPr/>
        </p:nvCxnSpPr>
        <p:spPr>
          <a:xfrm>
            <a:off x="1485900" y="4495800"/>
            <a:ext cx="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1"/>
          <p:cNvSpPr txBox="1">
            <a:spLocks noChangeArrowheads="1"/>
          </p:cNvSpPr>
          <p:nvPr/>
        </p:nvSpPr>
        <p:spPr bwMode="auto">
          <a:xfrm>
            <a:off x="1155700" y="5562600"/>
            <a:ext cx="1159292"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A39E869A-D2D9-4008-910F-156ED75757DC}"/>
              </a:ext>
            </a:extLst>
          </p:cNvPr>
          <p:cNvSpPr txBox="1"/>
          <p:nvPr/>
        </p:nvSpPr>
        <p:spPr>
          <a:xfrm>
            <a:off x="3667116" y="404664"/>
            <a:ext cx="2571768" cy="523220"/>
          </a:xfrm>
          <a:prstGeom prst="rect">
            <a:avLst/>
          </a:prstGeom>
          <a:noFill/>
        </p:spPr>
        <p:txBody>
          <a:bodyPr wrap="square" rtlCol="0">
            <a:spAutoFit/>
          </a:bodyPr>
          <a:lstStyle/>
          <a:p>
            <a:pPr algn="ctr"/>
            <a:r>
              <a:rPr lang="en-US" altLang="zh-CN" sz="2800" dirty="0">
                <a:cs typeface="Arial" panose="020B0604020202020204" pitchFamily="34" charset="0"/>
                <a:sym typeface="Arial" panose="020B0604020202020204" pitchFamily="34" charset="0"/>
              </a:rPr>
              <a:t>PA 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D307EFC0-52E3-4DF4-B54B-39A1214CAB40}"/>
              </a:ext>
            </a:extLst>
          </p:cNvPr>
          <p:cNvGraphicFramePr/>
          <p:nvPr>
            <p:extLst>
              <p:ext uri="{D42A27DB-BD31-4B8C-83A1-F6EECF244321}">
                <p14:modId xmlns:p14="http://schemas.microsoft.com/office/powerpoint/2010/main" val="3605970080"/>
              </p:ext>
            </p:extLst>
          </p:nvPr>
        </p:nvGraphicFramePr>
        <p:xfrm>
          <a:off x="2255628" y="1700808"/>
          <a:ext cx="5394744"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2">
            <a:extLst>
              <a:ext uri="{FF2B5EF4-FFF2-40B4-BE49-F238E27FC236}">
                <a16:creationId xmlns:a16="http://schemas.microsoft.com/office/drawing/2014/main" id="{72F72B30-BA5B-4862-8C28-72803108942E}"/>
              </a:ext>
            </a:extLst>
          </p:cNvPr>
          <p:cNvSpPr txBox="1">
            <a:spLocks noChangeArrowheads="1"/>
          </p:cNvSpPr>
          <p:nvPr/>
        </p:nvSpPr>
        <p:spPr bwMode="auto">
          <a:xfrm>
            <a:off x="280194" y="5877272"/>
            <a:ext cx="9345612" cy="369887"/>
          </a:xfrm>
          <a:prstGeom prst="rect">
            <a:avLst/>
          </a:prstGeom>
          <a:noFill/>
          <a:ln w="9525">
            <a:noFill/>
            <a:miter lim="800000"/>
            <a:headEnd/>
            <a:tailEnd/>
          </a:ln>
        </p:spPr>
        <p:txBody>
          <a:bodyPr>
            <a:spAutoFit/>
          </a:bodyPr>
          <a:lstStyle/>
          <a:p>
            <a:pPr algn="ctr"/>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9896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文本框 6"/>
          <p:cNvSpPr txBox="1">
            <a:spLocks noChangeArrowheads="1"/>
          </p:cNvSpPr>
          <p:nvPr/>
        </p:nvSpPr>
        <p:spPr bwMode="auto">
          <a:xfrm>
            <a:off x="632520" y="1052736"/>
            <a:ext cx="7842250" cy="369332"/>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Replace </a:t>
            </a:r>
            <a:r>
              <a:rPr lang="en-US" altLang="zh-CN" b="0" noProof="1">
                <a:cs typeface="Arial" panose="020B0604020202020204" pitchFamily="34" charset="0"/>
                <a:sym typeface="Arial" panose="020B0604020202020204" pitchFamily="34" charset="0"/>
              </a:rPr>
              <a:t>Integrated board</a:t>
            </a:r>
            <a:r>
              <a:rPr lang="en-US" altLang="zh-CN" b="0" dirty="0">
                <a:cs typeface="Arial" panose="020B0604020202020204" pitchFamily="34" charset="0"/>
                <a:sym typeface="Arial" panose="020B0604020202020204" pitchFamily="34" charset="0"/>
              </a:rPr>
              <a:t>. </a:t>
            </a:r>
          </a:p>
        </p:txBody>
      </p:sp>
      <p:pic>
        <p:nvPicPr>
          <p:cNvPr id="9" name="Picture 1"/>
          <p:cNvPicPr>
            <a:picLocks noChangeAspect="1" noChangeArrowheads="1"/>
          </p:cNvPicPr>
          <p:nvPr/>
        </p:nvPicPr>
        <p:blipFill>
          <a:blip r:embed="rId2" cstate="print"/>
          <a:srcRect/>
          <a:stretch>
            <a:fillRect/>
          </a:stretch>
        </p:blipFill>
        <p:spPr bwMode="auto">
          <a:xfrm>
            <a:off x="1238224" y="2071678"/>
            <a:ext cx="7572428" cy="3468045"/>
          </a:xfrm>
          <a:prstGeom prst="rect">
            <a:avLst/>
          </a:prstGeom>
          <a:noFill/>
          <a:ln w="9525">
            <a:noFill/>
            <a:miter lim="800000"/>
            <a:headEnd/>
            <a:tailEnd/>
          </a:ln>
          <a:effectLst/>
        </p:spPr>
      </p:pic>
      <p:sp>
        <p:nvSpPr>
          <p:cNvPr id="10" name="矩形 9"/>
          <p:cNvSpPr/>
          <p:nvPr/>
        </p:nvSpPr>
        <p:spPr>
          <a:xfrm>
            <a:off x="4238620" y="2500306"/>
            <a:ext cx="3714776" cy="26432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rot="16200000" flipH="1">
            <a:off x="5917413" y="5179231"/>
            <a:ext cx="857256" cy="78581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
          <p:cNvSpPr txBox="1">
            <a:spLocks noChangeArrowheads="1"/>
          </p:cNvSpPr>
          <p:nvPr/>
        </p:nvSpPr>
        <p:spPr bwMode="auto">
          <a:xfrm>
            <a:off x="6667512" y="5929330"/>
            <a:ext cx="1597856" cy="590931"/>
          </a:xfrm>
          <a:prstGeom prst="rect">
            <a:avLst/>
          </a:prstGeom>
          <a:noFill/>
          <a:ln w="9525">
            <a:noFill/>
            <a:miter lim="800000"/>
            <a:headEnd/>
            <a:tailEnd/>
          </a:ln>
        </p:spPr>
        <p:txBody>
          <a:bodyPr wrap="square">
            <a:spAutoFit/>
          </a:bodyPr>
          <a:lstStyle/>
          <a:p>
            <a:pPr>
              <a:lnSpc>
                <a:spcPct val="90000"/>
              </a:lnSpc>
              <a:buNone/>
              <a:defRPr/>
            </a:pPr>
            <a:r>
              <a:rPr lang="en-US" altLang="zh-CN" b="0" noProof="1">
                <a:cs typeface="Arial" panose="020B0604020202020204" pitchFamily="34" charset="0"/>
                <a:sym typeface="Arial" panose="020B0604020202020204" pitchFamily="34" charset="0"/>
              </a:rPr>
              <a:t>Integrated board</a:t>
            </a:r>
          </a:p>
        </p:txBody>
      </p:sp>
      <p:sp>
        <p:nvSpPr>
          <p:cNvPr id="7" name="矩形 6">
            <a:extLst>
              <a:ext uri="{FF2B5EF4-FFF2-40B4-BE49-F238E27FC236}">
                <a16:creationId xmlns:a16="http://schemas.microsoft.com/office/drawing/2014/main" id="{01BA85AD-996D-4B6C-A7B7-4DC908D39A70}"/>
              </a:ext>
            </a:extLst>
          </p:cNvPr>
          <p:cNvSpPr/>
          <p:nvPr/>
        </p:nvSpPr>
        <p:spPr>
          <a:xfrm>
            <a:off x="618138" y="543845"/>
            <a:ext cx="3174267"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Single phase model:</a:t>
            </a:r>
            <a:endParaRPr lang="zh-CN" altLang="en-US" sz="2400" dirty="0">
              <a:cs typeface="Arial" panose="020B0604020202020204" pitchFamily="34" charset="0"/>
              <a:sym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412750" y="909400"/>
            <a:ext cx="78422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Replace PC board. </a:t>
            </a:r>
          </a:p>
        </p:txBody>
      </p:sp>
      <p:grpSp>
        <p:nvGrpSpPr>
          <p:cNvPr id="3" name="组合 6"/>
          <p:cNvGrpSpPr/>
          <p:nvPr/>
        </p:nvGrpSpPr>
        <p:grpSpPr>
          <a:xfrm>
            <a:off x="165100" y="1843088"/>
            <a:ext cx="9575800" cy="4317444"/>
            <a:chOff x="152400" y="1843088"/>
            <a:chExt cx="8839200" cy="4317444"/>
          </a:xfrm>
        </p:grpSpPr>
        <p:pic>
          <p:nvPicPr>
            <p:cNvPr id="9" name="Picture 2"/>
            <p:cNvPicPr>
              <a:picLocks noChangeAspect="1" noChangeArrowheads="1"/>
            </p:cNvPicPr>
            <p:nvPr/>
          </p:nvPicPr>
          <p:blipFill>
            <a:blip r:embed="rId2" cstate="print"/>
            <a:srcRect l="5512" r="3150"/>
            <a:stretch>
              <a:fillRect/>
            </a:stretch>
          </p:blipFill>
          <p:spPr bwMode="auto">
            <a:xfrm>
              <a:off x="152400" y="1843088"/>
              <a:ext cx="8839200" cy="3171825"/>
            </a:xfrm>
            <a:prstGeom prst="rect">
              <a:avLst/>
            </a:prstGeom>
            <a:noFill/>
            <a:ln w="9525">
              <a:noFill/>
              <a:miter lim="800000"/>
              <a:headEnd/>
              <a:tailEnd/>
            </a:ln>
          </p:spPr>
        </p:pic>
        <p:sp>
          <p:nvSpPr>
            <p:cNvPr id="10" name="矩形 9"/>
            <p:cNvSpPr/>
            <p:nvPr/>
          </p:nvSpPr>
          <p:spPr>
            <a:xfrm>
              <a:off x="381000" y="2971800"/>
              <a:ext cx="18288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p:nvPr/>
          </p:nvCxnSpPr>
          <p:spPr>
            <a:xfrm>
              <a:off x="1295400" y="4724400"/>
              <a:ext cx="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
            <p:cNvSpPr txBox="1">
              <a:spLocks noChangeArrowheads="1"/>
            </p:cNvSpPr>
            <p:nvPr/>
          </p:nvSpPr>
          <p:spPr bwMode="auto">
            <a:xfrm>
              <a:off x="990600" y="5791200"/>
              <a:ext cx="1070116" cy="369332"/>
            </a:xfrm>
            <a:prstGeom prst="rect">
              <a:avLst/>
            </a:prstGeom>
            <a:noFill/>
            <a:ln w="9525">
              <a:noFill/>
              <a:miter lim="800000"/>
              <a:headEnd/>
              <a:tailEnd/>
            </a:ln>
          </p:spPr>
          <p:txBody>
            <a:bodyPr wrap="none">
              <a:spAutoFit/>
            </a:bodyPr>
            <a:lstStyle/>
            <a:p>
              <a:r>
                <a:rPr lang="en-US" altLang="zh-CN" b="0" dirty="0">
                  <a:cs typeface="Arial" panose="020B0604020202020204" pitchFamily="34" charset="0"/>
                  <a:sym typeface="Arial" panose="020B0604020202020204" pitchFamily="34" charset="0"/>
                </a:rPr>
                <a:t>PC board</a:t>
              </a:r>
              <a:endParaRPr lang="zh-CN" altLang="en-US" b="0" dirty="0">
                <a:cs typeface="Arial" panose="020B0604020202020204" pitchFamily="34" charset="0"/>
                <a:sym typeface="Arial" panose="020B0604020202020204" pitchFamily="34" charset="0"/>
              </a:endParaRPr>
            </a:p>
          </p:txBody>
        </p:sp>
      </p:grpSp>
      <p:sp>
        <p:nvSpPr>
          <p:cNvPr id="8" name="文本框 7">
            <a:extLst>
              <a:ext uri="{FF2B5EF4-FFF2-40B4-BE49-F238E27FC236}">
                <a16:creationId xmlns:a16="http://schemas.microsoft.com/office/drawing/2014/main" id="{19F7DEEC-75FA-4444-8B2C-7EBFA8786AAA}"/>
              </a:ext>
            </a:extLst>
          </p:cNvPr>
          <p:cNvSpPr txBox="1"/>
          <p:nvPr/>
        </p:nvSpPr>
        <p:spPr>
          <a:xfrm>
            <a:off x="344488" y="404664"/>
            <a:ext cx="3155108" cy="461665"/>
          </a:xfrm>
          <a:prstGeom prst="rect">
            <a:avLst/>
          </a:prstGeom>
          <a:noFill/>
        </p:spPr>
        <p:txBody>
          <a:bodyPr wrap="square">
            <a:spAutoFit/>
          </a:bodyPr>
          <a:lstStyle/>
          <a:p>
            <a:pPr lvl="0"/>
            <a:r>
              <a:rPr lang="en-US" altLang="zh-CN" sz="2400" dirty="0">
                <a:solidFill>
                  <a:srgbClr val="000000"/>
                </a:solidFill>
                <a:latin typeface="Arial" panose="020B0604020202020204" pitchFamily="34" charset="0"/>
                <a:cs typeface="Arial" panose="020B0604020202020204" pitchFamily="34" charset="0"/>
                <a:sym typeface="Arial" panose="020B0604020202020204" pitchFamily="34" charset="0"/>
              </a:rPr>
              <a:t>Three-phase model:</a:t>
            </a:r>
            <a:endParaRPr lang="zh-CN" altLang="zh-CN"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7E1CA588-7E3A-47F8-A426-1B525685AE0A}"/>
              </a:ext>
            </a:extLst>
          </p:cNvPr>
          <p:cNvSpPr txBox="1"/>
          <p:nvPr/>
        </p:nvSpPr>
        <p:spPr>
          <a:xfrm>
            <a:off x="3667116" y="404664"/>
            <a:ext cx="2571768" cy="523220"/>
          </a:xfrm>
          <a:prstGeom prst="rect">
            <a:avLst/>
          </a:prstGeom>
          <a:noFill/>
        </p:spPr>
        <p:txBody>
          <a:bodyPr wrap="square" rtlCol="0">
            <a:spAutoFit/>
          </a:bodyPr>
          <a:lstStyle/>
          <a:p>
            <a:pPr algn="ctr"/>
            <a:r>
              <a:rPr lang="en-US" altLang="zh-CN" sz="2800" dirty="0">
                <a:cs typeface="Arial" panose="020B0604020202020204" pitchFamily="34" charset="0"/>
                <a:sym typeface="Arial" panose="020B0604020202020204" pitchFamily="34" charset="0"/>
              </a:rPr>
              <a:t>E4 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7153EC8B-B7A3-4664-B957-81208A16C3BE}"/>
              </a:ext>
            </a:extLst>
          </p:cNvPr>
          <p:cNvGraphicFramePr/>
          <p:nvPr>
            <p:extLst>
              <p:ext uri="{D42A27DB-BD31-4B8C-83A1-F6EECF244321}">
                <p14:modId xmlns:p14="http://schemas.microsoft.com/office/powerpoint/2010/main" val="745555261"/>
              </p:ext>
            </p:extLst>
          </p:nvPr>
        </p:nvGraphicFramePr>
        <p:xfrm>
          <a:off x="632520" y="1268760"/>
          <a:ext cx="8640960" cy="5305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2">
            <a:extLst>
              <a:ext uri="{FF2B5EF4-FFF2-40B4-BE49-F238E27FC236}">
                <a16:creationId xmlns:a16="http://schemas.microsoft.com/office/drawing/2014/main" id="{E35D22C6-55E4-4DE4-8F45-8502736D0892}"/>
              </a:ext>
            </a:extLst>
          </p:cNvPr>
          <p:cNvSpPr txBox="1">
            <a:spLocks noChangeArrowheads="1"/>
          </p:cNvSpPr>
          <p:nvPr/>
        </p:nvSpPr>
        <p:spPr bwMode="auto">
          <a:xfrm>
            <a:off x="280194" y="5877272"/>
            <a:ext cx="9345612" cy="369887"/>
          </a:xfrm>
          <a:prstGeom prst="rect">
            <a:avLst/>
          </a:prstGeom>
          <a:noFill/>
          <a:ln w="9525">
            <a:noFill/>
            <a:miter lim="800000"/>
            <a:headEnd/>
            <a:tailEnd/>
          </a:ln>
        </p:spPr>
        <p:txBody>
          <a:bodyPr>
            <a:spAutoFit/>
          </a:bodyPr>
          <a:lstStyle/>
          <a:p>
            <a:pPr algn="ctr"/>
            <a:r>
              <a:rPr lang="en-US" altLang="zh-CN"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dirty="0">
              <a:solidFill>
                <a:srgbClr val="FF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5321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7CDACE-6F03-40DE-BDCA-DF8A602584CB}"/>
              </a:ext>
            </a:extLst>
          </p:cNvPr>
          <p:cNvSpPr/>
          <p:nvPr/>
        </p:nvSpPr>
        <p:spPr>
          <a:xfrm>
            <a:off x="618138" y="543845"/>
            <a:ext cx="3174267"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Single phase model:</a:t>
            </a:r>
            <a:endParaRPr lang="zh-CN" altLang="en-US" sz="2400" dirty="0">
              <a:cs typeface="Arial" panose="020B0604020202020204" pitchFamily="34" charset="0"/>
              <a:sym typeface="Arial" panose="020B0604020202020204" pitchFamily="34" charset="0"/>
            </a:endParaRPr>
          </a:p>
        </p:txBody>
      </p:sp>
      <p:sp>
        <p:nvSpPr>
          <p:cNvPr id="4" name="文本框 3">
            <a:extLst>
              <a:ext uri="{FF2B5EF4-FFF2-40B4-BE49-F238E27FC236}">
                <a16:creationId xmlns:a16="http://schemas.microsoft.com/office/drawing/2014/main" id="{03AF23AA-70F0-4BE5-9685-28EDC7A5795D}"/>
              </a:ext>
            </a:extLst>
          </p:cNvPr>
          <p:cNvSpPr txBox="1"/>
          <p:nvPr/>
        </p:nvSpPr>
        <p:spPr>
          <a:xfrm>
            <a:off x="618138" y="1196752"/>
            <a:ext cx="4955308" cy="369332"/>
          </a:xfrm>
          <a:prstGeom prst="rect">
            <a:avLst/>
          </a:prstGeom>
          <a:noFill/>
        </p:spPr>
        <p:txBody>
          <a:bodyPr wrap="square">
            <a:spAutoFit/>
          </a:bodyPr>
          <a:lstStyle/>
          <a:p>
            <a:r>
              <a:rPr lang="en-US" altLang="zh-CN" b="0" dirty="0">
                <a:cs typeface="Arial" panose="020B0604020202020204" pitchFamily="34" charset="0"/>
                <a:sym typeface="Arial" panose="020B0604020202020204" pitchFamily="34" charset="0"/>
              </a:rPr>
              <a:t>Check if dip switch is correct. </a:t>
            </a:r>
          </a:p>
        </p:txBody>
      </p:sp>
      <p:grpSp>
        <p:nvGrpSpPr>
          <p:cNvPr id="14" name="组合 13">
            <a:extLst>
              <a:ext uri="{FF2B5EF4-FFF2-40B4-BE49-F238E27FC236}">
                <a16:creationId xmlns:a16="http://schemas.microsoft.com/office/drawing/2014/main" id="{0863DF28-ACA6-46DC-8F31-A251AB5D7C9B}"/>
              </a:ext>
            </a:extLst>
          </p:cNvPr>
          <p:cNvGrpSpPr/>
          <p:nvPr/>
        </p:nvGrpSpPr>
        <p:grpSpPr>
          <a:xfrm>
            <a:off x="704528" y="1709234"/>
            <a:ext cx="5544616" cy="4537370"/>
            <a:chOff x="704528" y="1709234"/>
            <a:chExt cx="5544616" cy="4537370"/>
          </a:xfrm>
        </p:grpSpPr>
        <p:pic>
          <p:nvPicPr>
            <p:cNvPr id="6" name="图片 5">
              <a:extLst>
                <a:ext uri="{FF2B5EF4-FFF2-40B4-BE49-F238E27FC236}">
                  <a16:creationId xmlns:a16="http://schemas.microsoft.com/office/drawing/2014/main" id="{629E0AD0-BAA7-443E-9F55-AFF4051DB3FB}"/>
                </a:ext>
              </a:extLst>
            </p:cNvPr>
            <p:cNvPicPr>
              <a:picLocks noChangeAspect="1"/>
            </p:cNvPicPr>
            <p:nvPr/>
          </p:nvPicPr>
          <p:blipFill>
            <a:blip r:embed="rId2"/>
            <a:stretch>
              <a:fillRect/>
            </a:stretch>
          </p:blipFill>
          <p:spPr>
            <a:xfrm>
              <a:off x="704528" y="1709234"/>
              <a:ext cx="5544616" cy="3952014"/>
            </a:xfrm>
            <a:prstGeom prst="rect">
              <a:avLst/>
            </a:prstGeom>
          </p:spPr>
        </p:pic>
        <p:sp>
          <p:nvSpPr>
            <p:cNvPr id="7" name="矩形 6">
              <a:extLst>
                <a:ext uri="{FF2B5EF4-FFF2-40B4-BE49-F238E27FC236}">
                  <a16:creationId xmlns:a16="http://schemas.microsoft.com/office/drawing/2014/main" id="{92B3108F-33B5-41EF-BEE9-5F1BDB3E4AC0}"/>
                </a:ext>
              </a:extLst>
            </p:cNvPr>
            <p:cNvSpPr/>
            <p:nvPr/>
          </p:nvSpPr>
          <p:spPr>
            <a:xfrm>
              <a:off x="1928664" y="2996952"/>
              <a:ext cx="1152128" cy="72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D8D866C-3C45-4D6A-8758-54D978133EB8}"/>
                </a:ext>
              </a:extLst>
            </p:cNvPr>
            <p:cNvSpPr txBox="1"/>
            <p:nvPr/>
          </p:nvSpPr>
          <p:spPr>
            <a:xfrm>
              <a:off x="1820652" y="5877272"/>
              <a:ext cx="1368152" cy="369332"/>
            </a:xfrm>
            <a:prstGeom prst="rect">
              <a:avLst/>
            </a:prstGeom>
            <a:noFill/>
          </p:spPr>
          <p:txBody>
            <a:bodyPr wrap="square">
              <a:spAutoFit/>
            </a:bodyPr>
            <a:lstStyle/>
            <a:p>
              <a:pPr algn="ctr"/>
              <a:r>
                <a:rPr lang="en-US" altLang="zh-CN" b="0" dirty="0">
                  <a:cs typeface="Arial" panose="020B0604020202020204" pitchFamily="34" charset="0"/>
                  <a:sym typeface="Arial" panose="020B0604020202020204" pitchFamily="34" charset="0"/>
                </a:rPr>
                <a:t>Dip switch</a:t>
              </a:r>
              <a:endParaRPr lang="zh-CN" altLang="en-US" dirty="0"/>
            </a:p>
          </p:txBody>
        </p:sp>
        <p:cxnSp>
          <p:nvCxnSpPr>
            <p:cNvPr id="11" name="直接箭头连接符 10">
              <a:extLst>
                <a:ext uri="{FF2B5EF4-FFF2-40B4-BE49-F238E27FC236}">
                  <a16:creationId xmlns:a16="http://schemas.microsoft.com/office/drawing/2014/main" id="{9BB52948-BBB4-4416-A099-F84FE35C06A9}"/>
                </a:ext>
              </a:extLst>
            </p:cNvPr>
            <p:cNvCxnSpPr>
              <a:cxnSpLocks/>
              <a:stCxn id="7" idx="2"/>
              <a:endCxn id="9" idx="0"/>
            </p:cNvCxnSpPr>
            <p:nvPr/>
          </p:nvCxnSpPr>
          <p:spPr>
            <a:xfrm>
              <a:off x="2504728" y="3717032"/>
              <a:ext cx="0" cy="2160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233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C4EE6BF-3987-49F8-B163-67C8A3FB4E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412"/>
          <a:stretch/>
        </p:blipFill>
        <p:spPr>
          <a:xfrm>
            <a:off x="429473" y="2432844"/>
            <a:ext cx="4794591" cy="3761900"/>
          </a:xfrm>
          <a:prstGeom prst="rect">
            <a:avLst/>
          </a:prstGeom>
        </p:spPr>
      </p:pic>
      <p:sp>
        <p:nvSpPr>
          <p:cNvPr id="11266" name="文本框 139267"/>
          <p:cNvSpPr txBox="1">
            <a:spLocks noChangeArrowheads="1"/>
          </p:cNvSpPr>
          <p:nvPr/>
        </p:nvSpPr>
        <p:spPr bwMode="auto">
          <a:xfrm>
            <a:off x="344488" y="188640"/>
            <a:ext cx="9906000" cy="369332"/>
          </a:xfrm>
          <a:prstGeom prst="rect">
            <a:avLst/>
          </a:prstGeom>
          <a:noFill/>
          <a:ln w="9525">
            <a:noFill/>
            <a:miter lim="800000"/>
            <a:headEnd/>
            <a:tailEnd/>
          </a:ln>
        </p:spPr>
        <p:txBody>
          <a:bodyPr wrap="square">
            <a:spAutoFit/>
          </a:bodyPr>
          <a:lstStyle/>
          <a:p>
            <a:pPr eaLnBrk="1" hangingPunct="1">
              <a:spcBef>
                <a:spcPct val="50000"/>
              </a:spcBef>
            </a:pPr>
            <a:r>
              <a:rPr lang="en-US" altLang="zh-CN" dirty="0">
                <a:ea typeface="微软雅黑" panose="020B0503020204020204" pitchFamily="34" charset="-122"/>
                <a:cs typeface="Arial" panose="020B0604020202020204" pitchFamily="34" charset="0"/>
                <a:sym typeface="Arial" panose="020B0604020202020204" pitchFamily="34" charset="0"/>
              </a:rPr>
              <a:t>B. DIP switch adjustment illustration for heating only models (Three-phase)</a:t>
            </a:r>
            <a:endParaRPr lang="zh-CN" altLang="en-US" dirty="0">
              <a:ea typeface="微软雅黑" panose="020B0503020204020204" pitchFamily="34" charset="-122"/>
              <a:cs typeface="Arial" panose="020B060402020202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51FF2E93-F9AC-4130-9714-7184F2632145}"/>
              </a:ext>
            </a:extLst>
          </p:cNvPr>
          <p:cNvSpPr txBox="1"/>
          <p:nvPr/>
        </p:nvSpPr>
        <p:spPr>
          <a:xfrm>
            <a:off x="344488" y="557972"/>
            <a:ext cx="8496944" cy="1874872"/>
          </a:xfrm>
          <a:prstGeom prst="rect">
            <a:avLst/>
          </a:prstGeom>
          <a:noFill/>
        </p:spPr>
        <p:txBody>
          <a:bodyPr wrap="square">
            <a:spAutoFit/>
          </a:bodyPr>
          <a:lstStyle/>
          <a:p>
            <a:pPr algn="l">
              <a:lnSpc>
                <a:spcPct val="120000"/>
              </a:lnSpc>
            </a:pPr>
            <a:r>
              <a:rPr lang="en-US" altLang="zh-CN" kern="100" dirty="0">
                <a:solidFill>
                  <a:srgbClr val="FF0000"/>
                </a:solidFill>
                <a:effectLst/>
                <a:cs typeface="Arial" panose="020B0604020202020204" pitchFamily="34" charset="0"/>
              </a:rPr>
              <a:t>NOTE:</a:t>
            </a:r>
          </a:p>
          <a:p>
            <a:pPr algn="l">
              <a:lnSpc>
                <a:spcPct val="120000"/>
              </a:lnSpc>
            </a:pPr>
            <a:r>
              <a:rPr lang="en-US" altLang="zh-CN" sz="1600" b="0" kern="100" dirty="0">
                <a:effectLst/>
                <a:cs typeface="Arial" panose="020B0604020202020204" pitchFamily="34" charset="0"/>
              </a:rPr>
              <a:t>Any Inverter HP, before replacing PC board, please adjust 4-bit code on the DIP switch according to below data.</a:t>
            </a:r>
          </a:p>
          <a:p>
            <a:pPr algn="l">
              <a:lnSpc>
                <a:spcPct val="120000"/>
              </a:lnSpc>
            </a:pPr>
            <a:r>
              <a:rPr lang="en-US" altLang="zh-CN" sz="1600" b="0" kern="100" dirty="0">
                <a:effectLst/>
                <a:cs typeface="Arial" panose="020B0604020202020204" pitchFamily="34" charset="0"/>
              </a:rPr>
              <a:t>Please pay high attention, NO adjustment or WRONG adjustment will lead to following error:</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1. Compressor failure or Compressor driver module failure.      </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2. Overcurrent protection (Error code: F7).</a:t>
            </a:r>
            <a:endParaRPr lang="zh-CN" altLang="zh-CN" sz="1600" b="0" kern="100" dirty="0">
              <a:effectLst/>
              <a:cs typeface="Arial" panose="020B0604020202020204" pitchFamily="34" charset="0"/>
            </a:endParaRPr>
          </a:p>
        </p:txBody>
      </p:sp>
      <p:graphicFrame>
        <p:nvGraphicFramePr>
          <p:cNvPr id="10" name="表格 9">
            <a:extLst>
              <a:ext uri="{FF2B5EF4-FFF2-40B4-BE49-F238E27FC236}">
                <a16:creationId xmlns:a16="http://schemas.microsoft.com/office/drawing/2014/main" id="{B316736A-3CC4-4D2A-A704-C4B9C941F8F5}"/>
              </a:ext>
            </a:extLst>
          </p:cNvPr>
          <p:cNvGraphicFramePr>
            <a:graphicFrameLocks noGrp="1"/>
          </p:cNvGraphicFramePr>
          <p:nvPr>
            <p:extLst>
              <p:ext uri="{D42A27DB-BD31-4B8C-83A1-F6EECF244321}">
                <p14:modId xmlns:p14="http://schemas.microsoft.com/office/powerpoint/2010/main" val="1092942462"/>
              </p:ext>
            </p:extLst>
          </p:nvPr>
        </p:nvGraphicFramePr>
        <p:xfrm>
          <a:off x="5530180" y="3789144"/>
          <a:ext cx="1943100" cy="936000"/>
        </p:xfrm>
        <a:graphic>
          <a:graphicData uri="http://schemas.openxmlformats.org/drawingml/2006/table">
            <a:tbl>
              <a:tblPr firstRow="1" firstCol="1" bandRow="1">
                <a:tableStyleId>{D7AC3CCA-C797-4891-BE02-D94E43425B78}</a:tableStyleId>
              </a:tblPr>
              <a:tblGrid>
                <a:gridCol w="971550">
                  <a:extLst>
                    <a:ext uri="{9D8B030D-6E8A-4147-A177-3AD203B41FA5}">
                      <a16:colId xmlns:a16="http://schemas.microsoft.com/office/drawing/2014/main" val="893228462"/>
                    </a:ext>
                  </a:extLst>
                </a:gridCol>
                <a:gridCol w="971550">
                  <a:extLst>
                    <a:ext uri="{9D8B030D-6E8A-4147-A177-3AD203B41FA5}">
                      <a16:colId xmlns:a16="http://schemas.microsoft.com/office/drawing/2014/main" val="1094383246"/>
                    </a:ext>
                  </a:extLst>
                </a:gridCol>
              </a:tblGrid>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宋体" panose="02010600030101010101" pitchFamily="2" charset="-122"/>
                          <a:cs typeface="Arial" panose="020B0604020202020204" pitchFamily="34" charset="0"/>
                        </a:rPr>
                        <a:t>AXR32T</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2091342335"/>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sz="1400" b="0" kern="100" dirty="0">
                          <a:effectLst/>
                          <a:latin typeface="Arial" panose="020B0604020202020204" pitchFamily="34" charset="0"/>
                          <a:cs typeface="Arial" panose="020B0604020202020204" pitchFamily="34" charset="0"/>
                        </a:rPr>
                        <a:t>AXR40T</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967333931"/>
                  </a:ext>
                </a:extLst>
              </a:tr>
            </a:tbl>
          </a:graphicData>
        </a:graphic>
      </p:graphicFrame>
      <p:grpSp>
        <p:nvGrpSpPr>
          <p:cNvPr id="21" name="组合 20">
            <a:extLst>
              <a:ext uri="{FF2B5EF4-FFF2-40B4-BE49-F238E27FC236}">
                <a16:creationId xmlns:a16="http://schemas.microsoft.com/office/drawing/2014/main" id="{BD6588CC-29F7-4063-B816-86FEAE4440E0}"/>
              </a:ext>
            </a:extLst>
          </p:cNvPr>
          <p:cNvGrpSpPr/>
          <p:nvPr/>
        </p:nvGrpSpPr>
        <p:grpSpPr>
          <a:xfrm>
            <a:off x="3779265" y="3645024"/>
            <a:ext cx="3826719" cy="2146138"/>
            <a:chOff x="3690290" y="3537011"/>
            <a:chExt cx="3826719" cy="2146138"/>
          </a:xfrm>
        </p:grpSpPr>
        <p:grpSp>
          <p:nvGrpSpPr>
            <p:cNvPr id="20" name="组合 19">
              <a:extLst>
                <a:ext uri="{FF2B5EF4-FFF2-40B4-BE49-F238E27FC236}">
                  <a16:creationId xmlns:a16="http://schemas.microsoft.com/office/drawing/2014/main" id="{7F7449F6-5EA1-4C7D-A13D-4830CE698229}"/>
                </a:ext>
              </a:extLst>
            </p:cNvPr>
            <p:cNvGrpSpPr/>
            <p:nvPr/>
          </p:nvGrpSpPr>
          <p:grpSpPr>
            <a:xfrm>
              <a:off x="3690290" y="4797151"/>
              <a:ext cx="3826719" cy="885998"/>
              <a:chOff x="3690290" y="4797151"/>
              <a:chExt cx="3826719" cy="885998"/>
            </a:xfrm>
          </p:grpSpPr>
          <p:grpSp>
            <p:nvGrpSpPr>
              <p:cNvPr id="15" name="组合 14">
                <a:extLst>
                  <a:ext uri="{FF2B5EF4-FFF2-40B4-BE49-F238E27FC236}">
                    <a16:creationId xmlns:a16="http://schemas.microsoft.com/office/drawing/2014/main" id="{49C013BF-DEAE-4F2E-8EA7-C496513DEF10}"/>
                  </a:ext>
                </a:extLst>
              </p:cNvPr>
              <p:cNvGrpSpPr/>
              <p:nvPr/>
            </p:nvGrpSpPr>
            <p:grpSpPr>
              <a:xfrm>
                <a:off x="3690290" y="4797151"/>
                <a:ext cx="1249091" cy="516665"/>
                <a:chOff x="3690290" y="4797151"/>
                <a:chExt cx="1249091" cy="516665"/>
              </a:xfrm>
            </p:grpSpPr>
            <p:sp>
              <p:nvSpPr>
                <p:cNvPr id="8" name="矩形 7">
                  <a:extLst>
                    <a:ext uri="{FF2B5EF4-FFF2-40B4-BE49-F238E27FC236}">
                      <a16:creationId xmlns:a16="http://schemas.microsoft.com/office/drawing/2014/main" id="{39DBAC1C-2C72-4C5B-AB7A-95CD7D52BB01}"/>
                    </a:ext>
                  </a:extLst>
                </p:cNvPr>
                <p:cNvSpPr/>
                <p:nvPr/>
              </p:nvSpPr>
              <p:spPr>
                <a:xfrm>
                  <a:off x="3690290" y="4797151"/>
                  <a:ext cx="576064" cy="516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A0B81512-FE01-4E6B-9F5B-747C060CC470}"/>
                    </a:ext>
                  </a:extLst>
                </p:cNvPr>
                <p:cNvSpPr/>
                <p:nvPr/>
              </p:nvSpPr>
              <p:spPr>
                <a:xfrm>
                  <a:off x="4579341" y="4797152"/>
                  <a:ext cx="36004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a:extLst>
                  <a:ext uri="{FF2B5EF4-FFF2-40B4-BE49-F238E27FC236}">
                    <a16:creationId xmlns:a16="http://schemas.microsoft.com/office/drawing/2014/main" id="{4A416A9C-2D82-4F2B-96E2-0C96BB31F43F}"/>
                  </a:ext>
                </a:extLst>
              </p:cNvPr>
              <p:cNvSpPr txBox="1"/>
              <p:nvPr/>
            </p:nvSpPr>
            <p:spPr>
              <a:xfrm>
                <a:off x="5428777" y="5313817"/>
                <a:ext cx="2088232" cy="369332"/>
              </a:xfrm>
              <a:prstGeom prst="rect">
                <a:avLst/>
              </a:prstGeom>
              <a:noFill/>
              <a:ln w="28575">
                <a:solidFill>
                  <a:srgbClr val="FF0000"/>
                </a:solidFill>
              </a:ln>
            </p:spPr>
            <p:txBody>
              <a:bodyPr wrap="square">
                <a:spAutoFit/>
              </a:bodyPr>
              <a:lstStyle/>
              <a:p>
                <a:pPr algn="ct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DIN1 Disconnection</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8" name="连接符: 肘形 17">
                <a:extLst>
                  <a:ext uri="{FF2B5EF4-FFF2-40B4-BE49-F238E27FC236}">
                    <a16:creationId xmlns:a16="http://schemas.microsoft.com/office/drawing/2014/main" id="{72FE17F5-2037-48FF-8B05-114A8B36A8AE}"/>
                  </a:ext>
                </a:extLst>
              </p:cNvPr>
              <p:cNvCxnSpPr>
                <a:cxnSpLocks/>
                <a:stCxn id="19" idx="2"/>
                <a:endCxn id="34" idx="1"/>
              </p:cNvCxnSpPr>
              <p:nvPr/>
            </p:nvCxnSpPr>
            <p:spPr>
              <a:xfrm rot="16200000" flipH="1">
                <a:off x="4923424" y="4993129"/>
                <a:ext cx="341291" cy="669416"/>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 name="对话气泡: 矩形 6">
              <a:extLst>
                <a:ext uri="{FF2B5EF4-FFF2-40B4-BE49-F238E27FC236}">
                  <a16:creationId xmlns:a16="http://schemas.microsoft.com/office/drawing/2014/main" id="{C4FE7260-F88C-48C4-80F4-C405CC90C31B}"/>
                </a:ext>
              </a:extLst>
            </p:cNvPr>
            <p:cNvSpPr/>
            <p:nvPr/>
          </p:nvSpPr>
          <p:spPr>
            <a:xfrm>
              <a:off x="5368081" y="3537011"/>
              <a:ext cx="2088232" cy="1176178"/>
            </a:xfrm>
            <a:prstGeom prst="wedgeRectCallout">
              <a:avLst>
                <a:gd name="adj1" fmla="val -103071"/>
                <a:gd name="adj2" fmla="val 5684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A2FFFDC8-D99F-4DC4-B204-A47555C0D2A0}"/>
              </a:ext>
            </a:extLst>
          </p:cNvPr>
          <p:cNvPicPr/>
          <p:nvPr/>
        </p:nvPicPr>
        <p:blipFill>
          <a:blip r:embed="rId3"/>
          <a:stretch>
            <a:fillRect/>
          </a:stretch>
        </p:blipFill>
        <p:spPr>
          <a:xfrm>
            <a:off x="5719803" y="3814053"/>
            <a:ext cx="599440" cy="407035"/>
          </a:xfrm>
          <a:prstGeom prst="rect">
            <a:avLst/>
          </a:prstGeom>
          <a:noFill/>
          <a:ln w="9525">
            <a:noFill/>
          </a:ln>
        </p:spPr>
      </p:pic>
      <p:pic>
        <p:nvPicPr>
          <p:cNvPr id="25" name="图片 24">
            <a:extLst>
              <a:ext uri="{FF2B5EF4-FFF2-40B4-BE49-F238E27FC236}">
                <a16:creationId xmlns:a16="http://schemas.microsoft.com/office/drawing/2014/main" id="{D714D924-F33E-43A9-8C8A-31FE934FBF3D}"/>
              </a:ext>
            </a:extLst>
          </p:cNvPr>
          <p:cNvPicPr/>
          <p:nvPr/>
        </p:nvPicPr>
        <p:blipFill>
          <a:blip r:embed="rId4"/>
          <a:stretch>
            <a:fillRect/>
          </a:stretch>
        </p:blipFill>
        <p:spPr>
          <a:xfrm>
            <a:off x="5716128" y="4293531"/>
            <a:ext cx="582930" cy="407035"/>
          </a:xfrm>
          <a:prstGeom prst="rect">
            <a:avLst/>
          </a:prstGeom>
          <a:noFill/>
          <a:ln w="9525">
            <a:noFill/>
          </a:ln>
        </p:spPr>
      </p:pic>
    </p:spTree>
    <p:extLst>
      <p:ext uri="{BB962C8B-B14F-4D97-AF65-F5344CB8AC3E}">
        <p14:creationId xmlns:p14="http://schemas.microsoft.com/office/powerpoint/2010/main" val="647852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10563D6-5B71-45BD-862B-394D188615DE}"/>
              </a:ext>
            </a:extLst>
          </p:cNvPr>
          <p:cNvSpPr/>
          <p:nvPr/>
        </p:nvSpPr>
        <p:spPr>
          <a:xfrm>
            <a:off x="618138" y="543845"/>
            <a:ext cx="3108543" cy="461665"/>
          </a:xfrm>
          <a:prstGeom prst="rect">
            <a:avLst/>
          </a:prstGeom>
        </p:spPr>
        <p:txBody>
          <a:bodyPr wrap="none">
            <a:spAutoFit/>
          </a:bodyPr>
          <a:lstStyle/>
          <a:p>
            <a:pPr eaLnBrk="1" hangingPunct="1"/>
            <a:r>
              <a:rPr lang="en-US" altLang="zh-CN" sz="2400" dirty="0">
                <a:cs typeface="Arial" panose="020B0604020202020204" pitchFamily="34" charset="0"/>
                <a:sym typeface="Arial" panose="020B0604020202020204" pitchFamily="34" charset="0"/>
              </a:rPr>
              <a:t>Three-phase model:</a:t>
            </a:r>
            <a:endParaRPr lang="zh-CN" altLang="en-US" sz="2400" dirty="0">
              <a:cs typeface="Arial" panose="020B0604020202020204" pitchFamily="34" charset="0"/>
              <a:sym typeface="Arial" panose="020B0604020202020204" pitchFamily="34" charset="0"/>
            </a:endParaRPr>
          </a:p>
        </p:txBody>
      </p:sp>
      <p:sp>
        <p:nvSpPr>
          <p:cNvPr id="4" name="文本框 3">
            <a:extLst>
              <a:ext uri="{FF2B5EF4-FFF2-40B4-BE49-F238E27FC236}">
                <a16:creationId xmlns:a16="http://schemas.microsoft.com/office/drawing/2014/main" id="{9BB53B6B-CEEB-4C29-B958-FEEE94817A61}"/>
              </a:ext>
            </a:extLst>
          </p:cNvPr>
          <p:cNvSpPr txBox="1"/>
          <p:nvPr/>
        </p:nvSpPr>
        <p:spPr>
          <a:xfrm>
            <a:off x="618138" y="1124744"/>
            <a:ext cx="4955308" cy="369332"/>
          </a:xfrm>
          <a:prstGeom prst="rect">
            <a:avLst/>
          </a:prstGeom>
          <a:noFill/>
        </p:spPr>
        <p:txBody>
          <a:bodyPr wrap="square">
            <a:spAutoFit/>
          </a:bodyPr>
          <a:lstStyle/>
          <a:p>
            <a:r>
              <a:rPr lang="en-US" altLang="zh-CN" sz="1800" b="0" dirty="0">
                <a:ea typeface="微软雅黑" panose="020B0503020204020204" pitchFamily="34" charset="-122"/>
                <a:cs typeface="Arial" panose="020B0604020202020204" pitchFamily="34" charset="0"/>
                <a:sym typeface="Arial" panose="020B0604020202020204" pitchFamily="34" charset="0"/>
              </a:rPr>
              <a:t>Step 1. check if power supply is normal.</a:t>
            </a:r>
            <a:endParaRPr lang="zh-CN" altLang="en-US" sz="1800" b="0" dirty="0">
              <a:ea typeface="微软雅黑" panose="020B0503020204020204" pitchFamily="34" charset="-122"/>
              <a:cs typeface="Arial" panose="020B0604020202020204" pitchFamily="34" charset="0"/>
              <a:sym typeface="Arial" panose="020B0604020202020204" pitchFamily="34" charset="0"/>
            </a:endParaRPr>
          </a:p>
        </p:txBody>
      </p:sp>
      <p:sp>
        <p:nvSpPr>
          <p:cNvPr id="6" name="文本框 5">
            <a:extLst>
              <a:ext uri="{FF2B5EF4-FFF2-40B4-BE49-F238E27FC236}">
                <a16:creationId xmlns:a16="http://schemas.microsoft.com/office/drawing/2014/main" id="{E3802DB1-E50B-446A-8C81-1C21764E5C06}"/>
              </a:ext>
            </a:extLst>
          </p:cNvPr>
          <p:cNvSpPr txBox="1"/>
          <p:nvPr/>
        </p:nvSpPr>
        <p:spPr>
          <a:xfrm>
            <a:off x="615332" y="1412776"/>
            <a:ext cx="7722043" cy="726609"/>
          </a:xfrm>
          <a:prstGeom prst="rect">
            <a:avLst/>
          </a:prstGeom>
          <a:noFill/>
        </p:spPr>
        <p:txBody>
          <a:bodyPr wrap="square">
            <a:spAutoFit/>
          </a:bodyPr>
          <a:lstStyle/>
          <a:p>
            <a:pPr>
              <a:lnSpc>
                <a:spcPct val="120000"/>
              </a:lnSpc>
            </a:pPr>
            <a:r>
              <a:rPr lang="en-US" altLang="zh-CN" b="0" dirty="0">
                <a:ea typeface="微软雅黑" panose="020B0503020204020204" pitchFamily="34" charset="-122"/>
                <a:cs typeface="Arial" panose="020B0604020202020204" pitchFamily="34" charset="0"/>
                <a:sym typeface="Arial" panose="020B0604020202020204" pitchFamily="34" charset="0"/>
              </a:rPr>
              <a:t>Please check if the voltage of R-N, S-N and T-N are 230V/AC. If it is OK, please go to step 2.</a:t>
            </a:r>
            <a:endParaRPr lang="zh-CN" altLang="zh-CN" b="0" dirty="0">
              <a:ea typeface="微软雅黑" panose="020B0503020204020204" pitchFamily="34" charset="-122"/>
              <a:cs typeface="Arial" panose="020B0604020202020204" pitchFamily="34" charset="0"/>
              <a:sym typeface="Arial" panose="020B0604020202020204" pitchFamily="34" charset="0"/>
            </a:endParaRPr>
          </a:p>
        </p:txBody>
      </p:sp>
      <p:grpSp>
        <p:nvGrpSpPr>
          <p:cNvPr id="7" name="组合 6">
            <a:extLst>
              <a:ext uri="{FF2B5EF4-FFF2-40B4-BE49-F238E27FC236}">
                <a16:creationId xmlns:a16="http://schemas.microsoft.com/office/drawing/2014/main" id="{3973B782-FB1F-4E7C-BF84-1AA95E5708EC}"/>
              </a:ext>
            </a:extLst>
          </p:cNvPr>
          <p:cNvGrpSpPr/>
          <p:nvPr/>
        </p:nvGrpSpPr>
        <p:grpSpPr>
          <a:xfrm>
            <a:off x="704528" y="2140049"/>
            <a:ext cx="3140547" cy="3305175"/>
            <a:chOff x="958362" y="1336431"/>
            <a:chExt cx="4254912" cy="4648200"/>
          </a:xfrm>
        </p:grpSpPr>
        <p:pic>
          <p:nvPicPr>
            <p:cNvPr id="8" name="Picture 2">
              <a:extLst>
                <a:ext uri="{FF2B5EF4-FFF2-40B4-BE49-F238E27FC236}">
                  <a16:creationId xmlns:a16="http://schemas.microsoft.com/office/drawing/2014/main" id="{523C7416-FAC3-4D82-82A3-8E960A0FB22F}"/>
                </a:ext>
              </a:extLst>
            </p:cNvPr>
            <p:cNvPicPr>
              <a:picLocks noChangeAspect="1" noChangeArrowheads="1"/>
            </p:cNvPicPr>
            <p:nvPr/>
          </p:nvPicPr>
          <p:blipFill>
            <a:blip r:embed="rId2" cstate="print"/>
            <a:srcRect b="15333"/>
            <a:stretch>
              <a:fillRect/>
            </a:stretch>
          </p:blipFill>
          <p:spPr bwMode="auto">
            <a:xfrm>
              <a:off x="958362" y="1336431"/>
              <a:ext cx="4254912" cy="4648200"/>
            </a:xfrm>
            <a:prstGeom prst="rect">
              <a:avLst/>
            </a:prstGeom>
          </p:spPr>
        </p:pic>
        <p:sp>
          <p:nvSpPr>
            <p:cNvPr id="9" name="矩形 8">
              <a:extLst>
                <a:ext uri="{FF2B5EF4-FFF2-40B4-BE49-F238E27FC236}">
                  <a16:creationId xmlns:a16="http://schemas.microsoft.com/office/drawing/2014/main" id="{9910E1FA-4093-4DE5-A4B6-9C37A8911DCE}"/>
                </a:ext>
              </a:extLst>
            </p:cNvPr>
            <p:cNvSpPr/>
            <p:nvPr/>
          </p:nvSpPr>
          <p:spPr>
            <a:xfrm>
              <a:off x="1811215" y="3042138"/>
              <a:ext cx="1494693" cy="100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987650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9F5DDAF-71D6-4326-96A9-C9BD6322AC75}"/>
              </a:ext>
            </a:extLst>
          </p:cNvPr>
          <p:cNvSpPr txBox="1"/>
          <p:nvPr/>
        </p:nvSpPr>
        <p:spPr>
          <a:xfrm>
            <a:off x="632520" y="332656"/>
            <a:ext cx="4955308" cy="369332"/>
          </a:xfrm>
          <a:prstGeom prst="rect">
            <a:avLst/>
          </a:prstGeom>
          <a:noFill/>
        </p:spPr>
        <p:txBody>
          <a:bodyPr wrap="square">
            <a:spAutoFit/>
          </a:bodyPr>
          <a:lstStyle/>
          <a:p>
            <a:r>
              <a:rPr lang="en-US" altLang="zh-CN" sz="1800" b="0" dirty="0">
                <a:ea typeface="微软雅黑" panose="020B0503020204020204" pitchFamily="34" charset="-122"/>
                <a:cs typeface="Arial" panose="020B0604020202020204" pitchFamily="34" charset="0"/>
                <a:sym typeface="Arial" panose="020B0604020202020204" pitchFamily="34" charset="0"/>
              </a:rPr>
              <a:t>Step 2. check if wiring is well connected.</a:t>
            </a:r>
            <a:endParaRPr lang="zh-CN" altLang="en-US" sz="1800" b="0" dirty="0">
              <a:ea typeface="微软雅黑" panose="020B0503020204020204" pitchFamily="34" charset="-122"/>
              <a:cs typeface="Arial" panose="020B0604020202020204" pitchFamily="34" charset="0"/>
              <a:sym typeface="Arial" panose="020B0604020202020204" pitchFamily="34" charset="0"/>
            </a:endParaRPr>
          </a:p>
        </p:txBody>
      </p:sp>
      <p:sp>
        <p:nvSpPr>
          <p:cNvPr id="4" name="文本框 6">
            <a:extLst>
              <a:ext uri="{FF2B5EF4-FFF2-40B4-BE49-F238E27FC236}">
                <a16:creationId xmlns:a16="http://schemas.microsoft.com/office/drawing/2014/main" id="{C6DAA1D8-B22F-4D81-ACC2-65915E870888}"/>
              </a:ext>
            </a:extLst>
          </p:cNvPr>
          <p:cNvSpPr txBox="1">
            <a:spLocks noChangeArrowheads="1"/>
          </p:cNvSpPr>
          <p:nvPr/>
        </p:nvSpPr>
        <p:spPr bwMode="auto">
          <a:xfrm>
            <a:off x="632520" y="620688"/>
            <a:ext cx="8279284" cy="726609"/>
          </a:xfrm>
          <a:prstGeom prst="rect">
            <a:avLst/>
          </a:prstGeom>
          <a:noFill/>
          <a:ln w="9525">
            <a:noFill/>
            <a:miter lim="800000"/>
            <a:headEnd/>
            <a:tailEnd/>
          </a:ln>
        </p:spPr>
        <p:txBody>
          <a:bodyPr wrap="square">
            <a:spAutoFit/>
          </a:bodyPr>
          <a:lstStyle/>
          <a:p>
            <a:pPr>
              <a:lnSpc>
                <a:spcPct val="120000"/>
              </a:lnSpc>
            </a:pPr>
            <a:r>
              <a:rPr lang="en-US" altLang="zh-CN" b="0" dirty="0">
                <a:ea typeface="微软雅黑" panose="020B0503020204020204" pitchFamily="34" charset="-122"/>
                <a:cs typeface="Arial" panose="020B0604020202020204" pitchFamily="34" charset="0"/>
                <a:sym typeface="Arial" panose="020B0604020202020204" pitchFamily="34" charset="0"/>
              </a:rPr>
              <a:t>Please check if the wiring between power cord, terminal plate and power filter plate is well connected. If it is OK, please go to step 3.</a:t>
            </a:r>
            <a:endParaRPr lang="zh-CN" altLang="zh-CN" b="0" dirty="0">
              <a:ea typeface="微软雅黑" panose="020B0503020204020204" pitchFamily="34" charset="-122"/>
              <a:cs typeface="Arial" panose="020B0604020202020204" pitchFamily="34" charset="0"/>
              <a:sym typeface="Arial" panose="020B0604020202020204" pitchFamily="34" charset="0"/>
            </a:endParaRPr>
          </a:p>
        </p:txBody>
      </p:sp>
      <p:grpSp>
        <p:nvGrpSpPr>
          <p:cNvPr id="5" name="组合 4">
            <a:extLst>
              <a:ext uri="{FF2B5EF4-FFF2-40B4-BE49-F238E27FC236}">
                <a16:creationId xmlns:a16="http://schemas.microsoft.com/office/drawing/2014/main" id="{6FCD7E64-735E-464C-9939-ECC402A04510}"/>
              </a:ext>
            </a:extLst>
          </p:cNvPr>
          <p:cNvGrpSpPr/>
          <p:nvPr/>
        </p:nvGrpSpPr>
        <p:grpSpPr>
          <a:xfrm>
            <a:off x="632520" y="1635329"/>
            <a:ext cx="3876683" cy="3301018"/>
            <a:chOff x="911913" y="2283257"/>
            <a:chExt cx="3876683" cy="3301018"/>
          </a:xfrm>
        </p:grpSpPr>
        <p:grpSp>
          <p:nvGrpSpPr>
            <p:cNvPr id="6" name="组合 5">
              <a:extLst>
                <a:ext uri="{FF2B5EF4-FFF2-40B4-BE49-F238E27FC236}">
                  <a16:creationId xmlns:a16="http://schemas.microsoft.com/office/drawing/2014/main" id="{7745FF01-1218-4DC0-9441-F2A7081D8EEA}"/>
                </a:ext>
              </a:extLst>
            </p:cNvPr>
            <p:cNvGrpSpPr/>
            <p:nvPr/>
          </p:nvGrpSpPr>
          <p:grpSpPr>
            <a:xfrm>
              <a:off x="911913" y="2283257"/>
              <a:ext cx="2688320" cy="3301018"/>
              <a:chOff x="1737816" y="1298575"/>
              <a:chExt cx="4037116" cy="4930337"/>
            </a:xfrm>
          </p:grpSpPr>
          <p:pic>
            <p:nvPicPr>
              <p:cNvPr id="9" name="Picture 14" descr="C:\Users\nelly\AppData\Roaming\Foxmail7\Temp-3900-20180417083554\Attach\image002(04-17-13-39-56).jpg">
                <a:extLst>
                  <a:ext uri="{FF2B5EF4-FFF2-40B4-BE49-F238E27FC236}">
                    <a16:creationId xmlns:a16="http://schemas.microsoft.com/office/drawing/2014/main" id="{7F8A9678-A544-4E78-A28F-D81C83FCC347}"/>
                  </a:ext>
                </a:extLst>
              </p:cNvPr>
              <p:cNvPicPr>
                <a:picLocks noChangeAspect="1" noChangeArrowheads="1"/>
              </p:cNvPicPr>
              <p:nvPr/>
            </p:nvPicPr>
            <p:blipFill>
              <a:blip r:embed="rId2" cstate="print"/>
              <a:srcRect/>
              <a:stretch>
                <a:fillRect/>
              </a:stretch>
            </p:blipFill>
            <p:spPr bwMode="auto">
              <a:xfrm>
                <a:off x="2111376" y="1298575"/>
                <a:ext cx="2663825" cy="3551238"/>
              </a:xfrm>
              <a:prstGeom prst="rect">
                <a:avLst/>
              </a:prstGeom>
            </p:spPr>
          </p:pic>
          <p:grpSp>
            <p:nvGrpSpPr>
              <p:cNvPr id="10" name="Group 5">
                <a:extLst>
                  <a:ext uri="{FF2B5EF4-FFF2-40B4-BE49-F238E27FC236}">
                    <a16:creationId xmlns:a16="http://schemas.microsoft.com/office/drawing/2014/main" id="{DA8D7568-4403-44FE-9CBB-8A0AADDBAC1D}"/>
                  </a:ext>
                </a:extLst>
              </p:cNvPr>
              <p:cNvGrpSpPr>
                <a:grpSpLocks/>
              </p:cNvGrpSpPr>
              <p:nvPr/>
            </p:nvGrpSpPr>
            <p:grpSpPr bwMode="auto">
              <a:xfrm>
                <a:off x="3595859" y="2786058"/>
                <a:ext cx="2179073" cy="2591500"/>
                <a:chOff x="3369" y="1922"/>
                <a:chExt cx="1237" cy="1690"/>
              </a:xfrm>
              <a:solidFill>
                <a:srgbClr val="FFC000"/>
              </a:solidFill>
            </p:grpSpPr>
            <p:sp>
              <p:nvSpPr>
                <p:cNvPr id="23" name="Line 6">
                  <a:extLst>
                    <a:ext uri="{FF2B5EF4-FFF2-40B4-BE49-F238E27FC236}">
                      <a16:creationId xmlns:a16="http://schemas.microsoft.com/office/drawing/2014/main" id="{CBA825A8-456A-43AB-8E6A-3B0CFC3DDFC4}"/>
                    </a:ext>
                  </a:extLst>
                </p:cNvPr>
                <p:cNvSpPr>
                  <a:spLocks noChangeShapeType="1"/>
                </p:cNvSpPr>
                <p:nvPr/>
              </p:nvSpPr>
              <p:spPr bwMode="auto">
                <a:xfrm flipH="1" flipV="1">
                  <a:off x="3369" y="1922"/>
                  <a:ext cx="763" cy="1503"/>
                </a:xfrm>
                <a:prstGeom prst="line">
                  <a:avLst/>
                </a:prstGeom>
                <a:grpFill/>
                <a:ln>
                  <a:solidFill>
                    <a:srgbClr val="FFC000"/>
                  </a:solidFill>
                  <a:headEnd/>
                  <a:tailEnd type="triangle" w="med" len="med"/>
                </a:ln>
              </p:spPr>
              <p:style>
                <a:lnRef idx="2">
                  <a:schemeClr val="accent6">
                    <a:shade val="50000"/>
                  </a:schemeClr>
                </a:lnRef>
                <a:fillRef idx="1">
                  <a:schemeClr val="accent6"/>
                </a:fillRef>
                <a:effectRef idx="0">
                  <a:schemeClr val="accent6"/>
                </a:effectRef>
                <a:fontRef idx="minor">
                  <a:schemeClr val="lt1"/>
                </a:fontRef>
              </p:style>
              <p:txBody>
                <a:bodyPr/>
                <a:lstStyle/>
                <a:p>
                  <a:pPr eaLnBrk="1" hangingPunct="1">
                    <a:buFont typeface="Arial" panose="020B0604020202020204" pitchFamily="34" charset="0"/>
                    <a:buNone/>
                    <a:defRPr/>
                  </a:pPr>
                  <a:endParaRPr lang="zh-CN" altLang="en-US">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24" name="Rectangle 7">
                  <a:extLst>
                    <a:ext uri="{FF2B5EF4-FFF2-40B4-BE49-F238E27FC236}">
                      <a16:creationId xmlns:a16="http://schemas.microsoft.com/office/drawing/2014/main" id="{EFA12474-2E93-4B30-8C0C-02FD2B7A337B}"/>
                    </a:ext>
                  </a:extLst>
                </p:cNvPr>
                <p:cNvSpPr>
                  <a:spLocks noChangeArrowheads="1"/>
                </p:cNvSpPr>
                <p:nvPr/>
              </p:nvSpPr>
              <p:spPr bwMode="auto">
                <a:xfrm>
                  <a:off x="3752" y="3370"/>
                  <a:ext cx="854" cy="242"/>
                </a:xfrm>
                <a:prstGeom prst="rect">
                  <a:avLst/>
                </a:prstGeom>
                <a:grpFill/>
                <a:ln>
                  <a:solidFill>
                    <a:srgbClr val="FFC0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buFont typeface="Arial" panose="020B0604020202020204" pitchFamily="34" charset="0"/>
                    <a:buNone/>
                    <a:defRPr/>
                  </a:pPr>
                  <a:r>
                    <a:rPr lang="en-GB" altLang="zh-CN" dirty="0">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rPr>
                    <a:t>Earth line</a:t>
                  </a:r>
                  <a:endParaRPr lang="zh-CN" altLang="en-US" dirty="0">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nvGrpSpPr>
              <p:cNvPr id="11" name="Group 8">
                <a:extLst>
                  <a:ext uri="{FF2B5EF4-FFF2-40B4-BE49-F238E27FC236}">
                    <a16:creationId xmlns:a16="http://schemas.microsoft.com/office/drawing/2014/main" id="{2E897E99-A561-480D-9F7C-4CA4DA845502}"/>
                  </a:ext>
                </a:extLst>
              </p:cNvPr>
              <p:cNvGrpSpPr>
                <a:grpSpLocks/>
              </p:cNvGrpSpPr>
              <p:nvPr/>
            </p:nvGrpSpPr>
            <p:grpSpPr bwMode="auto">
              <a:xfrm flipH="1">
                <a:off x="1737816" y="2757735"/>
                <a:ext cx="945069" cy="3002330"/>
                <a:chOff x="3022" y="1663"/>
                <a:chExt cx="850" cy="2192"/>
              </a:xfrm>
              <a:solidFill>
                <a:srgbClr val="C00000"/>
              </a:solidFill>
            </p:grpSpPr>
            <p:sp>
              <p:nvSpPr>
                <p:cNvPr id="21" name="Line 9">
                  <a:extLst>
                    <a:ext uri="{FF2B5EF4-FFF2-40B4-BE49-F238E27FC236}">
                      <a16:creationId xmlns:a16="http://schemas.microsoft.com/office/drawing/2014/main" id="{0E369CA4-A5AA-4B8B-92FF-48E4401E9CAD}"/>
                    </a:ext>
                  </a:extLst>
                </p:cNvPr>
                <p:cNvSpPr>
                  <a:spLocks noChangeShapeType="1"/>
                </p:cNvSpPr>
                <p:nvPr/>
              </p:nvSpPr>
              <p:spPr bwMode="auto">
                <a:xfrm flipH="1" flipV="1">
                  <a:off x="3022" y="1663"/>
                  <a:ext cx="330" cy="1983"/>
                </a:xfrm>
                <a:prstGeom prst="line">
                  <a:avLst/>
                </a:prstGeom>
                <a:grpFill/>
                <a:ln>
                  <a:solidFill>
                    <a:srgbClr val="FF0000"/>
                  </a:solidFill>
                  <a:headEnd/>
                  <a:tailEnd type="triangle" w="med" len="med"/>
                </a:ln>
              </p:spPr>
              <p:style>
                <a:lnRef idx="2">
                  <a:schemeClr val="accent6">
                    <a:shade val="50000"/>
                  </a:schemeClr>
                </a:lnRef>
                <a:fillRef idx="1">
                  <a:schemeClr val="accent6"/>
                </a:fillRef>
                <a:effectRef idx="0">
                  <a:schemeClr val="accent6"/>
                </a:effectRef>
                <a:fontRef idx="minor">
                  <a:schemeClr val="lt1"/>
                </a:fontRef>
              </p:style>
              <p:txBody>
                <a:bodyPr/>
                <a:lstStyle/>
                <a:p>
                  <a:pPr eaLnBrk="1" hangingPunct="1">
                    <a:buFont typeface="Arial" panose="020B0604020202020204" pitchFamily="34" charset="0"/>
                    <a:buNone/>
                    <a:defRPr/>
                  </a:pPr>
                  <a:endParaRPr lang="zh-CN" altLang="en-US">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22" name="Rectangle 10">
                  <a:extLst>
                    <a:ext uri="{FF2B5EF4-FFF2-40B4-BE49-F238E27FC236}">
                      <a16:creationId xmlns:a16="http://schemas.microsoft.com/office/drawing/2014/main" id="{D3B3A054-1D4C-4C93-9B90-ECDC98E7CF2E}"/>
                    </a:ext>
                  </a:extLst>
                </p:cNvPr>
                <p:cNvSpPr>
                  <a:spLocks noChangeArrowheads="1"/>
                </p:cNvSpPr>
                <p:nvPr/>
              </p:nvSpPr>
              <p:spPr bwMode="auto">
                <a:xfrm>
                  <a:off x="3261" y="3613"/>
                  <a:ext cx="611" cy="242"/>
                </a:xfrm>
                <a:prstGeom prst="rect">
                  <a:avLst/>
                </a:prstGeom>
                <a:grpFill/>
                <a:ln>
                  <a:solidFill>
                    <a:srgbClr val="C000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buFont typeface="Arial" panose="020B0604020202020204" pitchFamily="34" charset="0"/>
                    <a:buNone/>
                    <a:defRPr/>
                  </a:pPr>
                  <a:r>
                    <a:rPr lang="en-US" altLang="zh-CN"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R</a:t>
                  </a:r>
                </a:p>
              </p:txBody>
            </p:sp>
          </p:grpSp>
          <p:grpSp>
            <p:nvGrpSpPr>
              <p:cNvPr id="12" name="Group 11">
                <a:extLst>
                  <a:ext uri="{FF2B5EF4-FFF2-40B4-BE49-F238E27FC236}">
                    <a16:creationId xmlns:a16="http://schemas.microsoft.com/office/drawing/2014/main" id="{41852D15-A827-4EDF-805B-9A1C77BDB7B5}"/>
                  </a:ext>
                </a:extLst>
              </p:cNvPr>
              <p:cNvGrpSpPr>
                <a:grpSpLocks/>
              </p:cNvGrpSpPr>
              <p:nvPr/>
            </p:nvGrpSpPr>
            <p:grpSpPr bwMode="auto">
              <a:xfrm flipH="1">
                <a:off x="2480827" y="2780974"/>
                <a:ext cx="636744" cy="2692828"/>
                <a:chOff x="2436" y="1886"/>
                <a:chExt cx="611" cy="2002"/>
              </a:xfrm>
              <a:solidFill>
                <a:srgbClr val="C00000"/>
              </a:solidFill>
            </p:grpSpPr>
            <p:sp>
              <p:nvSpPr>
                <p:cNvPr id="19" name="Line 12">
                  <a:extLst>
                    <a:ext uri="{FF2B5EF4-FFF2-40B4-BE49-F238E27FC236}">
                      <a16:creationId xmlns:a16="http://schemas.microsoft.com/office/drawing/2014/main" id="{CFC63871-2AFA-4A28-9DBD-9522936D34A7}"/>
                    </a:ext>
                  </a:extLst>
                </p:cNvPr>
                <p:cNvSpPr>
                  <a:spLocks noChangeShapeType="1"/>
                </p:cNvSpPr>
                <p:nvPr/>
              </p:nvSpPr>
              <p:spPr bwMode="auto">
                <a:xfrm flipH="1" flipV="1">
                  <a:off x="2632" y="1886"/>
                  <a:ext cx="168" cy="1810"/>
                </a:xfrm>
                <a:prstGeom prst="line">
                  <a:avLst/>
                </a:prstGeom>
                <a:grpFill/>
                <a:ln>
                  <a:solidFill>
                    <a:srgbClr val="FF0000"/>
                  </a:solidFill>
                  <a:headEnd/>
                  <a:tailEnd type="triangle" w="med" len="med"/>
                </a:ln>
              </p:spPr>
              <p:style>
                <a:lnRef idx="2">
                  <a:schemeClr val="accent6">
                    <a:shade val="50000"/>
                  </a:schemeClr>
                </a:lnRef>
                <a:fillRef idx="1">
                  <a:schemeClr val="accent6"/>
                </a:fillRef>
                <a:effectRef idx="0">
                  <a:schemeClr val="accent6"/>
                </a:effectRef>
                <a:fontRef idx="minor">
                  <a:schemeClr val="lt1"/>
                </a:fontRef>
              </p:style>
              <p:txBody>
                <a:bodyPr/>
                <a:lstStyle/>
                <a:p>
                  <a:pPr eaLnBrk="1" hangingPunct="1">
                    <a:buFont typeface="Arial" panose="020B0604020202020204" pitchFamily="34" charset="0"/>
                    <a:buNone/>
                    <a:defRPr/>
                  </a:pPr>
                  <a:endParaRPr lang="zh-CN" altLang="en-US">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20" name="Rectangle 13">
                  <a:extLst>
                    <a:ext uri="{FF2B5EF4-FFF2-40B4-BE49-F238E27FC236}">
                      <a16:creationId xmlns:a16="http://schemas.microsoft.com/office/drawing/2014/main" id="{C99666A4-266E-4F8F-82A9-2027325BC43C}"/>
                    </a:ext>
                  </a:extLst>
                </p:cNvPr>
                <p:cNvSpPr>
                  <a:spLocks noChangeArrowheads="1"/>
                </p:cNvSpPr>
                <p:nvPr/>
              </p:nvSpPr>
              <p:spPr bwMode="auto">
                <a:xfrm>
                  <a:off x="2436" y="3646"/>
                  <a:ext cx="611" cy="242"/>
                </a:xfrm>
                <a:prstGeom prst="rect">
                  <a:avLst/>
                </a:prstGeom>
                <a:grp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buFont typeface="Arial" panose="020B0604020202020204" pitchFamily="34" charset="0"/>
                    <a:buNone/>
                    <a:defRPr/>
                  </a:pPr>
                  <a:r>
                    <a:rPr lang="zh-CN" altLang="en-US"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 </a:t>
                  </a:r>
                  <a:r>
                    <a:rPr lang="en-US" altLang="zh-CN"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S</a:t>
                  </a:r>
                </a:p>
              </p:txBody>
            </p:sp>
          </p:grpSp>
          <p:grpSp>
            <p:nvGrpSpPr>
              <p:cNvPr id="13" name="Group 14">
                <a:extLst>
                  <a:ext uri="{FF2B5EF4-FFF2-40B4-BE49-F238E27FC236}">
                    <a16:creationId xmlns:a16="http://schemas.microsoft.com/office/drawing/2014/main" id="{044B2C2F-6EE9-4978-ABFA-7E111BB5D812}"/>
                  </a:ext>
                </a:extLst>
              </p:cNvPr>
              <p:cNvGrpSpPr>
                <a:grpSpLocks/>
              </p:cNvGrpSpPr>
              <p:nvPr/>
            </p:nvGrpSpPr>
            <p:grpSpPr bwMode="auto">
              <a:xfrm flipH="1">
                <a:off x="2822922" y="2804710"/>
                <a:ext cx="1022504" cy="3424202"/>
                <a:chOff x="1294" y="1818"/>
                <a:chExt cx="1066" cy="2070"/>
              </a:xfrm>
              <a:solidFill>
                <a:srgbClr val="C00000"/>
              </a:solidFill>
            </p:grpSpPr>
            <p:sp>
              <p:nvSpPr>
                <p:cNvPr id="17" name="Line 15">
                  <a:extLst>
                    <a:ext uri="{FF2B5EF4-FFF2-40B4-BE49-F238E27FC236}">
                      <a16:creationId xmlns:a16="http://schemas.microsoft.com/office/drawing/2014/main" id="{8886598E-3A23-4919-BBC3-BE49AFBEA358}"/>
                    </a:ext>
                  </a:extLst>
                </p:cNvPr>
                <p:cNvSpPr>
                  <a:spLocks noChangeShapeType="1"/>
                </p:cNvSpPr>
                <p:nvPr/>
              </p:nvSpPr>
              <p:spPr bwMode="auto">
                <a:xfrm flipV="1">
                  <a:off x="1294" y="1818"/>
                  <a:ext cx="466" cy="1552"/>
                </a:xfrm>
                <a:prstGeom prst="line">
                  <a:avLst/>
                </a:prstGeom>
                <a:grpFill/>
                <a:ln>
                  <a:noFill/>
                  <a:headEnd/>
                  <a:tailEnd type="triangle" w="med" len="med"/>
                </a:ln>
              </p:spPr>
              <p:style>
                <a:lnRef idx="2">
                  <a:schemeClr val="accent6">
                    <a:shade val="50000"/>
                  </a:schemeClr>
                </a:lnRef>
                <a:fillRef idx="1">
                  <a:schemeClr val="accent6"/>
                </a:fillRef>
                <a:effectRef idx="0">
                  <a:schemeClr val="accent6"/>
                </a:effectRef>
                <a:fontRef idx="minor">
                  <a:schemeClr val="lt1"/>
                </a:fontRef>
              </p:style>
              <p:txBody>
                <a:bodyPr/>
                <a:lstStyle/>
                <a:p>
                  <a:pPr eaLnBrk="1" hangingPunct="1">
                    <a:buFont typeface="Arial" panose="020B0604020202020204" pitchFamily="34" charset="0"/>
                    <a:buNone/>
                    <a:defRPr/>
                  </a:pPr>
                  <a:endParaRPr lang="zh-CN" altLang="en-US">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18" name="Rectangle 16">
                  <a:extLst>
                    <a:ext uri="{FF2B5EF4-FFF2-40B4-BE49-F238E27FC236}">
                      <a16:creationId xmlns:a16="http://schemas.microsoft.com/office/drawing/2014/main" id="{5E28C5A2-23AF-4AA0-AE36-692F7302B929}"/>
                    </a:ext>
                  </a:extLst>
                </p:cNvPr>
                <p:cNvSpPr>
                  <a:spLocks noChangeArrowheads="1"/>
                </p:cNvSpPr>
                <p:nvPr/>
              </p:nvSpPr>
              <p:spPr bwMode="auto">
                <a:xfrm>
                  <a:off x="1749" y="3646"/>
                  <a:ext cx="611" cy="242"/>
                </a:xfrm>
                <a:prstGeom prst="rect">
                  <a:avLst/>
                </a:prstGeom>
                <a:grp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buFont typeface="Arial" panose="020B0604020202020204" pitchFamily="34" charset="0"/>
                    <a:buNone/>
                    <a:defRPr/>
                  </a:pPr>
                  <a:r>
                    <a:rPr lang="zh-CN" altLang="en-US" dirty="0">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rPr>
                    <a:t> </a:t>
                  </a:r>
                  <a:r>
                    <a:rPr lang="en-US" altLang="zh-CN" dirty="0">
                      <a:solidFill>
                        <a:schemeClr val="bg1"/>
                      </a:solidFill>
                      <a:latin typeface="Arial" panose="020B0604020202020204" pitchFamily="34" charset="0"/>
                      <a:ea typeface="微软雅黑" panose="020B0503020204020204" pitchFamily="34" charset="-122"/>
                      <a:cs typeface="Arial" pitchFamily="34" charset="0"/>
                      <a:sym typeface="Arial" panose="020B0604020202020204" pitchFamily="34" charset="0"/>
                    </a:rPr>
                    <a:t>T</a:t>
                  </a:r>
                </a:p>
              </p:txBody>
            </p:sp>
          </p:grpSp>
          <p:grpSp>
            <p:nvGrpSpPr>
              <p:cNvPr id="14" name="Group 17">
                <a:extLst>
                  <a:ext uri="{FF2B5EF4-FFF2-40B4-BE49-F238E27FC236}">
                    <a16:creationId xmlns:a16="http://schemas.microsoft.com/office/drawing/2014/main" id="{ABB770E6-8AA0-4B04-9B11-433D96D57D07}"/>
                  </a:ext>
                </a:extLst>
              </p:cNvPr>
              <p:cNvGrpSpPr>
                <a:grpSpLocks/>
              </p:cNvGrpSpPr>
              <p:nvPr/>
            </p:nvGrpSpPr>
            <p:grpSpPr bwMode="auto">
              <a:xfrm flipH="1">
                <a:off x="3098759" y="2780974"/>
                <a:ext cx="1676537" cy="3168328"/>
                <a:chOff x="968" y="1574"/>
                <a:chExt cx="1271" cy="1887"/>
              </a:xfrm>
              <a:solidFill>
                <a:srgbClr val="FFC000"/>
              </a:solidFill>
            </p:grpSpPr>
            <p:sp>
              <p:nvSpPr>
                <p:cNvPr id="15" name="Line 18">
                  <a:extLst>
                    <a:ext uri="{FF2B5EF4-FFF2-40B4-BE49-F238E27FC236}">
                      <a16:creationId xmlns:a16="http://schemas.microsoft.com/office/drawing/2014/main" id="{98811EE1-862C-4905-BCA3-8310C180405B}"/>
                    </a:ext>
                  </a:extLst>
                </p:cNvPr>
                <p:cNvSpPr>
                  <a:spLocks noChangeShapeType="1"/>
                </p:cNvSpPr>
                <p:nvPr/>
              </p:nvSpPr>
              <p:spPr bwMode="auto">
                <a:xfrm flipH="1" flipV="1">
                  <a:off x="2184" y="1574"/>
                  <a:ext cx="55" cy="1887"/>
                </a:xfrm>
                <a:prstGeom prst="line">
                  <a:avLst/>
                </a:prstGeom>
                <a:grpFill/>
                <a:ln>
                  <a:solidFill>
                    <a:srgbClr val="C00000"/>
                  </a:solidFill>
                  <a:headEnd/>
                  <a:tailEnd type="triangle" w="med" len="med"/>
                </a:ln>
              </p:spPr>
              <p:style>
                <a:lnRef idx="2">
                  <a:schemeClr val="accent6">
                    <a:shade val="50000"/>
                  </a:schemeClr>
                </a:lnRef>
                <a:fillRef idx="1">
                  <a:schemeClr val="accent6"/>
                </a:fillRef>
                <a:effectRef idx="0">
                  <a:schemeClr val="accent6"/>
                </a:effectRef>
                <a:fontRef idx="minor">
                  <a:schemeClr val="lt1"/>
                </a:fontRef>
              </p:style>
              <p:txBody>
                <a:bodyPr/>
                <a:lstStyle/>
                <a:p>
                  <a:pPr eaLnBrk="1" hangingPunct="1">
                    <a:buFont typeface="Arial" panose="020B0604020202020204" pitchFamily="34" charset="0"/>
                    <a:buNone/>
                    <a:defRPr/>
                  </a:pPr>
                  <a:endParaRPr lang="zh-CN" altLang="en-US">
                    <a:solidFill>
                      <a:srgbClr val="FF0000"/>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16" name="Rectangle 19">
                  <a:extLst>
                    <a:ext uri="{FF2B5EF4-FFF2-40B4-BE49-F238E27FC236}">
                      <a16:creationId xmlns:a16="http://schemas.microsoft.com/office/drawing/2014/main" id="{CE534C54-8B2A-41B7-A876-A5EE8D58A14E}"/>
                    </a:ext>
                  </a:extLst>
                </p:cNvPr>
                <p:cNvSpPr>
                  <a:spLocks noChangeArrowheads="1"/>
                </p:cNvSpPr>
                <p:nvPr/>
              </p:nvSpPr>
              <p:spPr bwMode="auto">
                <a:xfrm>
                  <a:off x="968" y="3147"/>
                  <a:ext cx="1271" cy="225"/>
                </a:xfrm>
                <a:prstGeom prst="rect">
                  <a:avLst/>
                </a:prstGeom>
                <a:grpFill/>
                <a:ln>
                  <a:solidFill>
                    <a:srgbClr val="0000FF"/>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buFont typeface="Arial" panose="020B0604020202020204" pitchFamily="34" charset="0"/>
                    <a:buNone/>
                    <a:defRPr/>
                  </a:pPr>
                  <a:r>
                    <a:rPr lang="en-GB" altLang="zh-CN" dirty="0">
                      <a:solidFill>
                        <a:srgbClr val="0000FF"/>
                      </a:solidFill>
                      <a:latin typeface="Arial" panose="020B0604020202020204" pitchFamily="34" charset="0"/>
                      <a:ea typeface="微软雅黑" panose="020B0503020204020204" pitchFamily="34" charset="-122"/>
                      <a:cs typeface="Arial" pitchFamily="34" charset="0"/>
                      <a:sym typeface="Arial" panose="020B0604020202020204" pitchFamily="34" charset="0"/>
                    </a:rPr>
                    <a:t>Neutral line</a:t>
                  </a:r>
                  <a:endParaRPr lang="zh-CN" altLang="en-US" dirty="0">
                    <a:solidFill>
                      <a:srgbClr val="0000FF"/>
                    </a:solidFill>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pSp>
        </p:grpSp>
        <p:cxnSp>
          <p:nvCxnSpPr>
            <p:cNvPr id="7" name="直接箭头连接符 6">
              <a:extLst>
                <a:ext uri="{FF2B5EF4-FFF2-40B4-BE49-F238E27FC236}">
                  <a16:creationId xmlns:a16="http://schemas.microsoft.com/office/drawing/2014/main" id="{3E6E06D0-5661-4A81-8A74-884CF3F2B24A}"/>
                </a:ext>
              </a:extLst>
            </p:cNvPr>
            <p:cNvCxnSpPr>
              <a:cxnSpLocks/>
              <a:endCxn id="8" idx="1"/>
            </p:cNvCxnSpPr>
            <p:nvPr/>
          </p:nvCxnSpPr>
          <p:spPr>
            <a:xfrm>
              <a:off x="2527618" y="3075545"/>
              <a:ext cx="616543" cy="3693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1B7D7E0A-AA47-42D1-80EC-B6862ACDD38D}"/>
                </a:ext>
              </a:extLst>
            </p:cNvPr>
            <p:cNvSpPr txBox="1"/>
            <p:nvPr/>
          </p:nvSpPr>
          <p:spPr>
            <a:xfrm>
              <a:off x="3144161" y="3260211"/>
              <a:ext cx="1644435" cy="369332"/>
            </a:xfrm>
            <a:prstGeom prst="rect">
              <a:avLst/>
            </a:prstGeom>
            <a:noFill/>
          </p:spPr>
          <p:txBody>
            <a:bodyPr wrap="square">
              <a:spAutoFit/>
            </a:bodyPr>
            <a:lstStyle/>
            <a:p>
              <a:r>
                <a:rPr lang="en-US" altLang="zh-CN" b="0" dirty="0">
                  <a:ea typeface="微软雅黑" panose="020B0503020204020204" pitchFamily="34" charset="-122"/>
                  <a:cs typeface="Arial" panose="020B0604020202020204" pitchFamily="34" charset="0"/>
                  <a:sym typeface="Arial" panose="020B0604020202020204" pitchFamily="34" charset="0"/>
                </a:rPr>
                <a:t>Terminal plate</a:t>
              </a:r>
              <a:endParaRPr lang="zh-CN" altLang="en-US" b="0" dirty="0">
                <a:ea typeface="微软雅黑" panose="020B0503020204020204" pitchFamily="34" charset="-122"/>
                <a:sym typeface="Arial" panose="020B0604020202020204" pitchFamily="34" charset="0"/>
              </a:endParaRPr>
            </a:p>
          </p:txBody>
        </p:sp>
      </p:grpSp>
      <p:cxnSp>
        <p:nvCxnSpPr>
          <p:cNvPr id="26" name="直接箭头连接符 25">
            <a:extLst>
              <a:ext uri="{FF2B5EF4-FFF2-40B4-BE49-F238E27FC236}">
                <a16:creationId xmlns:a16="http://schemas.microsoft.com/office/drawing/2014/main" id="{B6308C76-81A7-4665-9F18-DDFFCD5647F4}"/>
              </a:ext>
            </a:extLst>
          </p:cNvPr>
          <p:cNvCxnSpPr>
            <a:stCxn id="16" idx="0"/>
          </p:cNvCxnSpPr>
          <p:nvPr/>
        </p:nvCxnSpPr>
        <p:spPr>
          <a:xfrm flipH="1" flipV="1">
            <a:off x="1738331" y="2612283"/>
            <a:ext cx="358646" cy="178386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31" name="组合 30">
            <a:extLst>
              <a:ext uri="{FF2B5EF4-FFF2-40B4-BE49-F238E27FC236}">
                <a16:creationId xmlns:a16="http://schemas.microsoft.com/office/drawing/2014/main" id="{22876621-F74F-42AB-989C-575333ED4276}"/>
              </a:ext>
            </a:extLst>
          </p:cNvPr>
          <p:cNvGrpSpPr/>
          <p:nvPr/>
        </p:nvGrpSpPr>
        <p:grpSpPr>
          <a:xfrm>
            <a:off x="4703709" y="1562629"/>
            <a:ext cx="2875763" cy="2770137"/>
            <a:chOff x="5348154" y="2781990"/>
            <a:chExt cx="2875763" cy="2770137"/>
          </a:xfrm>
        </p:grpSpPr>
        <p:pic>
          <p:nvPicPr>
            <p:cNvPr id="32" name="图片 31">
              <a:extLst>
                <a:ext uri="{FF2B5EF4-FFF2-40B4-BE49-F238E27FC236}">
                  <a16:creationId xmlns:a16="http://schemas.microsoft.com/office/drawing/2014/main" id="{084029E2-BF75-4111-9022-1EAA9C800743}"/>
                </a:ext>
              </a:extLst>
            </p:cNvPr>
            <p:cNvPicPr>
              <a:picLocks noChangeAspect="1"/>
            </p:cNvPicPr>
            <p:nvPr/>
          </p:nvPicPr>
          <p:blipFill>
            <a:blip r:embed="rId3" cstate="print"/>
            <a:stretch>
              <a:fillRect/>
            </a:stretch>
          </p:blipFill>
          <p:spPr>
            <a:xfrm>
              <a:off x="5348154" y="2781990"/>
              <a:ext cx="2875763" cy="1965407"/>
            </a:xfrm>
            <a:prstGeom prst="rect">
              <a:avLst/>
            </a:prstGeom>
          </p:spPr>
        </p:pic>
        <p:sp>
          <p:nvSpPr>
            <p:cNvPr id="33" name="文本框 32">
              <a:extLst>
                <a:ext uri="{FF2B5EF4-FFF2-40B4-BE49-F238E27FC236}">
                  <a16:creationId xmlns:a16="http://schemas.microsoft.com/office/drawing/2014/main" id="{16AE7570-33E2-4AFC-86C1-DD47320B5881}"/>
                </a:ext>
              </a:extLst>
            </p:cNvPr>
            <p:cNvSpPr txBox="1"/>
            <p:nvPr/>
          </p:nvSpPr>
          <p:spPr>
            <a:xfrm>
              <a:off x="6074844" y="4905796"/>
              <a:ext cx="1654693" cy="646331"/>
            </a:xfrm>
            <a:prstGeom prst="rect">
              <a:avLst/>
            </a:prstGeom>
            <a:noFill/>
          </p:spPr>
          <p:txBody>
            <a:bodyPr wrap="square">
              <a:spAutoFit/>
            </a:bodyPr>
            <a:lstStyle/>
            <a:p>
              <a:pPr algn="ctr"/>
              <a:r>
                <a:rPr lang="en-US" altLang="zh-CN" b="0" dirty="0">
                  <a:ea typeface="微软雅黑" panose="020B0503020204020204" pitchFamily="34" charset="-122"/>
                  <a:cs typeface="Arial" panose="020B0604020202020204" pitchFamily="34" charset="0"/>
                  <a:sym typeface="Arial" panose="020B0604020202020204" pitchFamily="34" charset="0"/>
                </a:rPr>
                <a:t>Power filter plate </a:t>
              </a:r>
              <a:endParaRPr lang="zh-CN" altLang="en-US" b="0" dirty="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26114266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2237100-3C3F-4950-8661-5FC734CE0B0A}"/>
              </a:ext>
            </a:extLst>
          </p:cNvPr>
          <p:cNvSpPr txBox="1"/>
          <p:nvPr/>
        </p:nvSpPr>
        <p:spPr>
          <a:xfrm>
            <a:off x="645764" y="332656"/>
            <a:ext cx="4955308" cy="369332"/>
          </a:xfrm>
          <a:prstGeom prst="rect">
            <a:avLst/>
          </a:prstGeom>
          <a:noFill/>
        </p:spPr>
        <p:txBody>
          <a:bodyPr wrap="square">
            <a:spAutoFit/>
          </a:bodyPr>
          <a:lstStyle/>
          <a:p>
            <a:r>
              <a:rPr lang="en-US" altLang="zh-CN" sz="1800" b="0" dirty="0">
                <a:cs typeface="Arial" panose="020B0604020202020204" pitchFamily="34" charset="0"/>
              </a:rPr>
              <a:t>Step 3. check if power filter plate is failure.</a:t>
            </a:r>
          </a:p>
        </p:txBody>
      </p:sp>
      <p:sp>
        <p:nvSpPr>
          <p:cNvPr id="6" name="文本框 5">
            <a:extLst>
              <a:ext uri="{FF2B5EF4-FFF2-40B4-BE49-F238E27FC236}">
                <a16:creationId xmlns:a16="http://schemas.microsoft.com/office/drawing/2014/main" id="{E9052ED0-526F-4B2D-BB18-B90DF8D6AE36}"/>
              </a:ext>
            </a:extLst>
          </p:cNvPr>
          <p:cNvSpPr txBox="1"/>
          <p:nvPr/>
        </p:nvSpPr>
        <p:spPr>
          <a:xfrm>
            <a:off x="654256" y="620688"/>
            <a:ext cx="8605980" cy="726609"/>
          </a:xfrm>
          <a:prstGeom prst="rect">
            <a:avLst/>
          </a:prstGeom>
          <a:noFill/>
        </p:spPr>
        <p:txBody>
          <a:bodyPr wrap="square">
            <a:spAutoFit/>
          </a:bodyPr>
          <a:lstStyle/>
          <a:p>
            <a:pPr>
              <a:lnSpc>
                <a:spcPct val="120000"/>
              </a:lnSpc>
            </a:pPr>
            <a:r>
              <a:rPr lang="en-US" altLang="zh-CN" b="0" dirty="0">
                <a:latin typeface="Arial" panose="020B0604020202020204" pitchFamily="34" charset="0"/>
                <a:cs typeface="Arial" panose="020B0604020202020204" pitchFamily="34" charset="0"/>
              </a:rPr>
              <a:t>Please check if three fuses on power filter plate are melted, if yes, replace fuse, if not, replace power filter plate (as shown in the picture).</a:t>
            </a:r>
          </a:p>
        </p:txBody>
      </p:sp>
      <p:grpSp>
        <p:nvGrpSpPr>
          <p:cNvPr id="7" name="组合 6">
            <a:extLst>
              <a:ext uri="{FF2B5EF4-FFF2-40B4-BE49-F238E27FC236}">
                <a16:creationId xmlns:a16="http://schemas.microsoft.com/office/drawing/2014/main" id="{896B5DB7-6727-4500-AA5A-A188A4A2204B}"/>
              </a:ext>
            </a:extLst>
          </p:cNvPr>
          <p:cNvGrpSpPr/>
          <p:nvPr/>
        </p:nvGrpSpPr>
        <p:grpSpPr>
          <a:xfrm>
            <a:off x="776536" y="1412776"/>
            <a:ext cx="4089033" cy="3112580"/>
            <a:chOff x="1409792" y="1699808"/>
            <a:chExt cx="5032656" cy="3830867"/>
          </a:xfrm>
        </p:grpSpPr>
        <p:pic>
          <p:nvPicPr>
            <p:cNvPr id="8" name="Picture 2">
              <a:extLst>
                <a:ext uri="{FF2B5EF4-FFF2-40B4-BE49-F238E27FC236}">
                  <a16:creationId xmlns:a16="http://schemas.microsoft.com/office/drawing/2014/main" id="{91E78539-1C49-4685-9C6A-CC9E0B022C43}"/>
                </a:ext>
              </a:extLst>
            </p:cNvPr>
            <p:cNvPicPr>
              <a:picLocks noChangeAspect="1" noChangeArrowheads="1"/>
            </p:cNvPicPr>
            <p:nvPr/>
          </p:nvPicPr>
          <p:blipFill rotWithShape="1">
            <a:blip r:embed="rId2" cstate="print"/>
            <a:srcRect l="46930" t="12637" r="1066" b="-387"/>
            <a:stretch/>
          </p:blipFill>
          <p:spPr bwMode="auto">
            <a:xfrm rot="10800000">
              <a:off x="1409792" y="1699808"/>
              <a:ext cx="5032656" cy="2783302"/>
            </a:xfrm>
            <a:prstGeom prst="rect">
              <a:avLst/>
            </a:prstGeom>
          </p:spPr>
        </p:pic>
        <p:grpSp>
          <p:nvGrpSpPr>
            <p:cNvPr id="9" name="组合 8">
              <a:extLst>
                <a:ext uri="{FF2B5EF4-FFF2-40B4-BE49-F238E27FC236}">
                  <a16:creationId xmlns:a16="http://schemas.microsoft.com/office/drawing/2014/main" id="{9B4F42BF-4BD7-4411-9ECA-EA23C270AEFB}"/>
                </a:ext>
              </a:extLst>
            </p:cNvPr>
            <p:cNvGrpSpPr/>
            <p:nvPr/>
          </p:nvGrpSpPr>
          <p:grpSpPr>
            <a:xfrm>
              <a:off x="1484768" y="1743826"/>
              <a:ext cx="3000972" cy="3786849"/>
              <a:chOff x="1508355" y="1624763"/>
              <a:chExt cx="3000972" cy="3786849"/>
            </a:xfrm>
          </p:grpSpPr>
          <p:grpSp>
            <p:nvGrpSpPr>
              <p:cNvPr id="10" name="组合 9">
                <a:extLst>
                  <a:ext uri="{FF2B5EF4-FFF2-40B4-BE49-F238E27FC236}">
                    <a16:creationId xmlns:a16="http://schemas.microsoft.com/office/drawing/2014/main" id="{2409DB08-1F84-47DF-B12D-D4984B86A111}"/>
                  </a:ext>
                </a:extLst>
              </p:cNvPr>
              <p:cNvGrpSpPr/>
              <p:nvPr/>
            </p:nvGrpSpPr>
            <p:grpSpPr>
              <a:xfrm>
                <a:off x="1508355" y="1624763"/>
                <a:ext cx="3000972" cy="3786849"/>
                <a:chOff x="1508355" y="1624763"/>
                <a:chExt cx="3000972" cy="3786849"/>
              </a:xfrm>
            </p:grpSpPr>
            <p:sp>
              <p:nvSpPr>
                <p:cNvPr id="12" name="矩形 11">
                  <a:extLst>
                    <a:ext uri="{FF2B5EF4-FFF2-40B4-BE49-F238E27FC236}">
                      <a16:creationId xmlns:a16="http://schemas.microsoft.com/office/drawing/2014/main" id="{4735AACD-71AA-4404-87E1-BA08BAEA4C50}"/>
                    </a:ext>
                  </a:extLst>
                </p:cNvPr>
                <p:cNvSpPr/>
                <p:nvPr/>
              </p:nvSpPr>
              <p:spPr>
                <a:xfrm>
                  <a:off x="1508355" y="1624763"/>
                  <a:ext cx="2526165" cy="15425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endParaRPr>
                </a:p>
              </p:txBody>
            </p:sp>
            <p:sp>
              <p:nvSpPr>
                <p:cNvPr id="13" name="文本框 1">
                  <a:extLst>
                    <a:ext uri="{FF2B5EF4-FFF2-40B4-BE49-F238E27FC236}">
                      <a16:creationId xmlns:a16="http://schemas.microsoft.com/office/drawing/2014/main" id="{0DF1E807-F528-4A9B-9B66-93F3930343F9}"/>
                    </a:ext>
                  </a:extLst>
                </p:cNvPr>
                <p:cNvSpPr txBox="1">
                  <a:spLocks noChangeArrowheads="1"/>
                </p:cNvSpPr>
                <p:nvPr/>
              </p:nvSpPr>
              <p:spPr bwMode="auto">
                <a:xfrm>
                  <a:off x="2528127" y="4616128"/>
                  <a:ext cx="1981200" cy="795484"/>
                </a:xfrm>
                <a:prstGeom prst="rect">
                  <a:avLst/>
                </a:prstGeom>
                <a:noFill/>
                <a:ln w="9525">
                  <a:noFill/>
                  <a:miter lim="800000"/>
                  <a:headEnd/>
                  <a:tailEnd/>
                </a:ln>
              </p:spPr>
              <p:txBody>
                <a:bodyPr wrap="square">
                  <a:spAutoFit/>
                </a:bodyPr>
                <a:lstStyle/>
                <a:p>
                  <a:r>
                    <a:rPr lang="en-US" altLang="zh-CN" b="0" dirty="0">
                      <a:latin typeface="Arial" panose="020B0604020202020204" pitchFamily="34" charset="0"/>
                      <a:cs typeface="Arial" panose="020B0604020202020204" pitchFamily="34" charset="0"/>
                    </a:rPr>
                    <a:t>Power filter plate</a:t>
                  </a:r>
                  <a:endParaRPr lang="zh-CN" altLang="en-US" b="0" dirty="0">
                    <a:latin typeface="Arial" panose="020B0604020202020204" pitchFamily="34" charset="0"/>
                    <a:cs typeface="Arial" panose="020B0604020202020204" pitchFamily="34" charset="0"/>
                  </a:endParaRPr>
                </a:p>
              </p:txBody>
            </p:sp>
          </p:grpSp>
          <p:cxnSp>
            <p:nvCxnSpPr>
              <p:cNvPr id="11" name="直接箭头连接符 10">
                <a:extLst>
                  <a:ext uri="{FF2B5EF4-FFF2-40B4-BE49-F238E27FC236}">
                    <a16:creationId xmlns:a16="http://schemas.microsoft.com/office/drawing/2014/main" id="{7DBB2CC5-7B15-4B5C-9ED3-1CB88A56B705}"/>
                  </a:ext>
                </a:extLst>
              </p:cNvPr>
              <p:cNvCxnSpPr>
                <a:cxnSpLocks/>
                <a:stCxn id="12" idx="2"/>
                <a:endCxn id="13" idx="0"/>
              </p:cNvCxnSpPr>
              <p:nvPr/>
            </p:nvCxnSpPr>
            <p:spPr>
              <a:xfrm>
                <a:off x="2771438" y="3167345"/>
                <a:ext cx="747290" cy="14487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4" name="组合 13">
            <a:extLst>
              <a:ext uri="{FF2B5EF4-FFF2-40B4-BE49-F238E27FC236}">
                <a16:creationId xmlns:a16="http://schemas.microsoft.com/office/drawing/2014/main" id="{D92E3813-D86D-467E-BB35-B54740534944}"/>
              </a:ext>
            </a:extLst>
          </p:cNvPr>
          <p:cNvGrpSpPr/>
          <p:nvPr/>
        </p:nvGrpSpPr>
        <p:grpSpPr>
          <a:xfrm>
            <a:off x="4922256" y="1412776"/>
            <a:ext cx="3761450" cy="2769144"/>
            <a:chOff x="6234270" y="1740376"/>
            <a:chExt cx="4629478" cy="3408178"/>
          </a:xfrm>
        </p:grpSpPr>
        <p:pic>
          <p:nvPicPr>
            <p:cNvPr id="15" name="图片 14">
              <a:extLst>
                <a:ext uri="{FF2B5EF4-FFF2-40B4-BE49-F238E27FC236}">
                  <a16:creationId xmlns:a16="http://schemas.microsoft.com/office/drawing/2014/main" id="{531E28B0-94F7-4843-9477-1EFE09AB29E0}"/>
                </a:ext>
              </a:extLst>
            </p:cNvPr>
            <p:cNvPicPr>
              <a:picLocks noChangeAspect="1"/>
            </p:cNvPicPr>
            <p:nvPr/>
          </p:nvPicPr>
          <p:blipFill rotWithShape="1">
            <a:blip r:embed="rId3" cstate="print"/>
            <a:srcRect t="8159"/>
            <a:stretch/>
          </p:blipFill>
          <p:spPr>
            <a:xfrm>
              <a:off x="6716376" y="1740376"/>
              <a:ext cx="4147372" cy="2748254"/>
            </a:xfrm>
            <a:prstGeom prst="rect">
              <a:avLst/>
            </a:prstGeom>
          </p:spPr>
        </p:pic>
        <p:grpSp>
          <p:nvGrpSpPr>
            <p:cNvPr id="16" name="组合 15">
              <a:extLst>
                <a:ext uri="{FF2B5EF4-FFF2-40B4-BE49-F238E27FC236}">
                  <a16:creationId xmlns:a16="http://schemas.microsoft.com/office/drawing/2014/main" id="{73DB68EA-986E-46D8-8899-148C3A9CD793}"/>
                </a:ext>
              </a:extLst>
            </p:cNvPr>
            <p:cNvGrpSpPr/>
            <p:nvPr/>
          </p:nvGrpSpPr>
          <p:grpSpPr>
            <a:xfrm>
              <a:off x="6234270" y="2013256"/>
              <a:ext cx="2263775" cy="3135298"/>
              <a:chOff x="6471138" y="2242038"/>
              <a:chExt cx="2263775" cy="3135298"/>
            </a:xfrm>
          </p:grpSpPr>
          <p:sp>
            <p:nvSpPr>
              <p:cNvPr id="17" name="矩形 31753">
                <a:extLst>
                  <a:ext uri="{FF2B5EF4-FFF2-40B4-BE49-F238E27FC236}">
                    <a16:creationId xmlns:a16="http://schemas.microsoft.com/office/drawing/2014/main" id="{FF79532F-621C-4CE8-9528-C881488EA0DD}"/>
                  </a:ext>
                </a:extLst>
              </p:cNvPr>
              <p:cNvSpPr>
                <a:spLocks noChangeArrowheads="1"/>
              </p:cNvSpPr>
              <p:nvPr/>
            </p:nvSpPr>
            <p:spPr bwMode="auto">
              <a:xfrm>
                <a:off x="6471138" y="4963973"/>
                <a:ext cx="2263775" cy="413363"/>
              </a:xfrm>
              <a:prstGeom prst="rect">
                <a:avLst/>
              </a:prstGeom>
              <a:noFill/>
              <a:ln w="9525">
                <a:noFill/>
                <a:miter lim="800000"/>
                <a:headEnd/>
                <a:tailEnd/>
              </a:ln>
            </p:spPr>
            <p:txBody>
              <a:bodyPr anchor="ctr"/>
              <a:lstStyle/>
              <a:p>
                <a:pPr marL="278606" indent="-278606" algn="ctr">
                  <a:spcBef>
                    <a:spcPct val="20000"/>
                  </a:spcBef>
                </a:pPr>
                <a:r>
                  <a:rPr lang="en-US" altLang="zh-CN" b="0" dirty="0">
                    <a:latin typeface="Arial" panose="020B0604020202020204" pitchFamily="34" charset="0"/>
                    <a:cs typeface="Arial" panose="020B0604020202020204" pitchFamily="34" charset="0"/>
                  </a:rPr>
                  <a:t>Three fuses</a:t>
                </a:r>
                <a:endParaRPr lang="zh-CN" altLang="en-US" b="0" dirty="0">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9E4D7AD8-BCCA-4971-8E7D-BF080EBB1F19}"/>
                  </a:ext>
                </a:extLst>
              </p:cNvPr>
              <p:cNvCxnSpPr>
                <a:cxnSpLocks/>
                <a:stCxn id="19" idx="2"/>
                <a:endCxn id="17" idx="0"/>
              </p:cNvCxnSpPr>
              <p:nvPr/>
            </p:nvCxnSpPr>
            <p:spPr>
              <a:xfrm flipH="1">
                <a:off x="7603026" y="3614955"/>
                <a:ext cx="44437" cy="13490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A487D3E8-57DA-451D-B360-A2CB61649F69}"/>
                  </a:ext>
                </a:extLst>
              </p:cNvPr>
              <p:cNvSpPr/>
              <p:nvPr/>
            </p:nvSpPr>
            <p:spPr>
              <a:xfrm>
                <a:off x="6981092" y="2242038"/>
                <a:ext cx="1332742" cy="13729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grpSp>
      </p:grpSp>
    </p:spTree>
    <p:extLst>
      <p:ext uri="{BB962C8B-B14F-4D97-AF65-F5344CB8AC3E}">
        <p14:creationId xmlns:p14="http://schemas.microsoft.com/office/powerpoint/2010/main" val="29784365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3BA5D9B-E4E9-43D7-9F5E-1488F526E997}"/>
              </a:ext>
            </a:extLst>
          </p:cNvPr>
          <p:cNvSpPr txBox="1"/>
          <p:nvPr/>
        </p:nvSpPr>
        <p:spPr>
          <a:xfrm>
            <a:off x="645764" y="332656"/>
            <a:ext cx="4955308" cy="369332"/>
          </a:xfrm>
          <a:prstGeom prst="rect">
            <a:avLst/>
          </a:prstGeom>
          <a:noFill/>
        </p:spPr>
        <p:txBody>
          <a:bodyPr wrap="square">
            <a:spAutoFit/>
          </a:bodyPr>
          <a:lstStyle/>
          <a:p>
            <a:r>
              <a:rPr lang="en-US" altLang="zh-CN" sz="1800" b="0" dirty="0">
                <a:cs typeface="Arial" panose="020B0604020202020204" pitchFamily="34" charset="0"/>
              </a:rPr>
              <a:t>Step 4. Disconnect the capacitors.</a:t>
            </a:r>
            <a:endParaRPr lang="zh-CN" altLang="en-US" sz="1800" b="0" dirty="0">
              <a:cs typeface="Arial" panose="020B0604020202020204" pitchFamily="34" charset="0"/>
            </a:endParaRPr>
          </a:p>
        </p:txBody>
      </p:sp>
      <p:sp>
        <p:nvSpPr>
          <p:cNvPr id="3" name="文本框 2">
            <a:extLst>
              <a:ext uri="{FF2B5EF4-FFF2-40B4-BE49-F238E27FC236}">
                <a16:creationId xmlns:a16="http://schemas.microsoft.com/office/drawing/2014/main" id="{E8758F46-7A23-44EC-86D8-B9077D0E10CF}"/>
              </a:ext>
            </a:extLst>
          </p:cNvPr>
          <p:cNvSpPr txBox="1">
            <a:spLocks noChangeArrowheads="1"/>
          </p:cNvSpPr>
          <p:nvPr/>
        </p:nvSpPr>
        <p:spPr bwMode="auto">
          <a:xfrm>
            <a:off x="651025" y="620688"/>
            <a:ext cx="8279284" cy="726609"/>
          </a:xfrm>
          <a:prstGeom prst="rect">
            <a:avLst/>
          </a:prstGeom>
          <a:noFill/>
          <a:ln w="9525">
            <a:noFill/>
            <a:miter lim="800000"/>
            <a:headEnd/>
            <a:tailEnd/>
          </a:ln>
        </p:spPr>
        <p:txBody>
          <a:bodyPr wrap="square">
            <a:spAutoFit/>
          </a:bodyPr>
          <a:lstStyle/>
          <a:p>
            <a:pPr>
              <a:lnSpc>
                <a:spcPct val="120000"/>
              </a:lnSpc>
            </a:pPr>
            <a:r>
              <a:rPr lang="en-US" altLang="zh-CN" b="0" dirty="0">
                <a:latin typeface="Arial" panose="020B0604020202020204" pitchFamily="34" charset="0"/>
                <a:cs typeface="Arial" panose="020B0604020202020204" pitchFamily="34" charset="0"/>
              </a:rPr>
              <a:t>Please check if the heat pump is running properly after disconnecting the capacitors.(Disconnect the wiring (Yellow, Green, Red) from the terminal plate)</a:t>
            </a:r>
            <a:endParaRPr lang="zh-CN" altLang="en-US" b="0" dirty="0">
              <a:latin typeface="Arial" panose="020B0604020202020204" pitchFamily="34" charset="0"/>
              <a:cs typeface="Arial" panose="020B0604020202020204" pitchFamily="34" charset="0"/>
            </a:endParaRPr>
          </a:p>
        </p:txBody>
      </p:sp>
      <p:grpSp>
        <p:nvGrpSpPr>
          <p:cNvPr id="4" name="组合 3">
            <a:extLst>
              <a:ext uri="{FF2B5EF4-FFF2-40B4-BE49-F238E27FC236}">
                <a16:creationId xmlns:a16="http://schemas.microsoft.com/office/drawing/2014/main" id="{9C2ADA76-67A1-46EC-B8F2-1F531607A160}"/>
              </a:ext>
            </a:extLst>
          </p:cNvPr>
          <p:cNvGrpSpPr/>
          <p:nvPr/>
        </p:nvGrpSpPr>
        <p:grpSpPr>
          <a:xfrm>
            <a:off x="740161" y="1412776"/>
            <a:ext cx="4050506" cy="2678971"/>
            <a:chOff x="1396710" y="2030896"/>
            <a:chExt cx="4985238" cy="3297194"/>
          </a:xfrm>
        </p:grpSpPr>
        <p:grpSp>
          <p:nvGrpSpPr>
            <p:cNvPr id="5" name="组合 4">
              <a:extLst>
                <a:ext uri="{FF2B5EF4-FFF2-40B4-BE49-F238E27FC236}">
                  <a16:creationId xmlns:a16="http://schemas.microsoft.com/office/drawing/2014/main" id="{C0A357F8-D898-43AF-BBB2-2BD8FAAEFE62}"/>
                </a:ext>
              </a:extLst>
            </p:cNvPr>
            <p:cNvGrpSpPr/>
            <p:nvPr/>
          </p:nvGrpSpPr>
          <p:grpSpPr>
            <a:xfrm>
              <a:off x="1396710" y="2030896"/>
              <a:ext cx="4985238" cy="3126733"/>
              <a:chOff x="1396710" y="2030896"/>
              <a:chExt cx="4985238" cy="3126733"/>
            </a:xfrm>
          </p:grpSpPr>
          <p:pic>
            <p:nvPicPr>
              <p:cNvPr id="9" name="Picture 2">
                <a:extLst>
                  <a:ext uri="{FF2B5EF4-FFF2-40B4-BE49-F238E27FC236}">
                    <a16:creationId xmlns:a16="http://schemas.microsoft.com/office/drawing/2014/main" id="{A95938C2-D907-48E2-AE92-E864542F167D}"/>
                  </a:ext>
                </a:extLst>
              </p:cNvPr>
              <p:cNvPicPr>
                <a:picLocks noChangeAspect="1" noChangeArrowheads="1"/>
              </p:cNvPicPr>
              <p:nvPr/>
            </p:nvPicPr>
            <p:blipFill rotWithShape="1">
              <a:blip r:embed="rId2" cstate="print"/>
              <a:srcRect l="14295" t="16578" r="34190"/>
              <a:stretch/>
            </p:blipFill>
            <p:spPr bwMode="auto">
              <a:xfrm rot="10800000">
                <a:off x="1396710" y="2030896"/>
                <a:ext cx="4985238" cy="2646008"/>
              </a:xfrm>
              <a:prstGeom prst="rect">
                <a:avLst/>
              </a:prstGeom>
            </p:spPr>
          </p:pic>
          <p:grpSp>
            <p:nvGrpSpPr>
              <p:cNvPr id="10" name="组合 9">
                <a:extLst>
                  <a:ext uri="{FF2B5EF4-FFF2-40B4-BE49-F238E27FC236}">
                    <a16:creationId xmlns:a16="http://schemas.microsoft.com/office/drawing/2014/main" id="{A7694E6C-4E91-43CA-8491-CF7B400D4929}"/>
                  </a:ext>
                </a:extLst>
              </p:cNvPr>
              <p:cNvGrpSpPr/>
              <p:nvPr/>
            </p:nvGrpSpPr>
            <p:grpSpPr>
              <a:xfrm>
                <a:off x="3168714" y="2100404"/>
                <a:ext cx="2037030" cy="3057225"/>
                <a:chOff x="3177506" y="1704749"/>
                <a:chExt cx="2037030" cy="3057225"/>
              </a:xfrm>
            </p:grpSpPr>
            <p:sp>
              <p:nvSpPr>
                <p:cNvPr id="11" name="矩形 10">
                  <a:extLst>
                    <a:ext uri="{FF2B5EF4-FFF2-40B4-BE49-F238E27FC236}">
                      <a16:creationId xmlns:a16="http://schemas.microsoft.com/office/drawing/2014/main" id="{FBF0C7CD-D786-42A4-8B25-74B106CC70E6}"/>
                    </a:ext>
                  </a:extLst>
                </p:cNvPr>
                <p:cNvSpPr/>
                <p:nvPr/>
              </p:nvSpPr>
              <p:spPr>
                <a:xfrm>
                  <a:off x="3177506" y="1704749"/>
                  <a:ext cx="2037030" cy="1030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2" name="文本框 1">
                  <a:extLst>
                    <a:ext uri="{FF2B5EF4-FFF2-40B4-BE49-F238E27FC236}">
                      <a16:creationId xmlns:a16="http://schemas.microsoft.com/office/drawing/2014/main" id="{0BC29313-DD8E-4912-ACAB-92CAA14ADF68}"/>
                    </a:ext>
                  </a:extLst>
                </p:cNvPr>
                <p:cNvSpPr txBox="1">
                  <a:spLocks noChangeArrowheads="1"/>
                </p:cNvSpPr>
                <p:nvPr/>
              </p:nvSpPr>
              <p:spPr bwMode="auto">
                <a:xfrm>
                  <a:off x="3233336" y="4307412"/>
                  <a:ext cx="1981200" cy="454562"/>
                </a:xfrm>
                <a:prstGeom prst="rect">
                  <a:avLst/>
                </a:prstGeom>
                <a:noFill/>
                <a:ln w="9525">
                  <a:noFill/>
                  <a:miter lim="800000"/>
                  <a:headEnd/>
                  <a:tailEnd/>
                </a:ln>
              </p:spPr>
              <p:txBody>
                <a:bodyPr wrap="square" anchor="ctr">
                  <a:spAutoFit/>
                </a:bodyPr>
                <a:lstStyle/>
                <a:p>
                  <a:pPr algn="ctr"/>
                  <a:r>
                    <a:rPr lang="en-US" altLang="zh-CN" b="0" dirty="0">
                      <a:latin typeface="Arial" panose="020B0604020202020204" pitchFamily="34" charset="0"/>
                      <a:cs typeface="Arial" panose="020B0604020202020204" pitchFamily="34" charset="0"/>
                    </a:rPr>
                    <a:t>Capacitors</a:t>
                  </a:r>
                  <a:endParaRPr lang="zh-CN" altLang="en-US" b="0" dirty="0">
                    <a:latin typeface="Arial" panose="020B0604020202020204" pitchFamily="34" charset="0"/>
                    <a:cs typeface="Arial" panose="020B0604020202020204" pitchFamily="34" charset="0"/>
                  </a:endParaRPr>
                </a:p>
              </p:txBody>
            </p:sp>
          </p:grpSp>
        </p:grpSp>
        <p:sp>
          <p:nvSpPr>
            <p:cNvPr id="6" name="矩形 5">
              <a:extLst>
                <a:ext uri="{FF2B5EF4-FFF2-40B4-BE49-F238E27FC236}">
                  <a16:creationId xmlns:a16="http://schemas.microsoft.com/office/drawing/2014/main" id="{C6258D3A-F18F-4516-9A1D-B2F8BCDD736C}"/>
                </a:ext>
              </a:extLst>
            </p:cNvPr>
            <p:cNvSpPr/>
            <p:nvPr/>
          </p:nvSpPr>
          <p:spPr>
            <a:xfrm>
              <a:off x="2645519" y="3308952"/>
              <a:ext cx="431909" cy="8013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7" name="文本框 6">
              <a:extLst>
                <a:ext uri="{FF2B5EF4-FFF2-40B4-BE49-F238E27FC236}">
                  <a16:creationId xmlns:a16="http://schemas.microsoft.com/office/drawing/2014/main" id="{F2FAA8FE-D780-4CF3-95BE-93292B73D84B}"/>
                </a:ext>
              </a:extLst>
            </p:cNvPr>
            <p:cNvSpPr txBox="1"/>
            <p:nvPr/>
          </p:nvSpPr>
          <p:spPr>
            <a:xfrm>
              <a:off x="1570388" y="4532606"/>
              <a:ext cx="1654157" cy="795484"/>
            </a:xfrm>
            <a:prstGeom prst="rect">
              <a:avLst/>
            </a:prstGeom>
            <a:noFill/>
          </p:spPr>
          <p:txBody>
            <a:bodyPr wrap="square" anchor="ctr">
              <a:spAutoFit/>
            </a:bodyPr>
            <a:lstStyle/>
            <a:p>
              <a:pPr algn="ctr"/>
              <a:r>
                <a:rPr lang="en-US" altLang="zh-CN" b="0" dirty="0">
                  <a:latin typeface="Arial" panose="020B0604020202020204" pitchFamily="34" charset="0"/>
                  <a:cs typeface="Arial" panose="020B0604020202020204" pitchFamily="34" charset="0"/>
                </a:rPr>
                <a:t>Terminal plate</a:t>
              </a:r>
              <a:endParaRPr lang="zh-CN" altLang="en-US" b="0" dirty="0"/>
            </a:p>
          </p:txBody>
        </p:sp>
        <p:cxnSp>
          <p:nvCxnSpPr>
            <p:cNvPr id="8" name="直接箭头连接符 7">
              <a:extLst>
                <a:ext uri="{FF2B5EF4-FFF2-40B4-BE49-F238E27FC236}">
                  <a16:creationId xmlns:a16="http://schemas.microsoft.com/office/drawing/2014/main" id="{D66E9D28-10FE-4739-93B9-CD72421B1E59}"/>
                </a:ext>
              </a:extLst>
            </p:cNvPr>
            <p:cNvCxnSpPr>
              <a:stCxn id="6" idx="2"/>
              <a:endCxn id="7" idx="0"/>
            </p:cNvCxnSpPr>
            <p:nvPr/>
          </p:nvCxnSpPr>
          <p:spPr>
            <a:xfrm flipH="1">
              <a:off x="2397467" y="4110274"/>
              <a:ext cx="464006" cy="422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BDEC2217-FE68-444B-906E-3B4B0F0AF27F}"/>
              </a:ext>
            </a:extLst>
          </p:cNvPr>
          <p:cNvPicPr>
            <a:picLocks noChangeAspect="1"/>
          </p:cNvPicPr>
          <p:nvPr/>
        </p:nvPicPr>
        <p:blipFill>
          <a:blip r:embed="rId3" cstate="print"/>
          <a:stretch>
            <a:fillRect/>
          </a:stretch>
        </p:blipFill>
        <p:spPr>
          <a:xfrm>
            <a:off x="5115335" y="1408634"/>
            <a:ext cx="1629327" cy="2020366"/>
          </a:xfrm>
          <a:prstGeom prst="rect">
            <a:avLst/>
          </a:prstGeom>
        </p:spPr>
      </p:pic>
    </p:spTree>
    <p:extLst>
      <p:ext uri="{BB962C8B-B14F-4D97-AF65-F5344CB8AC3E}">
        <p14:creationId xmlns:p14="http://schemas.microsoft.com/office/powerpoint/2010/main" val="632516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文本框 1"/>
          <p:cNvSpPr txBox="1">
            <a:spLocks noChangeArrowheads="1"/>
          </p:cNvSpPr>
          <p:nvPr/>
        </p:nvSpPr>
        <p:spPr bwMode="auto">
          <a:xfrm>
            <a:off x="631825" y="333375"/>
            <a:ext cx="5800725" cy="523220"/>
          </a:xfrm>
          <a:prstGeom prst="rect">
            <a:avLst/>
          </a:prstGeom>
          <a:noFill/>
          <a:ln w="9525">
            <a:noFill/>
            <a:miter lim="800000"/>
            <a:headEnd/>
            <a:tailEnd/>
          </a:ln>
        </p:spPr>
        <p:txBody>
          <a:bodyPr>
            <a:spAutoFit/>
          </a:bodyPr>
          <a:lstStyle/>
          <a:p>
            <a:r>
              <a:rPr lang="en-US" altLang="zh-CN" sz="2800" dirty="0">
                <a:cs typeface="Arial" panose="020B0604020202020204" pitchFamily="34" charset="0"/>
                <a:sym typeface="Arial" panose="020B0604020202020204" pitchFamily="34" charset="0"/>
              </a:rPr>
              <a:t>2. Piping system failure</a:t>
            </a:r>
            <a:endParaRPr lang="zh-CN" altLang="en-US" sz="2800" dirty="0">
              <a:cs typeface="Arial" panose="020B0604020202020204" pitchFamily="34" charset="0"/>
              <a:sym typeface="Arial" panose="020B060402020202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826525110"/>
              </p:ext>
            </p:extLst>
          </p:nvPr>
        </p:nvGraphicFramePr>
        <p:xfrm>
          <a:off x="776288" y="1268413"/>
          <a:ext cx="6048672" cy="4898491"/>
        </p:xfrm>
        <a:graphic>
          <a:graphicData uri="http://schemas.openxmlformats.org/drawingml/2006/table">
            <a:tbl>
              <a:tblPr/>
              <a:tblGrid>
                <a:gridCol w="788233">
                  <a:extLst>
                    <a:ext uri="{9D8B030D-6E8A-4147-A177-3AD203B41FA5}">
                      <a16:colId xmlns:a16="http://schemas.microsoft.com/office/drawing/2014/main" val="20000"/>
                    </a:ext>
                  </a:extLst>
                </a:gridCol>
                <a:gridCol w="2721902">
                  <a:extLst>
                    <a:ext uri="{9D8B030D-6E8A-4147-A177-3AD203B41FA5}">
                      <a16:colId xmlns:a16="http://schemas.microsoft.com/office/drawing/2014/main" val="20001"/>
                    </a:ext>
                  </a:extLst>
                </a:gridCol>
                <a:gridCol w="2538537">
                  <a:extLst>
                    <a:ext uri="{9D8B030D-6E8A-4147-A177-3AD203B41FA5}">
                      <a16:colId xmlns:a16="http://schemas.microsoft.com/office/drawing/2014/main" val="20002"/>
                    </a:ext>
                  </a:extLst>
                </a:gridCol>
              </a:tblGrid>
              <a:tr h="66323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Error code</a:t>
                      </a:r>
                      <a:endParaRPr kumimoji="0" lang="zh-CN" altLang="en-US" sz="10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buNone/>
                      </a:pPr>
                      <a:r>
                        <a:rPr lang="en-US" altLang="zh-CN" sz="1000" b="1" dirty="0">
                          <a:latin typeface="Arial" pitchFamily="34" charset="0"/>
                          <a:cs typeface="Arial" pitchFamily="34" charset="0"/>
                          <a:sym typeface="Arial" panose="020B0604020202020204" pitchFamily="34" charset="0"/>
                        </a:rPr>
                        <a:t>Description</a:t>
                      </a:r>
                      <a:endParaRPr lang="zh-CN" altLang="en-US" sz="1000" b="1" dirty="0">
                        <a:latin typeface="Arial" pitchFamily="34" charset="0"/>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Solution</a:t>
                      </a:r>
                      <a:endParaRPr kumimoji="0" lang="zh-CN" altLang="en-US" sz="1000" b="1"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07750">
                <a:tc>
                  <a:txBody>
                    <a:bodyPr/>
                    <a:lstStyle/>
                    <a:p>
                      <a:pPr marL="0" marR="0" lvl="0" indent="0" algn="ctr" defTabSz="914400" rtl="0" eaLnBrk="1" fontAlgn="b" latinLnBrk="0" hangingPunct="1">
                        <a:lnSpc>
                          <a:spcPct val="100000"/>
                        </a:lnSpc>
                        <a:spcBef>
                          <a:spcPct val="0"/>
                        </a:spcBef>
                        <a:spcAft>
                          <a:spcPct val="0"/>
                        </a:spcAft>
                        <a:buClrTx/>
                        <a:buSzTx/>
                        <a:buFont typeface="Arial" pitchFamily="34" charset="0"/>
                        <a:buNone/>
                        <a:tabLst/>
                      </a:pPr>
                      <a:r>
                        <a:rPr lang="en-US" altLang="zh-CN"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rPr>
                        <a:t>E1</a:t>
                      </a:r>
                      <a:endParaRPr lang="zh-CN" altLang="en-US"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High pressure protection</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a:t>
                      </a:r>
                      <a:r>
                        <a:rPr lang="en-GB" altLang="zh-CN" sz="1200" b="0" i="0" u="none" kern="1200" baseline="0" dirty="0">
                          <a:solidFill>
                            <a:schemeClr val="tx1"/>
                          </a:solidFill>
                          <a:latin typeface="Arial" pitchFamily="34" charset="0"/>
                          <a:ea typeface="+mn-ea"/>
                          <a:cs typeface="Arial" pitchFamily="34" charset="0"/>
                          <a:sym typeface="Arial" panose="020B0604020202020204" pitchFamily="34" charset="0"/>
                        </a:rPr>
                        <a:t>Installation condition</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B. Water pump</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 Wiring</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D. </a:t>
                      </a: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High pressure switch</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E. Check EEV</a:t>
                      </a:r>
                      <a:endParaRPr lang="zh-CN" altLang="en-US" sz="1200" b="0" i="0" u="none" kern="1200" baseline="0" dirty="0">
                        <a:solidFill>
                          <a:schemeClr val="tx1"/>
                        </a:solidFill>
                        <a:latin typeface="Arial" pitchFamily="34" charset="0"/>
                        <a:ea typeface="+mn-ea"/>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932901">
                <a:tc>
                  <a:txBody>
                    <a:bodyPr/>
                    <a:lstStyle/>
                    <a:p>
                      <a:pPr marL="0" marR="0" lvl="0" indent="0" algn="ctr" defTabSz="914400" rtl="0" eaLnBrk="1" fontAlgn="b" latinLnBrk="0" hangingPunct="1">
                        <a:lnSpc>
                          <a:spcPct val="100000"/>
                        </a:lnSpc>
                        <a:spcBef>
                          <a:spcPct val="0"/>
                        </a:spcBef>
                        <a:spcAft>
                          <a:spcPct val="0"/>
                        </a:spcAft>
                        <a:buClrTx/>
                        <a:buSzTx/>
                        <a:buFont typeface="Arial" pitchFamily="34" charset="0"/>
                        <a:buNone/>
                        <a:tabLst/>
                      </a:pPr>
                      <a:r>
                        <a:rPr lang="en-US" altLang="zh-CN"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rPr>
                        <a:t>E2</a:t>
                      </a:r>
                      <a:endParaRPr lang="zh-CN" altLang="en-US"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Low pressure protection</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Wiring</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B. Detect gas leakage</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 Low </a:t>
                      </a: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pressure switch</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kern="1200" cap="none" normalizeH="0" baseline="0" dirty="0">
                          <a:ln>
                            <a:noFill/>
                          </a:ln>
                          <a:solidFill>
                            <a:schemeClr val="tx1"/>
                          </a:solidFill>
                          <a:effectLst/>
                          <a:latin typeface="Arial" pitchFamily="34" charset="0"/>
                          <a:ea typeface="+mn-ea"/>
                          <a:cs typeface="Arial" pitchFamily="34" charset="0"/>
                          <a:sym typeface="Arial" panose="020B0604020202020204" pitchFamily="34" charset="0"/>
                        </a:rPr>
                        <a:t>D.</a:t>
                      </a: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 Check EEV</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1206165">
                <a:tc>
                  <a:txBody>
                    <a:bodyPr/>
                    <a:lstStyle/>
                    <a:p>
                      <a:pPr marL="0" marR="0" lvl="0" indent="0" algn="ctr" defTabSz="914400" rtl="0" eaLnBrk="1" fontAlgn="b" latinLnBrk="0" hangingPunct="1">
                        <a:lnSpc>
                          <a:spcPct val="100000"/>
                        </a:lnSpc>
                        <a:spcBef>
                          <a:spcPct val="0"/>
                        </a:spcBef>
                        <a:spcAft>
                          <a:spcPct val="0"/>
                        </a:spcAft>
                        <a:buClrTx/>
                        <a:buSzTx/>
                        <a:buFont typeface="Arial" pitchFamily="34" charset="0"/>
                        <a:buNone/>
                        <a:tabLst/>
                      </a:pPr>
                      <a:r>
                        <a:rPr lang="en-US" altLang="zh-CN"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rPr>
                        <a:t>E8</a:t>
                      </a:r>
                      <a:endParaRPr lang="zh-CN" altLang="en-US"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High exhaust temp protection</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altLang="zh-CN" sz="12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a:t>
                      </a:r>
                      <a:r>
                        <a:rPr lang="en-GB" altLang="zh-CN" sz="1200" b="0" i="0" u="none" kern="1200" baseline="0" dirty="0">
                          <a:solidFill>
                            <a:schemeClr val="tx1"/>
                          </a:solidFill>
                          <a:latin typeface="Arial" pitchFamily="34" charset="0"/>
                          <a:ea typeface="+mn-ea"/>
                          <a:cs typeface="Arial" pitchFamily="34" charset="0"/>
                          <a:sym typeface="Arial" panose="020B0604020202020204" pitchFamily="34" charset="0"/>
                        </a:rPr>
                        <a:t>Installation condition</a:t>
                      </a:r>
                      <a:endParaRPr kumimoji="0" lang="zh-CN" altLang="en-US" sz="12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B. Water pump</a:t>
                      </a:r>
                      <a:endParaRPr kumimoji="0" lang="zh-CN" altLang="en-US" sz="12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 Detect gas leakage</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D. </a:t>
                      </a:r>
                      <a:r>
                        <a:rPr lang="en-GB" altLang="zh-CN" sz="1200" b="0" i="0" u="none" kern="1200" baseline="0" dirty="0">
                          <a:solidFill>
                            <a:schemeClr val="tx1"/>
                          </a:solidFill>
                          <a:latin typeface="Arial" pitchFamily="34" charset="0"/>
                          <a:ea typeface="+mn-ea"/>
                          <a:cs typeface="Arial" pitchFamily="34" charset="0"/>
                          <a:sym typeface="Arial" panose="020B0604020202020204" pitchFamily="34" charset="0"/>
                        </a:rPr>
                        <a:t>Gas </a:t>
                      </a: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exhaust temp sensor</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86495">
                <a:tc>
                  <a:txBody>
                    <a:bodyPr/>
                    <a:lstStyle/>
                    <a:p>
                      <a:pPr marL="0" marR="0" lvl="0" indent="0" algn="ctr" defTabSz="914400" rtl="0" eaLnBrk="1" fontAlgn="b" latinLnBrk="0" hangingPunct="1">
                        <a:lnSpc>
                          <a:spcPct val="100000"/>
                        </a:lnSpc>
                        <a:spcBef>
                          <a:spcPct val="0"/>
                        </a:spcBef>
                        <a:spcAft>
                          <a:spcPct val="0"/>
                        </a:spcAft>
                        <a:buClrTx/>
                        <a:buSzTx/>
                        <a:buFont typeface="Arial" pitchFamily="34" charset="0"/>
                        <a:buNone/>
                        <a:tabLst/>
                      </a:pPr>
                      <a:r>
                        <a:rPr lang="en-US" altLang="zh-CN"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rPr>
                        <a:t>EA</a:t>
                      </a:r>
                      <a:endParaRPr lang="zh-CN" altLang="en-US" sz="1800" b="1" i="0" u="none" kern="1200" baseline="0" dirty="0">
                        <a:solidFill>
                          <a:srgbClr val="000000"/>
                        </a:solidFill>
                        <a:latin typeface="Arial" pitchFamily="34" charset="0"/>
                        <a:ea typeface="宋体" panose="02010600030101010101" pitchFamily="2" charset="-122"/>
                        <a:cs typeface="Arial" pitchFamily="34" charset="0"/>
                        <a:sym typeface="Arial" panose="020B0604020202020204" pitchFamily="34" charset="0"/>
                      </a:endParaRPr>
                    </a:p>
                  </a:txBody>
                  <a:tcPr marL="36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lang="en-US" altLang="zh-CN" sz="1200" b="0" i="0" u="none" kern="1200" baseline="0" dirty="0">
                          <a:solidFill>
                            <a:schemeClr val="tx1"/>
                          </a:solidFill>
                          <a:latin typeface="Arial" pitchFamily="34" charset="0"/>
                          <a:ea typeface="+mn-ea"/>
                          <a:cs typeface="Arial" pitchFamily="34" charset="0"/>
                          <a:sym typeface="Arial" panose="020B0604020202020204" pitchFamily="34" charset="0"/>
                        </a:rPr>
                        <a:t>Evaporator overheat protection (only at cooling mode)</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altLang="zh-CN" sz="12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A. </a:t>
                      </a:r>
                      <a:r>
                        <a:rPr lang="en-GB" altLang="zh-CN" sz="1200" b="0" i="0" u="none" kern="1200" baseline="0" dirty="0">
                          <a:solidFill>
                            <a:schemeClr val="tx1"/>
                          </a:solidFill>
                          <a:latin typeface="Arial" pitchFamily="34" charset="0"/>
                          <a:ea typeface="+mn-ea"/>
                          <a:cs typeface="Arial" pitchFamily="34" charset="0"/>
                          <a:sym typeface="Arial" panose="020B0604020202020204" pitchFamily="34" charset="0"/>
                        </a:rPr>
                        <a:t>Installation condition</a:t>
                      </a:r>
                      <a:endParaRPr kumimoji="0" lang="zh-CN" altLang="en-US" sz="1200" b="0" i="0" u="none" strike="noStrike" kern="1200"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B. Fan</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None/>
                        <a:tabLst/>
                      </a:pPr>
                      <a:r>
                        <a:rPr kumimoji="0" lang="en-US" altLang="zh-CN"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rPr>
                        <a:t>C. Fan motor</a:t>
                      </a:r>
                      <a:endParaRPr kumimoji="0" lang="zh-CN" altLang="en-US" sz="1200" b="0" i="0" u="none" strike="noStrike" cap="none" normalizeH="0" baseline="0" dirty="0">
                        <a:ln>
                          <a:noFill/>
                        </a:ln>
                        <a:solidFill>
                          <a:schemeClr val="tx1"/>
                        </a:solidFill>
                        <a:effectLst/>
                        <a:latin typeface="Arial" pitchFamily="34" charset="0"/>
                        <a:ea typeface="宋体" pitchFamily="2" charset="-122"/>
                        <a:cs typeface="Arial" pitchFamily="34" charset="0"/>
                        <a:sym typeface="Arial" panose="020B0604020202020204" pitchFamily="34" charset="0"/>
                      </a:endParaRPr>
                    </a:p>
                  </a:txBody>
                  <a:tcPr marL="36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062">
            <a:extLst>
              <a:ext uri="{FF2B5EF4-FFF2-40B4-BE49-F238E27FC236}">
                <a16:creationId xmlns:a16="http://schemas.microsoft.com/office/drawing/2014/main" id="{BD393D2E-DADC-4B3E-B492-416071A89309}"/>
              </a:ext>
            </a:extLst>
          </p:cNvPr>
          <p:cNvSpPr txBox="1">
            <a:spLocks noChangeArrowheads="1"/>
          </p:cNvSpPr>
          <p:nvPr/>
        </p:nvSpPr>
        <p:spPr bwMode="auto">
          <a:xfrm>
            <a:off x="2651919" y="765175"/>
            <a:ext cx="4602162" cy="523220"/>
          </a:xfrm>
          <a:prstGeom prst="rect">
            <a:avLst/>
          </a:prstGeom>
          <a:noFill/>
          <a:ln w="9525">
            <a:noFill/>
            <a:miter lim="800000"/>
            <a:headEnd/>
            <a:tailEnd/>
          </a:ln>
        </p:spPr>
        <p:txBody>
          <a:bodyPr>
            <a:spAutoFit/>
          </a:bodyPr>
          <a:lstStyle/>
          <a:p>
            <a:pPr algn="ctr">
              <a:spcBef>
                <a:spcPct val="50000"/>
              </a:spcBef>
            </a:pPr>
            <a:r>
              <a:rPr lang="en-US" altLang="zh-CN" sz="2800" dirty="0">
                <a:cs typeface="Arial" panose="020B0604020202020204" pitchFamily="34" charset="0"/>
                <a:sym typeface="Arial" panose="020B0604020202020204" pitchFamily="34" charset="0"/>
              </a:rPr>
              <a:t>E1</a:t>
            </a:r>
            <a:r>
              <a:rPr lang="zh-CN" altLang="en-US" sz="2800" dirty="0">
                <a:cs typeface="Arial" panose="020B0604020202020204" pitchFamily="34" charset="0"/>
                <a:sym typeface="Arial" panose="020B0604020202020204" pitchFamily="34" charset="0"/>
              </a:rPr>
              <a:t> </a:t>
            </a:r>
            <a:r>
              <a:rPr lang="en-US" altLang="zh-CN" sz="2800" dirty="0">
                <a:cs typeface="Arial" panose="020B0604020202020204" pitchFamily="34" charset="0"/>
                <a:sym typeface="Arial" panose="020B0604020202020204" pitchFamily="34" charset="0"/>
              </a:rPr>
              <a:t>Solution</a:t>
            </a:r>
            <a:endParaRPr lang="zh-CN" altLang="en-US" sz="2800" dirty="0">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714EF653-7A64-49C4-9A44-19B7D3B23EEC}"/>
              </a:ext>
            </a:extLst>
          </p:cNvPr>
          <p:cNvGraphicFramePr/>
          <p:nvPr>
            <p:extLst>
              <p:ext uri="{D42A27DB-BD31-4B8C-83A1-F6EECF244321}">
                <p14:modId xmlns:p14="http://schemas.microsoft.com/office/powerpoint/2010/main" val="363219658"/>
              </p:ext>
            </p:extLst>
          </p:nvPr>
        </p:nvGraphicFramePr>
        <p:xfrm>
          <a:off x="740532" y="692696"/>
          <a:ext cx="8424936" cy="5172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2">
            <a:extLst>
              <a:ext uri="{FF2B5EF4-FFF2-40B4-BE49-F238E27FC236}">
                <a16:creationId xmlns:a16="http://schemas.microsoft.com/office/drawing/2014/main" id="{D11A3945-3A69-48EA-98A8-DA91451DCBEC}"/>
              </a:ext>
            </a:extLst>
          </p:cNvPr>
          <p:cNvSpPr txBox="1">
            <a:spLocks noChangeArrowheads="1"/>
          </p:cNvSpPr>
          <p:nvPr/>
        </p:nvSpPr>
        <p:spPr bwMode="auto">
          <a:xfrm>
            <a:off x="885188" y="5516563"/>
            <a:ext cx="8135625" cy="369332"/>
          </a:xfrm>
          <a:prstGeom prst="rect">
            <a:avLst/>
          </a:prstGeom>
          <a:noFill/>
          <a:ln w="9525">
            <a:noFill/>
            <a:miter lim="800000"/>
            <a:headEnd/>
            <a:tailEnd/>
          </a:ln>
        </p:spPr>
        <p:txBody>
          <a:bodyPr wrap="none">
            <a:spAutoFit/>
          </a:bodyPr>
          <a:lstStyle/>
          <a:p>
            <a:pPr algn="ctr"/>
            <a:r>
              <a:rPr lang="en-US" altLang="zh-CN" b="0" dirty="0">
                <a:solidFill>
                  <a:srgbClr val="FF0000"/>
                </a:solidFill>
                <a:cs typeface="Arial" panose="020B0604020202020204" pitchFamily="34" charset="0"/>
                <a:sym typeface="Arial" panose="020B0604020202020204" pitchFamily="34" charset="0"/>
              </a:rPr>
              <a:t>Warning: When conducting below operation, heat pump must be powered off !</a:t>
            </a:r>
            <a:endParaRPr lang="zh-CN" altLang="en-US" b="0" dirty="0">
              <a:solidFill>
                <a:srgbClr val="FF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043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742950" y="381000"/>
            <a:ext cx="7842250" cy="923925"/>
          </a:xfrm>
          <a:prstGeom prst="rect">
            <a:avLst/>
          </a:prstGeom>
          <a:noFill/>
          <a:ln w="9525">
            <a:noFill/>
            <a:miter lim="800000"/>
            <a:headEnd/>
            <a:tailEnd/>
          </a:ln>
        </p:spPr>
        <p:txBody>
          <a:bodyPr>
            <a:spAutoFit/>
          </a:bodyPr>
          <a:lstStyle/>
          <a:p>
            <a:pPr>
              <a:defRPr/>
            </a:pPr>
            <a:r>
              <a:rPr lang="en-US" altLang="zh-CN" b="0" dirty="0">
                <a:cs typeface="Arial" pitchFamily="34" charset="0"/>
                <a:sym typeface="Arial" panose="020B0604020202020204" pitchFamily="34" charset="0"/>
              </a:rPr>
              <a:t>Step 1: Check the installation is good enough for air circulation.</a:t>
            </a:r>
          </a:p>
          <a:p>
            <a:pPr marL="342900" indent="-342900">
              <a:defRPr/>
            </a:pPr>
            <a:r>
              <a:rPr lang="en-US" altLang="zh-CN" b="0" dirty="0">
                <a:cs typeface="Arial" pitchFamily="34" charset="0"/>
                <a:sym typeface="Arial" panose="020B0604020202020204" pitchFamily="34" charset="0"/>
              </a:rPr>
              <a:t>1) Check if heat pump is installed according to required distance</a:t>
            </a:r>
            <a:r>
              <a:rPr lang="zh-CN" altLang="en-US" b="0" dirty="0">
                <a:cs typeface="Arial" panose="020B0604020202020204" pitchFamily="34" charset="0"/>
                <a:sym typeface="Arial" panose="020B0604020202020204" pitchFamily="34" charset="0"/>
              </a:rPr>
              <a:t>； </a:t>
            </a:r>
            <a:endParaRPr lang="en-US" altLang="zh-CN" b="0" dirty="0">
              <a:cs typeface="Arial" pitchFamily="34" charset="0"/>
              <a:sym typeface="Arial" panose="020B0604020202020204" pitchFamily="34" charset="0"/>
            </a:endParaRPr>
          </a:p>
          <a:p>
            <a:pPr marL="342900" indent="-342900">
              <a:defRPr/>
            </a:pPr>
            <a:r>
              <a:rPr lang="en-US" altLang="zh-CN" b="0" dirty="0">
                <a:cs typeface="Arial" pitchFamily="34" charset="0"/>
                <a:sym typeface="Arial" panose="020B0604020202020204" pitchFamily="34" charset="0"/>
              </a:rPr>
              <a:t>2) Check if heat pump evaporator fins are blocked</a:t>
            </a:r>
            <a:endParaRPr lang="zh-CN" altLang="en-US" b="0" dirty="0">
              <a:cs typeface="Arial" panose="020B0604020202020204" pitchFamily="34" charset="0"/>
              <a:sym typeface="Arial" panose="020B0604020202020204" pitchFamily="34" charset="0"/>
            </a:endParaRPr>
          </a:p>
        </p:txBody>
      </p:sp>
      <p:sp>
        <p:nvSpPr>
          <p:cNvPr id="74755" name="文本框 3"/>
          <p:cNvSpPr txBox="1">
            <a:spLocks noChangeArrowheads="1"/>
          </p:cNvSpPr>
          <p:nvPr/>
        </p:nvSpPr>
        <p:spPr bwMode="auto">
          <a:xfrm>
            <a:off x="908050" y="6248400"/>
            <a:ext cx="833755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installation condition is good, go to step 2. </a:t>
            </a:r>
            <a:endParaRPr lang="zh-CN" altLang="en-US" b="0" dirty="0">
              <a:cs typeface="Arial" panose="020B0604020202020204" pitchFamily="34" charset="0"/>
              <a:sym typeface="Arial" panose="020B0604020202020204" pitchFamily="34" charset="0"/>
            </a:endParaRPr>
          </a:p>
        </p:txBody>
      </p:sp>
      <p:pic>
        <p:nvPicPr>
          <p:cNvPr id="5" name="图片 4">
            <a:extLst>
              <a:ext uri="{FF2B5EF4-FFF2-40B4-BE49-F238E27FC236}">
                <a16:creationId xmlns:a16="http://schemas.microsoft.com/office/drawing/2014/main" id="{2B1AB7C8-39E8-49DC-A991-F6FF1F453C53}"/>
              </a:ext>
            </a:extLst>
          </p:cNvPr>
          <p:cNvPicPr/>
          <p:nvPr/>
        </p:nvPicPr>
        <p:blipFill>
          <a:blip r:embed="rId2"/>
          <a:srcRect/>
          <a:stretch>
            <a:fillRect/>
          </a:stretch>
        </p:blipFill>
        <p:spPr bwMode="auto">
          <a:xfrm>
            <a:off x="908051" y="1340768"/>
            <a:ext cx="4909046" cy="4809572"/>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标题 1"/>
          <p:cNvSpPr>
            <a:spLocks noGrp="1"/>
          </p:cNvSpPr>
          <p:nvPr>
            <p:ph type="title"/>
          </p:nvPr>
        </p:nvSpPr>
        <p:spPr>
          <a:xfrm>
            <a:off x="809596" y="142852"/>
            <a:ext cx="8420100" cy="714380"/>
          </a:xfrm>
        </p:spPr>
        <p:txBody>
          <a:bodyPr>
            <a:normAutofit/>
          </a:bodyPr>
          <a:lstStyle/>
          <a:p>
            <a:pPr eaLnBrk="1" fontAlgn="auto" hangingPunct="1">
              <a:spcAft>
                <a:spcPts val="0"/>
              </a:spcAft>
              <a:defRPr/>
            </a:pPr>
            <a:r>
              <a:rPr lang="en-US" altLang="zh-CN" sz="2800"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Bad installation condition</a:t>
            </a:r>
            <a:endParaRPr lang="zh-CN" altLang="en-US" sz="2800" cap="none"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pic>
        <p:nvPicPr>
          <p:cNvPr id="75779" name="Picture 4"/>
          <p:cNvPicPr>
            <a:picLocks noChangeAspect="1" noChangeArrowheads="1"/>
          </p:cNvPicPr>
          <p:nvPr/>
        </p:nvPicPr>
        <p:blipFill>
          <a:blip r:embed="rId2" cstate="print"/>
          <a:srcRect/>
          <a:stretch>
            <a:fillRect/>
          </a:stretch>
        </p:blipFill>
        <p:spPr bwMode="auto">
          <a:xfrm>
            <a:off x="5095876" y="3929066"/>
            <a:ext cx="3420488" cy="2428892"/>
          </a:xfrm>
          <a:prstGeom prst="rect">
            <a:avLst/>
          </a:prstGeom>
          <a:noFill/>
          <a:ln w="9525">
            <a:noFill/>
            <a:miter lim="800000"/>
            <a:headEnd/>
            <a:tailEnd/>
          </a:ln>
        </p:spPr>
      </p:pic>
      <p:pic>
        <p:nvPicPr>
          <p:cNvPr id="75780" name="Picture 4"/>
          <p:cNvPicPr>
            <a:picLocks noChangeAspect="1" noChangeArrowheads="1"/>
          </p:cNvPicPr>
          <p:nvPr/>
        </p:nvPicPr>
        <p:blipFill>
          <a:blip r:embed="rId3" cstate="print">
            <a:lum bright="-10000"/>
          </a:blip>
          <a:srcRect/>
          <a:stretch>
            <a:fillRect/>
          </a:stretch>
        </p:blipFill>
        <p:spPr bwMode="auto">
          <a:xfrm>
            <a:off x="1381100" y="1285860"/>
            <a:ext cx="2922587" cy="2573337"/>
          </a:xfrm>
          <a:prstGeom prst="rect">
            <a:avLst/>
          </a:prstGeom>
          <a:noFill/>
          <a:ln w="9525">
            <a:noFill/>
            <a:miter lim="800000"/>
            <a:headEnd/>
            <a:tailEnd/>
          </a:ln>
        </p:spPr>
      </p:pic>
      <p:pic>
        <p:nvPicPr>
          <p:cNvPr id="75781" name="Picture 5"/>
          <p:cNvPicPr>
            <a:picLocks noChangeAspect="1" noChangeArrowheads="1"/>
          </p:cNvPicPr>
          <p:nvPr/>
        </p:nvPicPr>
        <p:blipFill>
          <a:blip r:embed="rId4" cstate="print"/>
          <a:srcRect/>
          <a:stretch>
            <a:fillRect/>
          </a:stretch>
        </p:blipFill>
        <p:spPr bwMode="auto">
          <a:xfrm>
            <a:off x="1238224" y="4071942"/>
            <a:ext cx="3038475" cy="2257425"/>
          </a:xfrm>
          <a:prstGeom prst="rect">
            <a:avLst/>
          </a:prstGeom>
          <a:noFill/>
          <a:ln w="9525">
            <a:noFill/>
            <a:miter lim="800000"/>
            <a:headEnd/>
            <a:tailEnd/>
          </a:ln>
        </p:spPr>
      </p:pic>
      <p:pic>
        <p:nvPicPr>
          <p:cNvPr id="75782" name="Picture 7"/>
          <p:cNvPicPr>
            <a:picLocks noChangeAspect="1" noChangeArrowheads="1"/>
          </p:cNvPicPr>
          <p:nvPr/>
        </p:nvPicPr>
        <p:blipFill>
          <a:blip r:embed="rId5" cstate="print"/>
          <a:srcRect/>
          <a:stretch>
            <a:fillRect/>
          </a:stretch>
        </p:blipFill>
        <p:spPr bwMode="auto">
          <a:xfrm>
            <a:off x="5095876" y="1285860"/>
            <a:ext cx="3168650" cy="2551112"/>
          </a:xfrm>
          <a:prstGeom prst="rect">
            <a:avLst/>
          </a:prstGeom>
          <a:noFill/>
          <a:ln w="9525">
            <a:noFill/>
            <a:miter lim="800000"/>
            <a:headEnd/>
            <a:tailEnd/>
          </a:ln>
        </p:spPr>
      </p:pic>
      <p:pic>
        <p:nvPicPr>
          <p:cNvPr id="75784" name="Picture 8"/>
          <p:cNvPicPr>
            <a:picLocks noChangeAspect="1" noChangeArrowheads="1"/>
          </p:cNvPicPr>
          <p:nvPr/>
        </p:nvPicPr>
        <p:blipFill>
          <a:blip r:embed="rId6" cstate="print"/>
          <a:srcRect/>
          <a:stretch>
            <a:fillRect/>
          </a:stretch>
        </p:blipFill>
        <p:spPr bwMode="auto">
          <a:xfrm>
            <a:off x="3809992" y="1142984"/>
            <a:ext cx="704850" cy="714375"/>
          </a:xfrm>
          <a:prstGeom prst="rect">
            <a:avLst/>
          </a:prstGeom>
          <a:noFill/>
          <a:ln w="9525">
            <a:noFill/>
            <a:miter lim="800000"/>
            <a:headEnd/>
            <a:tailEnd/>
          </a:ln>
          <a:effectLst/>
        </p:spPr>
      </p:pic>
      <p:pic>
        <p:nvPicPr>
          <p:cNvPr id="12" name="Picture 8"/>
          <p:cNvPicPr>
            <a:picLocks noChangeAspect="1" noChangeArrowheads="1"/>
          </p:cNvPicPr>
          <p:nvPr/>
        </p:nvPicPr>
        <p:blipFill>
          <a:blip r:embed="rId6" cstate="print"/>
          <a:srcRect/>
          <a:stretch>
            <a:fillRect/>
          </a:stretch>
        </p:blipFill>
        <p:spPr bwMode="auto">
          <a:xfrm>
            <a:off x="7810520" y="1071546"/>
            <a:ext cx="704850" cy="714375"/>
          </a:xfrm>
          <a:prstGeom prst="rect">
            <a:avLst/>
          </a:prstGeom>
          <a:noFill/>
          <a:ln w="9525">
            <a:noFill/>
            <a:miter lim="800000"/>
            <a:headEnd/>
            <a:tailEnd/>
          </a:ln>
          <a:effectLst/>
        </p:spPr>
      </p:pic>
      <p:pic>
        <p:nvPicPr>
          <p:cNvPr id="13" name="Picture 8"/>
          <p:cNvPicPr>
            <a:picLocks noChangeAspect="1" noChangeArrowheads="1"/>
          </p:cNvPicPr>
          <p:nvPr/>
        </p:nvPicPr>
        <p:blipFill>
          <a:blip r:embed="rId6" cstate="print"/>
          <a:srcRect/>
          <a:stretch>
            <a:fillRect/>
          </a:stretch>
        </p:blipFill>
        <p:spPr bwMode="auto">
          <a:xfrm>
            <a:off x="7953396" y="3857628"/>
            <a:ext cx="704850" cy="714375"/>
          </a:xfrm>
          <a:prstGeom prst="rect">
            <a:avLst/>
          </a:prstGeom>
          <a:noFill/>
          <a:ln w="9525">
            <a:noFill/>
            <a:miter lim="800000"/>
            <a:headEnd/>
            <a:tailEnd/>
          </a:ln>
          <a:effectLst/>
        </p:spPr>
      </p:pic>
      <p:pic>
        <p:nvPicPr>
          <p:cNvPr id="14" name="Picture 8"/>
          <p:cNvPicPr>
            <a:picLocks noChangeAspect="1" noChangeArrowheads="1"/>
          </p:cNvPicPr>
          <p:nvPr/>
        </p:nvPicPr>
        <p:blipFill>
          <a:blip r:embed="rId6" cstate="print"/>
          <a:srcRect/>
          <a:stretch>
            <a:fillRect/>
          </a:stretch>
        </p:blipFill>
        <p:spPr bwMode="auto">
          <a:xfrm>
            <a:off x="3881430" y="3857628"/>
            <a:ext cx="704850" cy="714375"/>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srcRect/>
          <a:stretch>
            <a:fillRect/>
          </a:stretch>
        </p:blipFill>
        <p:spPr bwMode="auto">
          <a:xfrm>
            <a:off x="1595413" y="3071810"/>
            <a:ext cx="5951625" cy="3571900"/>
          </a:xfrm>
          <a:prstGeom prst="rect">
            <a:avLst/>
          </a:prstGeom>
          <a:noFill/>
          <a:ln w="9525">
            <a:noFill/>
            <a:miter lim="800000"/>
            <a:headEnd/>
            <a:tailEnd/>
          </a:ln>
          <a:effectLst/>
        </p:spPr>
      </p:pic>
      <p:sp>
        <p:nvSpPr>
          <p:cNvPr id="76802" name="文本框 6"/>
          <p:cNvSpPr txBox="1">
            <a:spLocks noChangeArrowheads="1"/>
          </p:cNvSpPr>
          <p:nvPr/>
        </p:nvSpPr>
        <p:spPr bwMode="auto">
          <a:xfrm>
            <a:off x="523844" y="357166"/>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Check if water pump is working normally.</a:t>
            </a:r>
            <a:endParaRPr lang="zh-CN" altLang="en-US" b="0" dirty="0">
              <a:cs typeface="Arial" panose="020B0604020202020204" pitchFamily="34" charset="0"/>
              <a:sym typeface="Arial" panose="020B0604020202020204" pitchFamily="34" charset="0"/>
            </a:endParaRPr>
          </a:p>
        </p:txBody>
      </p:sp>
      <p:sp>
        <p:nvSpPr>
          <p:cNvPr id="76804" name="矩形 3"/>
          <p:cNvSpPr>
            <a:spLocks noChangeArrowheads="1"/>
          </p:cNvSpPr>
          <p:nvPr/>
        </p:nvSpPr>
        <p:spPr bwMode="auto">
          <a:xfrm>
            <a:off x="560512" y="799544"/>
            <a:ext cx="7924800" cy="1477328"/>
          </a:xfrm>
          <a:prstGeom prst="rect">
            <a:avLst/>
          </a:prstGeom>
          <a:noFill/>
          <a:ln w="9525">
            <a:noFill/>
            <a:miter lim="800000"/>
            <a:headEnd/>
            <a:tailEnd/>
          </a:ln>
        </p:spPr>
        <p:txBody>
          <a:bodyPr>
            <a:spAutoFit/>
          </a:bodyPr>
          <a:lstStyle/>
          <a:p>
            <a:r>
              <a:rPr lang="en-US" altLang="zh-CN" b="0" dirty="0">
                <a:ea typeface="微软雅黑" panose="020B0503020204020204" pitchFamily="34" charset="-122"/>
                <a:cs typeface="Arial" pitchFamily="34" charset="0"/>
                <a:sym typeface="Arial" panose="020B0604020202020204" pitchFamily="34" charset="0"/>
              </a:rPr>
              <a:t>Water pump</a:t>
            </a:r>
            <a:r>
              <a:rPr lang="zh-CN" altLang="en-US" b="0" dirty="0">
                <a:ea typeface="微软雅黑" panose="020B0503020204020204" pitchFamily="34" charset="-122"/>
                <a:cs typeface="Arial" pitchFamily="34" charset="0"/>
                <a:sym typeface="Arial" panose="020B0604020202020204" pitchFamily="34" charset="0"/>
              </a:rPr>
              <a:t>：</a:t>
            </a:r>
          </a:p>
          <a:p>
            <a:r>
              <a:rPr lang="en-US" altLang="zh-CN" b="0" dirty="0">
                <a:ea typeface="微软雅黑" panose="020B0503020204020204" pitchFamily="34" charset="-122"/>
                <a:cs typeface="Arial" pitchFamily="34" charset="0"/>
                <a:sym typeface="Arial" panose="020B0604020202020204" pitchFamily="34" charset="0"/>
              </a:rPr>
              <a:t>A. Check if water pump is running well.</a:t>
            </a:r>
          </a:p>
          <a:p>
            <a:r>
              <a:rPr lang="en-US" altLang="zh-CN" b="0" dirty="0">
                <a:ea typeface="微软雅黑" panose="020B0503020204020204" pitchFamily="34" charset="-122"/>
                <a:cs typeface="Arial" pitchFamily="34" charset="0"/>
                <a:sym typeface="Arial" panose="020B0604020202020204" pitchFamily="34" charset="0"/>
              </a:rPr>
              <a:t>B. Check if water flow is sufficient.</a:t>
            </a:r>
          </a:p>
          <a:p>
            <a:r>
              <a:rPr lang="en-US" altLang="zh-CN" b="0" dirty="0">
                <a:ea typeface="微软雅黑" panose="020B0503020204020204" pitchFamily="34" charset="-122"/>
                <a:cs typeface="Arial" pitchFamily="34" charset="0"/>
                <a:sym typeface="Arial" panose="020B0604020202020204" pitchFamily="34" charset="0"/>
              </a:rPr>
              <a:t>C. Check if water pump is blocked.</a:t>
            </a:r>
          </a:p>
          <a:p>
            <a:r>
              <a:rPr lang="en-US" altLang="zh-CN" b="0" dirty="0">
                <a:ea typeface="微软雅黑" panose="020B0503020204020204" pitchFamily="34" charset="-122"/>
                <a:cs typeface="Arial" pitchFamily="34" charset="0"/>
                <a:sym typeface="Arial" panose="020B0604020202020204" pitchFamily="34" charset="0"/>
              </a:rPr>
              <a:t>D. Check if water pump valve is fully opened.</a:t>
            </a:r>
            <a:endParaRPr lang="zh-CN" altLang="en-US" b="0" dirty="0">
              <a:ea typeface="微软雅黑" panose="020B0503020204020204" pitchFamily="34" charset="-122"/>
              <a:cs typeface="Arial" pitchFamily="34" charset="0"/>
              <a:sym typeface="Arial" panose="020B0604020202020204" pitchFamily="34" charset="0"/>
            </a:endParaRPr>
          </a:p>
        </p:txBody>
      </p:sp>
      <p:sp>
        <p:nvSpPr>
          <p:cNvPr id="5" name="文本框 6"/>
          <p:cNvSpPr txBox="1">
            <a:spLocks noChangeArrowheads="1"/>
          </p:cNvSpPr>
          <p:nvPr/>
        </p:nvSpPr>
        <p:spPr bwMode="auto">
          <a:xfrm>
            <a:off x="595282" y="2357430"/>
            <a:ext cx="8667750" cy="646331"/>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3: </a:t>
            </a:r>
            <a:r>
              <a:rPr lang="en-GB" altLang="zh-CN" b="0" dirty="0">
                <a:cs typeface="Arial" panose="020B0604020202020204" pitchFamily="34" charset="0"/>
                <a:sym typeface="Arial" panose="020B0604020202020204" pitchFamily="34" charset="0"/>
              </a:rPr>
              <a:t>Check </a:t>
            </a:r>
            <a:r>
              <a:rPr lang="en-US" altLang="zh-CN" b="0" dirty="0">
                <a:cs typeface="Arial" panose="020B0604020202020204" pitchFamily="34" charset="0"/>
                <a:sym typeface="Arial" panose="020B0604020202020204" pitchFamily="34" charset="0"/>
              </a:rPr>
              <a:t>if</a:t>
            </a:r>
            <a:r>
              <a:rPr lang="en-GB" altLang="zh-CN"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wiring between Integrated board and high pressure switch is </a:t>
            </a:r>
            <a:r>
              <a:rPr lang="en-GB" altLang="zh-CN" b="0" dirty="0">
                <a:cs typeface="Arial" panose="020B0604020202020204" pitchFamily="34" charset="0"/>
                <a:sym typeface="Arial" panose="020B0604020202020204" pitchFamily="34" charset="0"/>
              </a:rPr>
              <a:t>well connected. (Single phase model)</a:t>
            </a:r>
          </a:p>
        </p:txBody>
      </p:sp>
      <p:sp>
        <p:nvSpPr>
          <p:cNvPr id="7" name="矩形 6"/>
          <p:cNvSpPr/>
          <p:nvPr/>
        </p:nvSpPr>
        <p:spPr>
          <a:xfrm>
            <a:off x="6524636" y="4786322"/>
            <a:ext cx="214314" cy="2699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8" name="直接箭头连接符 7"/>
          <p:cNvCxnSpPr>
            <a:stCxn id="7" idx="2"/>
          </p:cNvCxnSpPr>
          <p:nvPr/>
        </p:nvCxnSpPr>
        <p:spPr>
          <a:xfrm rot="16200000" flipH="1">
            <a:off x="7177520" y="4510512"/>
            <a:ext cx="158710" cy="12501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 Box 13"/>
          <p:cNvSpPr txBox="1">
            <a:spLocks noChangeArrowheads="1"/>
          </p:cNvSpPr>
          <p:nvPr/>
        </p:nvSpPr>
        <p:spPr bwMode="auto">
          <a:xfrm>
            <a:off x="7810521" y="5072074"/>
            <a:ext cx="1928826" cy="923330"/>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High pressure switch terminal DIN5 (Red color)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EB9F5D-459F-4301-9C93-561AF9EB24D4}"/>
              </a:ext>
            </a:extLst>
          </p:cNvPr>
          <p:cNvGrpSpPr/>
          <p:nvPr/>
        </p:nvGrpSpPr>
        <p:grpSpPr>
          <a:xfrm>
            <a:off x="416496" y="1196752"/>
            <a:ext cx="8839200" cy="3812977"/>
            <a:chOff x="152400" y="1143000"/>
            <a:chExt cx="8839200" cy="3812977"/>
          </a:xfrm>
        </p:grpSpPr>
        <p:pic>
          <p:nvPicPr>
            <p:cNvPr id="3" name="Picture 2">
              <a:extLst>
                <a:ext uri="{FF2B5EF4-FFF2-40B4-BE49-F238E27FC236}">
                  <a16:creationId xmlns:a16="http://schemas.microsoft.com/office/drawing/2014/main" id="{E0150752-8EB7-4A34-ACC7-EC6703A347D6}"/>
                </a:ext>
              </a:extLst>
            </p:cNvPr>
            <p:cNvPicPr>
              <a:picLocks noChangeAspect="1" noChangeArrowheads="1"/>
            </p:cNvPicPr>
            <p:nvPr/>
          </p:nvPicPr>
          <p:blipFill>
            <a:blip r:embed="rId2" cstate="print"/>
            <a:srcRect l="5512" r="3150"/>
            <a:stretch>
              <a:fillRect/>
            </a:stretch>
          </p:blipFill>
          <p:spPr bwMode="auto">
            <a:xfrm>
              <a:off x="152400" y="1143000"/>
              <a:ext cx="8839200" cy="3171825"/>
            </a:xfrm>
            <a:prstGeom prst="rect">
              <a:avLst/>
            </a:prstGeom>
            <a:noFill/>
            <a:ln w="9525">
              <a:noFill/>
              <a:miter lim="800000"/>
              <a:headEnd/>
              <a:tailEnd/>
            </a:ln>
          </p:spPr>
        </p:pic>
        <p:sp>
          <p:nvSpPr>
            <p:cNvPr id="4" name="矩形 3">
              <a:extLst>
                <a:ext uri="{FF2B5EF4-FFF2-40B4-BE49-F238E27FC236}">
                  <a16:creationId xmlns:a16="http://schemas.microsoft.com/office/drawing/2014/main" id="{DB4419A8-4976-4B81-8A18-5C956DA2CFB3}"/>
                </a:ext>
              </a:extLst>
            </p:cNvPr>
            <p:cNvSpPr/>
            <p:nvPr/>
          </p:nvSpPr>
          <p:spPr>
            <a:xfrm>
              <a:off x="1143000" y="2286000"/>
              <a:ext cx="152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ea typeface="微软雅黑" panose="020B0503020204020204" pitchFamily="34" charset="-122"/>
                <a:sym typeface="Arial" panose="020B0604020202020204" pitchFamily="34" charset="0"/>
              </a:endParaRPr>
            </a:p>
          </p:txBody>
        </p:sp>
        <p:cxnSp>
          <p:nvCxnSpPr>
            <p:cNvPr id="5" name="直接箭头连接符 4">
              <a:extLst>
                <a:ext uri="{FF2B5EF4-FFF2-40B4-BE49-F238E27FC236}">
                  <a16:creationId xmlns:a16="http://schemas.microsoft.com/office/drawing/2014/main" id="{B31164E1-4760-4ABC-A75F-8DFD37418C61}"/>
                </a:ext>
              </a:extLst>
            </p:cNvPr>
            <p:cNvCxnSpPr/>
            <p:nvPr/>
          </p:nvCxnSpPr>
          <p:spPr>
            <a:xfrm>
              <a:off x="1219200" y="2514600"/>
              <a:ext cx="0" cy="2133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 Box 13">
              <a:extLst>
                <a:ext uri="{FF2B5EF4-FFF2-40B4-BE49-F238E27FC236}">
                  <a16:creationId xmlns:a16="http://schemas.microsoft.com/office/drawing/2014/main" id="{02861636-065E-4FC5-B594-F022DC641961}"/>
                </a:ext>
              </a:extLst>
            </p:cNvPr>
            <p:cNvSpPr txBox="1">
              <a:spLocks noChangeArrowheads="1"/>
            </p:cNvSpPr>
            <p:nvPr/>
          </p:nvSpPr>
          <p:spPr bwMode="auto">
            <a:xfrm>
              <a:off x="381000" y="4648200"/>
              <a:ext cx="5316016" cy="307777"/>
            </a:xfrm>
            <a:prstGeom prst="rect">
              <a:avLst/>
            </a:prstGeom>
            <a:noFill/>
            <a:ln w="9525">
              <a:noFill/>
              <a:miter lim="800000"/>
              <a:headEnd/>
              <a:tailEnd/>
            </a:ln>
          </p:spPr>
          <p:txBody>
            <a:bodyPr wrap="square">
              <a:spAutoFit/>
            </a:bodyPr>
            <a:lstStyle/>
            <a:p>
              <a:pPr>
                <a:spcBef>
                  <a:spcPct val="50000"/>
                </a:spcBef>
              </a:pPr>
              <a:r>
                <a:rPr lang="en-US" altLang="zh-CN" sz="1400" b="0" dirty="0">
                  <a:ea typeface="微软雅黑" panose="020B0503020204020204" pitchFamily="34" charset="-122"/>
                  <a:sym typeface="Arial" panose="020B0604020202020204" pitchFamily="34" charset="0"/>
                </a:rPr>
                <a:t>High pressure switch terminal DIN5 (Red color)</a:t>
              </a:r>
            </a:p>
          </p:txBody>
        </p:sp>
      </p:grpSp>
      <p:sp>
        <p:nvSpPr>
          <p:cNvPr id="7" name="文本框 3">
            <a:extLst>
              <a:ext uri="{FF2B5EF4-FFF2-40B4-BE49-F238E27FC236}">
                <a16:creationId xmlns:a16="http://schemas.microsoft.com/office/drawing/2014/main" id="{5174E7D6-8CAA-4E30-99D0-B0046704AD1A}"/>
              </a:ext>
            </a:extLst>
          </p:cNvPr>
          <p:cNvSpPr txBox="1">
            <a:spLocks noChangeArrowheads="1"/>
          </p:cNvSpPr>
          <p:nvPr/>
        </p:nvSpPr>
        <p:spPr bwMode="auto">
          <a:xfrm>
            <a:off x="419874" y="5343104"/>
            <a:ext cx="7281863" cy="369332"/>
          </a:xfrm>
          <a:prstGeom prst="rect">
            <a:avLst/>
          </a:prstGeom>
          <a:noFill/>
          <a:ln w="9525">
            <a:noFill/>
            <a:miter lim="800000"/>
            <a:headEnd/>
            <a:tailEnd/>
          </a:ln>
        </p:spPr>
        <p:txBody>
          <a:bodyPr wrap="square">
            <a:spAutoFit/>
          </a:bodyPr>
          <a:lstStyle/>
          <a:p>
            <a:pPr>
              <a:spcBef>
                <a:spcPct val="50000"/>
              </a:spcBef>
            </a:pPr>
            <a:r>
              <a:rPr lang="en-US" altLang="zh-CN" b="0" dirty="0">
                <a:ea typeface="微软雅黑" panose="020B0503020204020204" pitchFamily="34" charset="-122"/>
                <a:cs typeface="Arial" pitchFamily="34" charset="0"/>
                <a:sym typeface="Arial" panose="020B0604020202020204" pitchFamily="34" charset="0"/>
              </a:rPr>
              <a:t>If well connected, go to step 4. </a:t>
            </a:r>
            <a:endParaRPr lang="zh-CN" altLang="en-US" b="0" dirty="0">
              <a:ea typeface="微软雅黑" panose="020B0503020204020204" pitchFamily="34" charset="-122"/>
              <a:cs typeface="Arial" pitchFamily="34" charset="0"/>
              <a:sym typeface="Arial" panose="020B0604020202020204" pitchFamily="34" charset="0"/>
            </a:endParaRPr>
          </a:p>
        </p:txBody>
      </p:sp>
      <p:sp>
        <p:nvSpPr>
          <p:cNvPr id="8" name="文本框 6">
            <a:extLst>
              <a:ext uri="{FF2B5EF4-FFF2-40B4-BE49-F238E27FC236}">
                <a16:creationId xmlns:a16="http://schemas.microsoft.com/office/drawing/2014/main" id="{33842172-8416-42A3-8843-28ADD798D790}"/>
              </a:ext>
            </a:extLst>
          </p:cNvPr>
          <p:cNvSpPr txBox="1">
            <a:spLocks noChangeArrowheads="1"/>
          </p:cNvSpPr>
          <p:nvPr/>
        </p:nvSpPr>
        <p:spPr bwMode="auto">
          <a:xfrm>
            <a:off x="317698" y="309409"/>
            <a:ext cx="8667750" cy="646331"/>
          </a:xfrm>
          <a:prstGeom prst="rect">
            <a:avLst/>
          </a:prstGeom>
          <a:noFill/>
          <a:ln w="9525">
            <a:noFill/>
            <a:miter lim="800000"/>
            <a:headEnd/>
            <a:tailEnd/>
          </a:ln>
        </p:spPr>
        <p:txBody>
          <a:bodyPr wrap="square">
            <a:spAutoFit/>
          </a:bodyPr>
          <a:lstStyle/>
          <a:p>
            <a:r>
              <a:rPr lang="en-US" altLang="zh-CN" b="0" dirty="0">
                <a:ea typeface="微软雅黑" panose="020B0503020204020204" pitchFamily="34" charset="-122"/>
                <a:sym typeface="Arial" panose="020B0604020202020204" pitchFamily="34" charset="0"/>
              </a:rPr>
              <a:t>Step 3: </a:t>
            </a:r>
            <a:r>
              <a:rPr lang="en-GB" altLang="zh-CN" b="0" dirty="0">
                <a:ea typeface="微软雅黑" panose="020B0503020204020204" pitchFamily="34" charset="-122"/>
                <a:sym typeface="Arial" panose="020B0604020202020204" pitchFamily="34" charset="0"/>
              </a:rPr>
              <a:t>Check </a:t>
            </a:r>
            <a:r>
              <a:rPr lang="en-US" altLang="zh-CN" b="0" dirty="0">
                <a:ea typeface="微软雅黑" panose="020B0503020204020204" pitchFamily="34" charset="-122"/>
                <a:sym typeface="Arial" panose="020B0604020202020204" pitchFamily="34" charset="0"/>
              </a:rPr>
              <a:t>if</a:t>
            </a:r>
            <a:r>
              <a:rPr lang="en-GB" altLang="zh-CN" b="0" dirty="0">
                <a:ea typeface="微软雅黑" panose="020B0503020204020204" pitchFamily="34" charset="-122"/>
                <a:sym typeface="Arial" panose="020B0604020202020204" pitchFamily="34" charset="0"/>
              </a:rPr>
              <a:t> </a:t>
            </a:r>
            <a:r>
              <a:rPr lang="en-US" altLang="zh-CN" b="0" dirty="0">
                <a:ea typeface="微软雅黑" panose="020B0503020204020204" pitchFamily="34" charset="-122"/>
                <a:sym typeface="Arial" panose="020B0604020202020204" pitchFamily="34" charset="0"/>
              </a:rPr>
              <a:t>wiring between PC board and high pressure switch is </a:t>
            </a:r>
            <a:r>
              <a:rPr lang="en-GB" altLang="zh-CN" b="0" dirty="0">
                <a:ea typeface="微软雅黑" panose="020B0503020204020204" pitchFamily="34" charset="-122"/>
                <a:sym typeface="Arial" panose="020B0604020202020204" pitchFamily="34" charset="0"/>
              </a:rPr>
              <a:t>well connected.</a:t>
            </a:r>
            <a:r>
              <a:rPr lang="en-US" altLang="zh-CN" b="0" dirty="0">
                <a:ea typeface="微软雅黑" panose="020B0503020204020204" pitchFamily="34" charset="-122"/>
                <a:sym typeface="Arial" panose="020B0604020202020204" pitchFamily="34" charset="0"/>
              </a:rPr>
              <a:t> (</a:t>
            </a:r>
            <a:r>
              <a:rPr lang="en-US" altLang="zh-CN" b="0" dirty="0">
                <a:solidFill>
                  <a:srgbClr val="0000FF"/>
                </a:solidFill>
                <a:ea typeface="微软雅黑" panose="020B0503020204020204" pitchFamily="34" charset="-122"/>
                <a:sym typeface="Arial" panose="020B0604020202020204" pitchFamily="34" charset="0"/>
              </a:rPr>
              <a:t>Three phase-phase model)</a:t>
            </a:r>
            <a:endParaRPr lang="zh-CN" altLang="en-US" b="0" cap="all" dirty="0">
              <a:solidFill>
                <a:srgbClr val="0000FF"/>
              </a:solidFill>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4560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139267"/>
          <p:cNvSpPr txBox="1">
            <a:spLocks noChangeArrowheads="1"/>
          </p:cNvSpPr>
          <p:nvPr/>
        </p:nvSpPr>
        <p:spPr bwMode="auto">
          <a:xfrm>
            <a:off x="344488" y="188640"/>
            <a:ext cx="9906000" cy="369332"/>
          </a:xfrm>
          <a:prstGeom prst="rect">
            <a:avLst/>
          </a:prstGeom>
          <a:noFill/>
          <a:ln w="9525">
            <a:noFill/>
            <a:miter lim="800000"/>
            <a:headEnd/>
            <a:tailEnd/>
          </a:ln>
        </p:spPr>
        <p:txBody>
          <a:bodyPr wrap="square">
            <a:spAutoFit/>
          </a:bodyPr>
          <a:lstStyle/>
          <a:p>
            <a:pPr eaLnBrk="1" hangingPunct="1">
              <a:spcBef>
                <a:spcPct val="50000"/>
              </a:spcBef>
            </a:pPr>
            <a:r>
              <a:rPr lang="en-US" altLang="zh-CN" dirty="0">
                <a:ea typeface="微软雅黑" panose="020B0503020204020204" pitchFamily="34" charset="-122"/>
                <a:cs typeface="Arial" panose="020B0604020202020204" pitchFamily="34" charset="0"/>
                <a:sym typeface="Arial" panose="020B0604020202020204" pitchFamily="34" charset="0"/>
              </a:rPr>
              <a:t>C. DIP switch adjustment illustration for heating &amp; cooling models (Single phase)</a:t>
            </a:r>
            <a:endParaRPr lang="zh-CN" altLang="en-US" dirty="0">
              <a:ea typeface="微软雅黑" panose="020B0503020204020204" pitchFamily="34" charset="-122"/>
              <a:cs typeface="Arial" panose="020B060402020202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51FF2E93-F9AC-4130-9714-7184F2632145}"/>
              </a:ext>
            </a:extLst>
          </p:cNvPr>
          <p:cNvSpPr txBox="1"/>
          <p:nvPr/>
        </p:nvSpPr>
        <p:spPr>
          <a:xfrm>
            <a:off x="344488" y="557972"/>
            <a:ext cx="8496944" cy="2170338"/>
          </a:xfrm>
          <a:prstGeom prst="rect">
            <a:avLst/>
          </a:prstGeom>
          <a:noFill/>
        </p:spPr>
        <p:txBody>
          <a:bodyPr wrap="square">
            <a:spAutoFit/>
          </a:bodyPr>
          <a:lstStyle/>
          <a:p>
            <a:pPr algn="l">
              <a:lnSpc>
                <a:spcPct val="120000"/>
              </a:lnSpc>
            </a:pPr>
            <a:r>
              <a:rPr lang="en-US" altLang="zh-CN" kern="100" dirty="0">
                <a:solidFill>
                  <a:srgbClr val="FF0000"/>
                </a:solidFill>
                <a:effectLst/>
                <a:cs typeface="Arial" panose="020B0604020202020204" pitchFamily="34" charset="0"/>
              </a:rPr>
              <a:t>NOTE:</a:t>
            </a:r>
          </a:p>
          <a:p>
            <a:pPr algn="l">
              <a:lnSpc>
                <a:spcPct val="120000"/>
              </a:lnSpc>
            </a:pPr>
            <a:r>
              <a:rPr lang="en-US" altLang="zh-CN" sz="1600" b="0" kern="100" dirty="0">
                <a:effectLst/>
                <a:cs typeface="Arial" panose="020B0604020202020204" pitchFamily="34" charset="0"/>
              </a:rPr>
              <a:t>Any Inverter HP, before replacing PC board, please adjust 6-bit code on the DIP switch according to below data.</a:t>
            </a:r>
          </a:p>
          <a:p>
            <a:pPr algn="l">
              <a:lnSpc>
                <a:spcPct val="120000"/>
              </a:lnSpc>
            </a:pPr>
            <a:r>
              <a:rPr lang="en-US" altLang="zh-CN" sz="1600" b="0" kern="100" dirty="0">
                <a:effectLst/>
                <a:cs typeface="Arial" panose="020B0604020202020204" pitchFamily="34" charset="0"/>
              </a:rPr>
              <a:t>Please pay high attention, NO adjustment or WRONG adjustment will lead to following error:</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1. Compressor failure or Compressor driver module failure.      </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2. Overcurrent protection (Error code: F7).</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3. </a:t>
            </a:r>
            <a:r>
              <a:rPr lang="en-US" altLang="zh-CN" sz="1600" b="0" dirty="0">
                <a:ea typeface="微软雅黑" panose="020B0503020204020204" pitchFamily="34" charset="-122"/>
                <a:cs typeface="Arial" panose="020B0604020202020204" pitchFamily="34" charset="0"/>
                <a:sym typeface="Arial" panose="020B0604020202020204" pitchFamily="34" charset="0"/>
              </a:rPr>
              <a:t>Phase lack protection (Error code: E4).</a:t>
            </a:r>
            <a:endParaRPr lang="zh-CN" altLang="zh-CN" sz="1600" b="0" kern="100" dirty="0">
              <a:effectLst/>
              <a:cs typeface="Arial" panose="020B0604020202020204" pitchFamily="34" charset="0"/>
            </a:endParaRPr>
          </a:p>
        </p:txBody>
      </p:sp>
      <p:graphicFrame>
        <p:nvGraphicFramePr>
          <p:cNvPr id="10" name="表格 9">
            <a:extLst>
              <a:ext uri="{FF2B5EF4-FFF2-40B4-BE49-F238E27FC236}">
                <a16:creationId xmlns:a16="http://schemas.microsoft.com/office/drawing/2014/main" id="{B316736A-3CC4-4D2A-A704-C4B9C941F8F5}"/>
              </a:ext>
            </a:extLst>
          </p:cNvPr>
          <p:cNvGraphicFramePr>
            <a:graphicFrameLocks noGrp="1"/>
          </p:cNvGraphicFramePr>
          <p:nvPr>
            <p:extLst>
              <p:ext uri="{D42A27DB-BD31-4B8C-83A1-F6EECF244321}">
                <p14:modId xmlns:p14="http://schemas.microsoft.com/office/powerpoint/2010/main" val="3105170143"/>
              </p:ext>
            </p:extLst>
          </p:nvPr>
        </p:nvGraphicFramePr>
        <p:xfrm>
          <a:off x="6681400" y="2457152"/>
          <a:ext cx="1872000" cy="2340000"/>
        </p:xfrm>
        <a:graphic>
          <a:graphicData uri="http://schemas.openxmlformats.org/drawingml/2006/table">
            <a:tbl>
              <a:tblPr firstRow="1" firstCol="1" bandRow="1">
                <a:tableStyleId>{D7AC3CCA-C797-4891-BE02-D94E43425B78}</a:tableStyleId>
              </a:tblPr>
              <a:tblGrid>
                <a:gridCol w="936000">
                  <a:extLst>
                    <a:ext uri="{9D8B030D-6E8A-4147-A177-3AD203B41FA5}">
                      <a16:colId xmlns:a16="http://schemas.microsoft.com/office/drawing/2014/main" val="893228462"/>
                    </a:ext>
                  </a:extLst>
                </a:gridCol>
                <a:gridCol w="936000">
                  <a:extLst>
                    <a:ext uri="{9D8B030D-6E8A-4147-A177-3AD203B41FA5}">
                      <a16:colId xmlns:a16="http://schemas.microsoft.com/office/drawing/2014/main" val="1094383246"/>
                    </a:ext>
                  </a:extLst>
                </a:gridCol>
              </a:tblGrid>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sz="1400" b="0" kern="100" dirty="0">
                          <a:effectLst/>
                          <a:latin typeface="Arial" panose="020B0604020202020204" pitchFamily="34" charset="0"/>
                          <a:cs typeface="Arial" panose="020B0604020202020204" pitchFamily="34" charset="0"/>
                        </a:rPr>
                        <a:t>AXCR13</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967333931"/>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宋体" panose="02010600030101010101" pitchFamily="2" charset="-122"/>
                          <a:cs typeface="Arial" panose="020B0604020202020204" pitchFamily="34" charset="0"/>
                        </a:rPr>
                        <a:t>AXCR17</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1268406354"/>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mn-ea"/>
                          <a:cs typeface="Arial" panose="020B0604020202020204" pitchFamily="34" charset="0"/>
                        </a:rPr>
                        <a:t>AXCR21</a:t>
                      </a:r>
                      <a:endParaRPr lang="zh-CN" altLang="zh-CN" sz="1400" b="0" kern="100" dirty="0">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3970943596"/>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mn-ea"/>
                          <a:cs typeface="Arial" panose="020B0604020202020204" pitchFamily="34" charset="0"/>
                        </a:rPr>
                        <a:t>AXCR26</a:t>
                      </a:r>
                      <a:endParaRPr lang="zh-CN" altLang="zh-CN" sz="1400" b="0" kern="100" dirty="0">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1074187765"/>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mn-ea"/>
                          <a:cs typeface="Arial" panose="020B0604020202020204" pitchFamily="34" charset="0"/>
                        </a:rPr>
                        <a:t>AXCR32</a:t>
                      </a:r>
                      <a:endParaRPr lang="zh-CN" altLang="zh-CN" sz="1400" b="0" kern="100" dirty="0">
                        <a:effectLst/>
                        <a:latin typeface="Arial" panose="020B0604020202020204" pitchFamily="34" charset="0"/>
                        <a:ea typeface="+mn-ea"/>
                        <a:cs typeface="Arial" panose="020B0604020202020204" pitchFamily="34" charset="0"/>
                      </a:endParaRPr>
                    </a:p>
                  </a:txBody>
                  <a:tcPr marL="68580" marR="68580" marT="0" marB="0" anchor="ctr">
                    <a:noFill/>
                  </a:tcPr>
                </a:tc>
                <a:extLst>
                  <a:ext uri="{0D108BD9-81ED-4DB2-BD59-A6C34878D82A}">
                    <a16:rowId xmlns:a16="http://schemas.microsoft.com/office/drawing/2014/main" val="859110109"/>
                  </a:ext>
                </a:extLst>
              </a:tr>
            </a:tbl>
          </a:graphicData>
        </a:graphic>
      </p:graphicFrame>
      <p:grpSp>
        <p:nvGrpSpPr>
          <p:cNvPr id="44" name="组合 43">
            <a:extLst>
              <a:ext uri="{FF2B5EF4-FFF2-40B4-BE49-F238E27FC236}">
                <a16:creationId xmlns:a16="http://schemas.microsoft.com/office/drawing/2014/main" id="{BAAAD168-CB24-4886-853C-A333E4B23C36}"/>
              </a:ext>
            </a:extLst>
          </p:cNvPr>
          <p:cNvGrpSpPr/>
          <p:nvPr/>
        </p:nvGrpSpPr>
        <p:grpSpPr>
          <a:xfrm>
            <a:off x="445911" y="2728309"/>
            <a:ext cx="8035481" cy="3976614"/>
            <a:chOff x="488504" y="2728309"/>
            <a:chExt cx="8035481" cy="3976614"/>
          </a:xfrm>
        </p:grpSpPr>
        <p:grpSp>
          <p:nvGrpSpPr>
            <p:cNvPr id="43" name="组合 42">
              <a:extLst>
                <a:ext uri="{FF2B5EF4-FFF2-40B4-BE49-F238E27FC236}">
                  <a16:creationId xmlns:a16="http://schemas.microsoft.com/office/drawing/2014/main" id="{9E1CDBBD-9980-4E2A-B79C-68CCB92D1749}"/>
                </a:ext>
              </a:extLst>
            </p:cNvPr>
            <p:cNvGrpSpPr/>
            <p:nvPr/>
          </p:nvGrpSpPr>
          <p:grpSpPr>
            <a:xfrm>
              <a:off x="488504" y="2728309"/>
              <a:ext cx="8035481" cy="3509001"/>
              <a:chOff x="457431" y="2728309"/>
              <a:chExt cx="8035481" cy="3509001"/>
            </a:xfrm>
          </p:grpSpPr>
          <p:grpSp>
            <p:nvGrpSpPr>
              <p:cNvPr id="42" name="组合 41">
                <a:extLst>
                  <a:ext uri="{FF2B5EF4-FFF2-40B4-BE49-F238E27FC236}">
                    <a16:creationId xmlns:a16="http://schemas.microsoft.com/office/drawing/2014/main" id="{C9E1A198-7AAE-4F36-AE30-EC25A0B532D4}"/>
                  </a:ext>
                </a:extLst>
              </p:cNvPr>
              <p:cNvGrpSpPr/>
              <p:nvPr/>
            </p:nvGrpSpPr>
            <p:grpSpPr>
              <a:xfrm>
                <a:off x="457431" y="2728309"/>
                <a:ext cx="8035481" cy="3509001"/>
                <a:chOff x="457431" y="2728309"/>
                <a:chExt cx="8035481" cy="3509001"/>
              </a:xfrm>
            </p:grpSpPr>
            <p:pic>
              <p:nvPicPr>
                <p:cNvPr id="3" name="图片 2">
                  <a:extLst>
                    <a:ext uri="{FF2B5EF4-FFF2-40B4-BE49-F238E27FC236}">
                      <a16:creationId xmlns:a16="http://schemas.microsoft.com/office/drawing/2014/main" id="{F71A7B95-09B4-486B-83C3-9CB2400960A6}"/>
                    </a:ext>
                  </a:extLst>
                </p:cNvPr>
                <p:cNvPicPr>
                  <a:picLocks noChangeAspect="1"/>
                </p:cNvPicPr>
                <p:nvPr/>
              </p:nvPicPr>
              <p:blipFill>
                <a:blip r:embed="rId2"/>
                <a:stretch>
                  <a:fillRect/>
                </a:stretch>
              </p:blipFill>
              <p:spPr>
                <a:xfrm rot="10800000">
                  <a:off x="457431" y="2728309"/>
                  <a:ext cx="5507181" cy="3509001"/>
                </a:xfrm>
                <a:prstGeom prst="rect">
                  <a:avLst/>
                </a:prstGeom>
              </p:spPr>
            </p:pic>
            <p:grpSp>
              <p:nvGrpSpPr>
                <p:cNvPr id="41" name="组合 40">
                  <a:extLst>
                    <a:ext uri="{FF2B5EF4-FFF2-40B4-BE49-F238E27FC236}">
                      <a16:creationId xmlns:a16="http://schemas.microsoft.com/office/drawing/2014/main" id="{EB73FA13-8C7E-498C-923A-8442D0AE7676}"/>
                    </a:ext>
                  </a:extLst>
                </p:cNvPr>
                <p:cNvGrpSpPr/>
                <p:nvPr/>
              </p:nvGrpSpPr>
              <p:grpSpPr>
                <a:xfrm>
                  <a:off x="5025008" y="4293096"/>
                  <a:ext cx="3467904" cy="1691748"/>
                  <a:chOff x="5025008" y="4293096"/>
                  <a:chExt cx="3467904" cy="1691748"/>
                </a:xfrm>
              </p:grpSpPr>
              <p:sp>
                <p:nvSpPr>
                  <p:cNvPr id="37" name="矩形 36">
                    <a:extLst>
                      <a:ext uri="{FF2B5EF4-FFF2-40B4-BE49-F238E27FC236}">
                        <a16:creationId xmlns:a16="http://schemas.microsoft.com/office/drawing/2014/main" id="{C6D9BDDE-C260-42EC-9E86-50061AC3D11D}"/>
                      </a:ext>
                    </a:extLst>
                  </p:cNvPr>
                  <p:cNvSpPr/>
                  <p:nvPr/>
                </p:nvSpPr>
                <p:spPr>
                  <a:xfrm>
                    <a:off x="5493060" y="4293096"/>
                    <a:ext cx="25202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连接符: 肘形 31">
                    <a:extLst>
                      <a:ext uri="{FF2B5EF4-FFF2-40B4-BE49-F238E27FC236}">
                        <a16:creationId xmlns:a16="http://schemas.microsoft.com/office/drawing/2014/main" id="{BA6BC6AF-B282-40C9-BDE5-1A804A4153E7}"/>
                      </a:ext>
                    </a:extLst>
                  </p:cNvPr>
                  <p:cNvCxnSpPr>
                    <a:stCxn id="37" idx="3"/>
                    <a:endCxn id="39" idx="1"/>
                  </p:cNvCxnSpPr>
                  <p:nvPr/>
                </p:nvCxnSpPr>
                <p:spPr>
                  <a:xfrm>
                    <a:off x="5745088" y="4437112"/>
                    <a:ext cx="936312" cy="64828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01CEF436-4D09-4F5B-8CA6-0948B6E2E1A1}"/>
                      </a:ext>
                    </a:extLst>
                  </p:cNvPr>
                  <p:cNvSpPr txBox="1"/>
                  <p:nvPr/>
                </p:nvSpPr>
                <p:spPr>
                  <a:xfrm>
                    <a:off x="6681400" y="4900727"/>
                    <a:ext cx="1811512" cy="369332"/>
                  </a:xfrm>
                  <a:prstGeom prst="rect">
                    <a:avLst/>
                  </a:prstGeom>
                  <a:noFill/>
                  <a:ln w="28575">
                    <a:solidFill>
                      <a:srgbClr val="FF0000"/>
                    </a:solidFill>
                  </a:ln>
                </p:spPr>
                <p:txBody>
                  <a:bodyPr wrap="square">
                    <a:spAutoFit/>
                  </a:bodyPr>
                  <a:lstStyle/>
                  <a:p>
                    <a:pPr algn="ct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AIN8 Disconnect</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6" name="矩形 45">
                    <a:extLst>
                      <a:ext uri="{FF2B5EF4-FFF2-40B4-BE49-F238E27FC236}">
                        <a16:creationId xmlns:a16="http://schemas.microsoft.com/office/drawing/2014/main" id="{DB2E21F2-B9F7-4369-8A28-D0A971CF6867}"/>
                      </a:ext>
                    </a:extLst>
                  </p:cNvPr>
                  <p:cNvSpPr/>
                  <p:nvPr/>
                </p:nvSpPr>
                <p:spPr>
                  <a:xfrm>
                    <a:off x="5025008" y="5085392"/>
                    <a:ext cx="252028" cy="215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a:extLst>
                      <a:ext uri="{FF2B5EF4-FFF2-40B4-BE49-F238E27FC236}">
                        <a16:creationId xmlns:a16="http://schemas.microsoft.com/office/drawing/2014/main" id="{1F9E30F7-E7D7-4536-B353-066BD32F789C}"/>
                      </a:ext>
                    </a:extLst>
                  </p:cNvPr>
                  <p:cNvSpPr txBox="1"/>
                  <p:nvPr/>
                </p:nvSpPr>
                <p:spPr>
                  <a:xfrm>
                    <a:off x="6681192" y="5615512"/>
                    <a:ext cx="1368152" cy="369332"/>
                  </a:xfrm>
                  <a:prstGeom prst="rect">
                    <a:avLst/>
                  </a:prstGeom>
                  <a:noFill/>
                  <a:ln w="28575">
                    <a:solidFill>
                      <a:srgbClr val="FF0000"/>
                    </a:solidFill>
                  </a:ln>
                </p:spPr>
                <p:txBody>
                  <a:bodyPr wrap="square">
                    <a:spAutoFit/>
                  </a:bodyPr>
                  <a:lstStyle/>
                  <a:p>
                    <a:pPr algn="ctr"/>
                    <a:r>
                      <a:rPr lang="en-US" altLang="zh-CN" kern="100" dirty="0">
                        <a:latin typeface="Calibri" panose="020F0502020204030204" pitchFamily="34" charset="0"/>
                        <a:cs typeface="Times New Roman" panose="02020603050405020304" pitchFamily="18" charset="0"/>
                      </a:rPr>
                      <a:t>JP1</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Connect</a:t>
                    </a:r>
                    <a:endParaRPr lang="zh-CN" altLang="en-US" dirty="0"/>
                  </a:p>
                </p:txBody>
              </p:sp>
              <p:cxnSp>
                <p:nvCxnSpPr>
                  <p:cNvPr id="40" name="连接符: 肘形 39">
                    <a:extLst>
                      <a:ext uri="{FF2B5EF4-FFF2-40B4-BE49-F238E27FC236}">
                        <a16:creationId xmlns:a16="http://schemas.microsoft.com/office/drawing/2014/main" id="{B380A3CC-5C92-4CCE-9AF4-C180861194DD}"/>
                      </a:ext>
                    </a:extLst>
                  </p:cNvPr>
                  <p:cNvCxnSpPr>
                    <a:stCxn id="46" idx="3"/>
                    <a:endCxn id="48" idx="1"/>
                  </p:cNvCxnSpPr>
                  <p:nvPr/>
                </p:nvCxnSpPr>
                <p:spPr>
                  <a:xfrm>
                    <a:off x="5277036" y="5193300"/>
                    <a:ext cx="1404156" cy="606878"/>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2" name="连接符: 肘形 11">
                <a:extLst>
                  <a:ext uri="{FF2B5EF4-FFF2-40B4-BE49-F238E27FC236}">
                    <a16:creationId xmlns:a16="http://schemas.microsoft.com/office/drawing/2014/main" id="{82788CA6-D033-427F-B14A-F500F43FACDE}"/>
                  </a:ext>
                </a:extLst>
              </p:cNvPr>
              <p:cNvCxnSpPr>
                <a:cxnSpLocks/>
                <a:stCxn id="8" idx="0"/>
                <a:endCxn id="10" idx="1"/>
              </p:cNvCxnSpPr>
              <p:nvPr/>
            </p:nvCxnSpPr>
            <p:spPr>
              <a:xfrm rot="5400000" flipH="1" flipV="1">
                <a:off x="5078407" y="3326656"/>
                <a:ext cx="1314016" cy="191500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7F7449F6-5EA1-4C7D-A13D-4830CE698229}"/>
                </a:ext>
              </a:extLst>
            </p:cNvPr>
            <p:cNvGrpSpPr/>
            <p:nvPr/>
          </p:nvGrpSpPr>
          <p:grpSpPr>
            <a:xfrm>
              <a:off x="4592960" y="4941168"/>
              <a:ext cx="3711882" cy="1763755"/>
              <a:chOff x="3368824" y="4941168"/>
              <a:chExt cx="3711882" cy="1763755"/>
            </a:xfrm>
          </p:grpSpPr>
          <p:grpSp>
            <p:nvGrpSpPr>
              <p:cNvPr id="15" name="组合 14">
                <a:extLst>
                  <a:ext uri="{FF2B5EF4-FFF2-40B4-BE49-F238E27FC236}">
                    <a16:creationId xmlns:a16="http://schemas.microsoft.com/office/drawing/2014/main" id="{49C013BF-DEAE-4F2E-8EA7-C496513DEF10}"/>
                  </a:ext>
                </a:extLst>
              </p:cNvPr>
              <p:cNvGrpSpPr/>
              <p:nvPr/>
            </p:nvGrpSpPr>
            <p:grpSpPr>
              <a:xfrm>
                <a:off x="3368824" y="4941168"/>
                <a:ext cx="1296144" cy="720080"/>
                <a:chOff x="3368824" y="4941168"/>
                <a:chExt cx="1296144" cy="720080"/>
              </a:xfrm>
            </p:grpSpPr>
            <p:sp>
              <p:nvSpPr>
                <p:cNvPr id="8" name="矩形 7">
                  <a:extLst>
                    <a:ext uri="{FF2B5EF4-FFF2-40B4-BE49-F238E27FC236}">
                      <a16:creationId xmlns:a16="http://schemas.microsoft.com/office/drawing/2014/main" id="{39DBAC1C-2C72-4C5B-AB7A-95CD7D52BB01}"/>
                    </a:ext>
                  </a:extLst>
                </p:cNvPr>
                <p:cNvSpPr/>
                <p:nvPr/>
              </p:nvSpPr>
              <p:spPr>
                <a:xfrm>
                  <a:off x="3368824" y="4941168"/>
                  <a:ext cx="43204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0B81512-FE01-4E6B-9F5B-747C060CC470}"/>
                    </a:ext>
                  </a:extLst>
                </p:cNvPr>
                <p:cNvSpPr/>
                <p:nvPr/>
              </p:nvSpPr>
              <p:spPr>
                <a:xfrm>
                  <a:off x="4304928" y="5301208"/>
                  <a:ext cx="36004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文本框 33">
                <a:extLst>
                  <a:ext uri="{FF2B5EF4-FFF2-40B4-BE49-F238E27FC236}">
                    <a16:creationId xmlns:a16="http://schemas.microsoft.com/office/drawing/2014/main" id="{4A416A9C-2D82-4F2B-96E2-0C96BB31F43F}"/>
                  </a:ext>
                </a:extLst>
              </p:cNvPr>
              <p:cNvSpPr txBox="1"/>
              <p:nvPr/>
            </p:nvSpPr>
            <p:spPr>
              <a:xfrm>
                <a:off x="5269194" y="6335591"/>
                <a:ext cx="1811512" cy="369332"/>
              </a:xfrm>
              <a:prstGeom prst="rect">
                <a:avLst/>
              </a:prstGeom>
              <a:noFill/>
              <a:ln w="28575">
                <a:solidFill>
                  <a:srgbClr val="FF0000"/>
                </a:solidFill>
              </a:ln>
            </p:spPr>
            <p:txBody>
              <a:bodyPr wrap="square">
                <a:spAutoFit/>
              </a:bodyPr>
              <a:lstStyle/>
              <a:p>
                <a:pPr algn="ct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DIN1 Dis</a:t>
                </a:r>
                <a:r>
                  <a:rPr lang="en-US" altLang="zh-CN" kern="100" dirty="0">
                    <a:latin typeface="Calibri" panose="020F0502020204030204" pitchFamily="34" charset="0"/>
                    <a:cs typeface="Times New Roman" panose="02020603050405020304" pitchFamily="18" charset="0"/>
                  </a:rPr>
                  <a:t>c</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onnect</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8" name="连接符: 肘形 17">
                <a:extLst>
                  <a:ext uri="{FF2B5EF4-FFF2-40B4-BE49-F238E27FC236}">
                    <a16:creationId xmlns:a16="http://schemas.microsoft.com/office/drawing/2014/main" id="{72FE17F5-2037-48FF-8B05-114A8B36A8AE}"/>
                  </a:ext>
                </a:extLst>
              </p:cNvPr>
              <p:cNvCxnSpPr>
                <a:cxnSpLocks/>
                <a:stCxn id="19" idx="2"/>
                <a:endCxn id="34" idx="1"/>
              </p:cNvCxnSpPr>
              <p:nvPr/>
            </p:nvCxnSpPr>
            <p:spPr>
              <a:xfrm rot="16200000" flipH="1">
                <a:off x="4447567" y="5698629"/>
                <a:ext cx="859009" cy="784246"/>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pic>
        <p:nvPicPr>
          <p:cNvPr id="4" name="图片 3">
            <a:extLst>
              <a:ext uri="{FF2B5EF4-FFF2-40B4-BE49-F238E27FC236}">
                <a16:creationId xmlns:a16="http://schemas.microsoft.com/office/drawing/2014/main" id="{3F067BDA-9D2D-4885-A17D-6292B92FE159}"/>
              </a:ext>
            </a:extLst>
          </p:cNvPr>
          <p:cNvPicPr>
            <a:picLocks noChangeAspect="1"/>
          </p:cNvPicPr>
          <p:nvPr/>
        </p:nvPicPr>
        <p:blipFill>
          <a:blip r:embed="rId3"/>
          <a:stretch>
            <a:fillRect/>
          </a:stretch>
        </p:blipFill>
        <p:spPr>
          <a:xfrm>
            <a:off x="6825221" y="2492896"/>
            <a:ext cx="685725" cy="398510"/>
          </a:xfrm>
          <a:prstGeom prst="rect">
            <a:avLst/>
          </a:prstGeom>
        </p:spPr>
      </p:pic>
      <p:pic>
        <p:nvPicPr>
          <p:cNvPr id="7" name="图片 6">
            <a:extLst>
              <a:ext uri="{FF2B5EF4-FFF2-40B4-BE49-F238E27FC236}">
                <a16:creationId xmlns:a16="http://schemas.microsoft.com/office/drawing/2014/main" id="{BC74CB6B-87F3-41B7-BBC6-C71662AB80B6}"/>
              </a:ext>
            </a:extLst>
          </p:cNvPr>
          <p:cNvPicPr>
            <a:picLocks noChangeAspect="1"/>
          </p:cNvPicPr>
          <p:nvPr/>
        </p:nvPicPr>
        <p:blipFill>
          <a:blip r:embed="rId4"/>
          <a:stretch>
            <a:fillRect/>
          </a:stretch>
        </p:blipFill>
        <p:spPr>
          <a:xfrm>
            <a:off x="6824992" y="2972744"/>
            <a:ext cx="683336" cy="374733"/>
          </a:xfrm>
          <a:prstGeom prst="rect">
            <a:avLst/>
          </a:prstGeom>
        </p:spPr>
      </p:pic>
      <p:pic>
        <p:nvPicPr>
          <p:cNvPr id="11" name="图片 10">
            <a:extLst>
              <a:ext uri="{FF2B5EF4-FFF2-40B4-BE49-F238E27FC236}">
                <a16:creationId xmlns:a16="http://schemas.microsoft.com/office/drawing/2014/main" id="{FE53FD44-68CE-4911-8820-3125BDEACEB3}"/>
              </a:ext>
            </a:extLst>
          </p:cNvPr>
          <p:cNvPicPr>
            <a:picLocks noChangeAspect="1"/>
          </p:cNvPicPr>
          <p:nvPr/>
        </p:nvPicPr>
        <p:blipFill>
          <a:blip r:embed="rId5"/>
          <a:stretch>
            <a:fillRect/>
          </a:stretch>
        </p:blipFill>
        <p:spPr>
          <a:xfrm>
            <a:off x="6826649" y="3422531"/>
            <a:ext cx="685897" cy="398510"/>
          </a:xfrm>
          <a:prstGeom prst="rect">
            <a:avLst/>
          </a:prstGeom>
        </p:spPr>
      </p:pic>
      <p:pic>
        <p:nvPicPr>
          <p:cNvPr id="14" name="图片 13">
            <a:extLst>
              <a:ext uri="{FF2B5EF4-FFF2-40B4-BE49-F238E27FC236}">
                <a16:creationId xmlns:a16="http://schemas.microsoft.com/office/drawing/2014/main" id="{3A9BB4FE-23EE-4D6A-8DF4-944CC888F3A1}"/>
              </a:ext>
            </a:extLst>
          </p:cNvPr>
          <p:cNvPicPr>
            <a:picLocks noChangeAspect="1"/>
          </p:cNvPicPr>
          <p:nvPr/>
        </p:nvPicPr>
        <p:blipFill>
          <a:blip r:embed="rId6"/>
          <a:stretch>
            <a:fillRect/>
          </a:stretch>
        </p:blipFill>
        <p:spPr>
          <a:xfrm>
            <a:off x="6824992" y="3917299"/>
            <a:ext cx="697399" cy="366861"/>
          </a:xfrm>
          <a:prstGeom prst="rect">
            <a:avLst/>
          </a:prstGeom>
        </p:spPr>
      </p:pic>
      <p:pic>
        <p:nvPicPr>
          <p:cNvPr id="17" name="图片 16">
            <a:extLst>
              <a:ext uri="{FF2B5EF4-FFF2-40B4-BE49-F238E27FC236}">
                <a16:creationId xmlns:a16="http://schemas.microsoft.com/office/drawing/2014/main" id="{632ED81B-05BA-4F7B-9F2C-3CE41B63CDFD}"/>
              </a:ext>
            </a:extLst>
          </p:cNvPr>
          <p:cNvPicPr>
            <a:picLocks noChangeAspect="1"/>
          </p:cNvPicPr>
          <p:nvPr/>
        </p:nvPicPr>
        <p:blipFill>
          <a:blip r:embed="rId7"/>
          <a:stretch>
            <a:fillRect/>
          </a:stretch>
        </p:blipFill>
        <p:spPr>
          <a:xfrm>
            <a:off x="6805449" y="4369602"/>
            <a:ext cx="720118" cy="403876"/>
          </a:xfrm>
          <a:prstGeom prst="rect">
            <a:avLst/>
          </a:prstGeom>
        </p:spPr>
      </p:pic>
    </p:spTree>
    <p:extLst>
      <p:ext uri="{BB962C8B-B14F-4D97-AF65-F5344CB8AC3E}">
        <p14:creationId xmlns:p14="http://schemas.microsoft.com/office/powerpoint/2010/main" val="36821183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cstate="print"/>
          <a:srcRect/>
          <a:stretch>
            <a:fillRect/>
          </a:stretch>
        </p:blipFill>
        <p:spPr bwMode="auto">
          <a:xfrm>
            <a:off x="952472" y="1714488"/>
            <a:ext cx="3581685" cy="4319591"/>
          </a:xfrm>
          <a:prstGeom prst="rect">
            <a:avLst/>
          </a:prstGeom>
          <a:noFill/>
          <a:ln w="9525">
            <a:noFill/>
            <a:miter lim="800000"/>
            <a:headEnd/>
            <a:tailEnd/>
          </a:ln>
          <a:effectLst/>
        </p:spPr>
      </p:pic>
      <p:sp>
        <p:nvSpPr>
          <p:cNvPr id="11" name="矩形 10"/>
          <p:cNvSpPr/>
          <p:nvPr/>
        </p:nvSpPr>
        <p:spPr>
          <a:xfrm>
            <a:off x="1595414" y="2071678"/>
            <a:ext cx="4953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78852" name="文本框 1"/>
          <p:cNvSpPr txBox="1">
            <a:spLocks noChangeArrowheads="1"/>
          </p:cNvSpPr>
          <p:nvPr/>
        </p:nvSpPr>
        <p:spPr bwMode="auto">
          <a:xfrm>
            <a:off x="2309794" y="1142984"/>
            <a:ext cx="2393950" cy="369332"/>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High pressure switch </a:t>
            </a:r>
            <a:endParaRPr lang="zh-CN" altLang="en-US" b="0" dirty="0">
              <a:cs typeface="Arial" panose="020B0604020202020204" pitchFamily="34" charset="0"/>
              <a:sym typeface="Arial" panose="020B0604020202020204" pitchFamily="34" charset="0"/>
            </a:endParaRPr>
          </a:p>
        </p:txBody>
      </p:sp>
      <p:cxnSp>
        <p:nvCxnSpPr>
          <p:cNvPr id="17" name="直接箭头连接符 16"/>
          <p:cNvCxnSpPr>
            <a:stCxn id="11" idx="3"/>
          </p:cNvCxnSpPr>
          <p:nvPr/>
        </p:nvCxnSpPr>
        <p:spPr>
          <a:xfrm flipV="1">
            <a:off x="2090714" y="1500174"/>
            <a:ext cx="576270" cy="83820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854" name="文本框 6"/>
          <p:cNvSpPr txBox="1">
            <a:spLocks noChangeArrowheads="1"/>
          </p:cNvSpPr>
          <p:nvPr/>
        </p:nvSpPr>
        <p:spPr bwMode="auto">
          <a:xfrm>
            <a:off x="495300" y="381000"/>
            <a:ext cx="8667750" cy="646113"/>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4:  Check if the resistance of high pressure switch is 0 or close to 0, if the value is infinity, replace high pressure switch.</a:t>
            </a:r>
            <a:endParaRPr lang="zh-CN" altLang="en-US" b="0" dirty="0">
              <a:cs typeface="Arial" panose="020B0604020202020204" pitchFamily="34" charset="0"/>
              <a:sym typeface="Arial" panose="020B0604020202020204" pitchFamily="34" charset="0"/>
            </a:endParaRPr>
          </a:p>
        </p:txBody>
      </p:sp>
      <p:pic>
        <p:nvPicPr>
          <p:cNvPr id="78855" name="Picture 6"/>
          <p:cNvPicPr>
            <a:picLocks noChangeAspect="1" noChangeArrowheads="1"/>
          </p:cNvPicPr>
          <p:nvPr/>
        </p:nvPicPr>
        <p:blipFill>
          <a:blip r:embed="rId3" cstate="print"/>
          <a:srcRect/>
          <a:stretch>
            <a:fillRect/>
          </a:stretch>
        </p:blipFill>
        <p:spPr bwMode="auto">
          <a:xfrm>
            <a:off x="5240338" y="1989138"/>
            <a:ext cx="3829050" cy="3600450"/>
          </a:xfrm>
          <a:prstGeom prst="rect">
            <a:avLst/>
          </a:prstGeom>
          <a:noFill/>
          <a:ln w="9525">
            <a:noFill/>
            <a:miter lim="800000"/>
            <a:headEnd/>
            <a:tailEnd/>
          </a:ln>
        </p:spPr>
      </p:pic>
      <p:sp>
        <p:nvSpPr>
          <p:cNvPr id="78856" name="文本框 3"/>
          <p:cNvSpPr txBox="1">
            <a:spLocks noChangeArrowheads="1"/>
          </p:cNvSpPr>
          <p:nvPr/>
        </p:nvSpPr>
        <p:spPr bwMode="auto">
          <a:xfrm>
            <a:off x="5168900" y="5949950"/>
            <a:ext cx="3384550" cy="369332"/>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well connected, go to step 5. </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cstate="print"/>
          <a:srcRect/>
          <a:stretch>
            <a:fillRect/>
          </a:stretch>
        </p:blipFill>
        <p:spPr bwMode="auto">
          <a:xfrm>
            <a:off x="523844" y="1928802"/>
            <a:ext cx="6125694" cy="3143272"/>
          </a:xfrm>
          <a:prstGeom prst="rect">
            <a:avLst/>
          </a:prstGeom>
          <a:noFill/>
          <a:ln w="9525">
            <a:noFill/>
            <a:miter lim="800000"/>
            <a:headEnd/>
            <a:tailEnd/>
          </a:ln>
          <a:effectLst/>
        </p:spPr>
      </p:pic>
      <p:pic>
        <p:nvPicPr>
          <p:cNvPr id="79874" name="Picture 2"/>
          <p:cNvPicPr>
            <a:picLocks noChangeAspect="1" noChangeArrowheads="1"/>
          </p:cNvPicPr>
          <p:nvPr/>
        </p:nvPicPr>
        <p:blipFill>
          <a:blip r:embed="rId3" cstate="print"/>
          <a:srcRect t="2336" b="9389"/>
          <a:stretch>
            <a:fillRect/>
          </a:stretch>
        </p:blipFill>
        <p:spPr bwMode="auto">
          <a:xfrm>
            <a:off x="6753225" y="1989138"/>
            <a:ext cx="2832100" cy="2808287"/>
          </a:xfrm>
          <a:prstGeom prst="rect">
            <a:avLst/>
          </a:prstGeom>
          <a:noFill/>
          <a:ln w="9525">
            <a:noFill/>
            <a:miter lim="800000"/>
            <a:headEnd/>
            <a:tailEnd/>
          </a:ln>
        </p:spPr>
      </p:pic>
      <p:sp>
        <p:nvSpPr>
          <p:cNvPr id="65540" name="标题 30766"/>
          <p:cNvSpPr>
            <a:spLocks noGrp="1" noChangeArrowheads="1"/>
          </p:cNvSpPr>
          <p:nvPr>
            <p:ph type="title"/>
          </p:nvPr>
        </p:nvSpPr>
        <p:spPr>
          <a:xfrm>
            <a:off x="344488" y="0"/>
            <a:ext cx="8915400" cy="561975"/>
          </a:xfrm>
        </p:spPr>
        <p:txBody>
          <a:bodyPr>
            <a:normAutofit/>
          </a:bodyPr>
          <a:lstStyle/>
          <a:p>
            <a:pPr algn="l" eaLnBrk="1" hangingPunct="1">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Step 5. Replace winding of electric expansion valve</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sp>
        <p:nvSpPr>
          <p:cNvPr id="79877" name="文本框 30774"/>
          <p:cNvSpPr txBox="1">
            <a:spLocks noChangeArrowheads="1"/>
          </p:cNvSpPr>
          <p:nvPr/>
        </p:nvSpPr>
        <p:spPr bwMode="auto">
          <a:xfrm>
            <a:off x="631825" y="476250"/>
            <a:ext cx="8856663" cy="923330"/>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problem still exist, please check expansion valve if any rusty or damaged inside the winding, replace winding if rusty. If still any frost found on the valve body, replace the valve body</a:t>
            </a:r>
            <a:endParaRPr lang="zh-CN" altLang="en-US" b="0" dirty="0">
              <a:cs typeface="Arial" panose="020B0604020202020204" pitchFamily="34" charset="0"/>
              <a:sym typeface="Arial" panose="020B0604020202020204" pitchFamily="34" charset="0"/>
            </a:endParaRPr>
          </a:p>
        </p:txBody>
      </p:sp>
      <p:sp>
        <p:nvSpPr>
          <p:cNvPr id="79878" name="文本框 30776"/>
          <p:cNvSpPr txBox="1">
            <a:spLocks noChangeArrowheads="1"/>
          </p:cNvSpPr>
          <p:nvPr/>
        </p:nvSpPr>
        <p:spPr bwMode="auto">
          <a:xfrm>
            <a:off x="776288" y="5949950"/>
            <a:ext cx="7920037" cy="646331"/>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Note: If winding failure, then gas flow volume would be abnormal in the system, E1 or E2 may display at the same unit.</a:t>
            </a:r>
            <a:endParaRPr lang="zh-CN" altLang="en-US" b="0" dirty="0">
              <a:cs typeface="Arial" panose="020B0604020202020204" pitchFamily="34" charset="0"/>
              <a:sym typeface="Arial" panose="020B0604020202020204" pitchFamily="34" charset="0"/>
            </a:endParaRPr>
          </a:p>
        </p:txBody>
      </p:sp>
      <p:cxnSp>
        <p:nvCxnSpPr>
          <p:cNvPr id="7" name="直接箭头连接符 6"/>
          <p:cNvCxnSpPr/>
          <p:nvPr/>
        </p:nvCxnSpPr>
        <p:spPr>
          <a:xfrm flipV="1">
            <a:off x="9201150" y="1412875"/>
            <a:ext cx="65088" cy="70961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 Box 8"/>
          <p:cNvSpPr txBox="1">
            <a:spLocks noChangeArrowheads="1"/>
          </p:cNvSpPr>
          <p:nvPr/>
        </p:nvSpPr>
        <p:spPr bwMode="auto">
          <a:xfrm>
            <a:off x="8193088" y="1196975"/>
            <a:ext cx="1296987" cy="369888"/>
          </a:xfrm>
          <a:prstGeom prst="rect">
            <a:avLst/>
          </a:prstGeom>
          <a:noFill/>
          <a:ln w="9525">
            <a:noFill/>
            <a:miter lim="800000"/>
            <a:headEnd/>
            <a:tailEnd/>
          </a:ln>
          <a:effectLst/>
        </p:spPr>
        <p:txBody>
          <a:bodyPr>
            <a:spAutoFit/>
          </a:bodyPr>
          <a:lstStyle/>
          <a:p>
            <a:pPr>
              <a:spcBef>
                <a:spcPct val="50000"/>
              </a:spcBef>
              <a:defRPr/>
            </a:pPr>
            <a:r>
              <a:rPr lang="en-US" altLang="zh-CN" b="0" dirty="0">
                <a:ea typeface="+mj-ea"/>
                <a:cs typeface="Arial" panose="020B0604020202020204" pitchFamily="34" charset="0"/>
                <a:sym typeface="Arial" panose="020B0604020202020204" pitchFamily="34" charset="0"/>
              </a:rPr>
              <a:t>Winding</a:t>
            </a:r>
            <a:endParaRPr lang="zh-CN" altLang="en-US" b="0" dirty="0">
              <a:ea typeface="+mj-ea"/>
              <a:cs typeface="Arial" panose="020B0604020202020204" pitchFamily="34" charset="0"/>
              <a:sym typeface="Arial" panose="020B0604020202020204" pitchFamily="34" charset="0"/>
            </a:endParaRPr>
          </a:p>
        </p:txBody>
      </p:sp>
      <p:cxnSp>
        <p:nvCxnSpPr>
          <p:cNvPr id="9" name="直接箭头连接符 8"/>
          <p:cNvCxnSpPr/>
          <p:nvPr/>
        </p:nvCxnSpPr>
        <p:spPr>
          <a:xfrm flipV="1">
            <a:off x="3881430" y="3284539"/>
            <a:ext cx="2943233" cy="93027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 Box 8"/>
          <p:cNvSpPr txBox="1">
            <a:spLocks noChangeArrowheads="1"/>
          </p:cNvSpPr>
          <p:nvPr/>
        </p:nvSpPr>
        <p:spPr bwMode="auto">
          <a:xfrm>
            <a:off x="8193088" y="5013325"/>
            <a:ext cx="1512887" cy="369888"/>
          </a:xfrm>
          <a:prstGeom prst="rect">
            <a:avLst/>
          </a:prstGeom>
          <a:noFill/>
          <a:ln w="9525">
            <a:noFill/>
            <a:miter lim="800000"/>
            <a:headEnd/>
            <a:tailEnd/>
          </a:ln>
          <a:effectLst/>
        </p:spPr>
        <p:txBody>
          <a:bodyPr>
            <a:spAutoFit/>
          </a:bodyPr>
          <a:lstStyle/>
          <a:p>
            <a:pPr>
              <a:spcBef>
                <a:spcPct val="50000"/>
              </a:spcBef>
              <a:defRPr/>
            </a:pPr>
            <a:r>
              <a:rPr lang="en-US" altLang="zh-CN" b="0" dirty="0">
                <a:ea typeface="+mj-ea"/>
                <a:cs typeface="Arial" panose="020B0604020202020204" pitchFamily="34" charset="0"/>
                <a:sym typeface="Arial" panose="020B0604020202020204" pitchFamily="34" charset="0"/>
              </a:rPr>
              <a:t>Valve body</a:t>
            </a:r>
            <a:endParaRPr lang="zh-CN" altLang="en-US" b="0" dirty="0">
              <a:ea typeface="+mj-ea"/>
              <a:cs typeface="Arial" panose="020B0604020202020204" pitchFamily="34" charset="0"/>
              <a:sym typeface="Arial" panose="020B0604020202020204" pitchFamily="34" charset="0"/>
            </a:endParaRPr>
          </a:p>
        </p:txBody>
      </p:sp>
      <p:cxnSp>
        <p:nvCxnSpPr>
          <p:cNvPr id="17" name="直接箭头连接符 16"/>
          <p:cNvCxnSpPr/>
          <p:nvPr/>
        </p:nvCxnSpPr>
        <p:spPr>
          <a:xfrm>
            <a:off x="9129713" y="3429000"/>
            <a:ext cx="71437" cy="1584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095612" y="4000504"/>
            <a:ext cx="785818" cy="64294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523844" y="642918"/>
            <a:ext cx="8996396" cy="1595438"/>
          </a:xfrm>
        </p:spPr>
        <p:txBody>
          <a:bodyPr wrap="square" numCol="1" anchorCtr="0" compatLnSpc="1">
            <a:prstTxWarp prst="textNoShape">
              <a:avLst/>
            </a:prstTxWarp>
            <a:normAutofit/>
          </a:bodyPr>
          <a:lstStyle/>
          <a:p>
            <a:pPr eaLnBrk="1" hangingPunct="1"/>
            <a:r>
              <a:rPr lang="en-US" altLang="zh-CN" sz="2800" cap="none" dirty="0">
                <a:latin typeface="Arial" panose="020B0604020202020204" pitchFamily="34" charset="0"/>
                <a:cs typeface="Arial" panose="020B0604020202020204" pitchFamily="34" charset="0"/>
                <a:sym typeface="Arial" panose="020B0604020202020204" pitchFamily="34" charset="0"/>
              </a:rPr>
              <a:t>Caution: High pressure switch need to be check or not?</a:t>
            </a:r>
          </a:p>
        </p:txBody>
      </p:sp>
      <p:sp>
        <p:nvSpPr>
          <p:cNvPr id="146435" name="Rectangle 3"/>
          <p:cNvSpPr>
            <a:spLocks noGrp="1" noChangeArrowheads="1"/>
          </p:cNvSpPr>
          <p:nvPr>
            <p:ph sz="quarter" idx="13"/>
          </p:nvPr>
        </p:nvSpPr>
        <p:spPr>
          <a:xfrm>
            <a:off x="742950" y="2366963"/>
            <a:ext cx="8420100" cy="3424237"/>
          </a:xfrm>
        </p:spPr>
        <p:txBody>
          <a:bodyPr>
            <a:normAutofit fontScale="85000" lnSpcReduction="20000"/>
          </a:bodyPr>
          <a:lstStyle/>
          <a:p>
            <a:pPr eaLnBrk="1" fontAlgn="auto" hangingPunct="1">
              <a:lnSpc>
                <a:spcPct val="90000"/>
              </a:lnSpc>
              <a:spcAft>
                <a:spcPts val="0"/>
              </a:spcAft>
              <a:buFontTx/>
              <a:buNone/>
              <a:defRPr/>
            </a:pPr>
            <a:r>
              <a:rPr lang="en-US" altLang="zh-CN" sz="2400" cap="none" dirty="0">
                <a:latin typeface="Arial" panose="020B0604020202020204" pitchFamily="34" charset="0"/>
                <a:cs typeface="Arial" panose="020B0604020202020204" pitchFamily="34" charset="0"/>
                <a:sym typeface="Arial" panose="020B0604020202020204" pitchFamily="34" charset="0"/>
              </a:rPr>
              <a:t>It depends on when E1 occur.</a:t>
            </a:r>
          </a:p>
          <a:p>
            <a:pPr eaLnBrk="1" fontAlgn="auto" hangingPunct="1">
              <a:lnSpc>
                <a:spcPct val="90000"/>
              </a:lnSpc>
              <a:spcAft>
                <a:spcPts val="0"/>
              </a:spcAft>
              <a:buFontTx/>
              <a:buNone/>
              <a:defRPr/>
            </a:pPr>
            <a:endParaRPr lang="en-US" altLang="zh-CN" sz="2400" dirty="0">
              <a:latin typeface="Arial" panose="020B0604020202020204" pitchFamily="34" charset="0"/>
              <a:cs typeface="Arial" panose="020B0604020202020204" pitchFamily="34" charset="0"/>
              <a:sym typeface="Arial" panose="020B0604020202020204" pitchFamily="34" charset="0"/>
            </a:endParaRPr>
          </a:p>
          <a:p>
            <a:pPr eaLnBrk="1" fontAlgn="auto" hangingPunct="1">
              <a:lnSpc>
                <a:spcPct val="90000"/>
              </a:lnSpc>
              <a:spcAft>
                <a:spcPts val="0"/>
              </a:spcAft>
              <a:buFontTx/>
              <a:buNone/>
              <a:defRPr/>
            </a:pPr>
            <a:r>
              <a:rPr lang="en-US" altLang="zh-CN" sz="2400" cap="none" dirty="0">
                <a:latin typeface="Arial" pitchFamily="34" charset="0"/>
                <a:cs typeface="Arial" pitchFamily="34" charset="0"/>
                <a:sym typeface="Arial" panose="020B0604020202020204" pitchFamily="34" charset="0"/>
              </a:rPr>
              <a:t>If E1 occur once the unit power on, </a:t>
            </a:r>
          </a:p>
          <a:p>
            <a:pPr eaLnBrk="1" fontAlgn="auto" hangingPunct="1">
              <a:lnSpc>
                <a:spcPct val="90000"/>
              </a:lnSpc>
              <a:spcAft>
                <a:spcPts val="0"/>
              </a:spcAft>
              <a:buFontTx/>
              <a:buNone/>
              <a:defRPr/>
            </a:pPr>
            <a:r>
              <a:rPr lang="en-US" altLang="zh-CN" sz="2400" cap="none" dirty="0">
                <a:latin typeface="Arial" pitchFamily="34" charset="0"/>
                <a:cs typeface="Arial" pitchFamily="34" charset="0"/>
                <a:sym typeface="Arial" panose="020B0604020202020204" pitchFamily="34" charset="0"/>
              </a:rPr>
              <a:t>that means high pressure switch is not well connected</a:t>
            </a:r>
          </a:p>
          <a:p>
            <a:pPr eaLnBrk="1" fontAlgn="auto" hangingPunct="1">
              <a:lnSpc>
                <a:spcPct val="90000"/>
              </a:lnSpc>
              <a:spcAft>
                <a:spcPts val="0"/>
              </a:spcAft>
              <a:buFontTx/>
              <a:buNone/>
              <a:defRPr/>
            </a:pPr>
            <a:r>
              <a:rPr lang="en-US" altLang="zh-CN" sz="2400" cap="none" dirty="0">
                <a:latin typeface="Arial" pitchFamily="34" charset="0"/>
                <a:cs typeface="Arial" pitchFamily="34" charset="0"/>
                <a:sym typeface="Arial" panose="020B0604020202020204" pitchFamily="34" charset="0"/>
              </a:rPr>
              <a:t>or possibly failure. </a:t>
            </a:r>
          </a:p>
          <a:p>
            <a:pPr eaLnBrk="1" fontAlgn="auto" hangingPunct="1">
              <a:lnSpc>
                <a:spcPct val="90000"/>
              </a:lnSpc>
              <a:spcAft>
                <a:spcPts val="0"/>
              </a:spcAft>
              <a:buFontTx/>
              <a:buNone/>
              <a:defRPr/>
            </a:pPr>
            <a:endParaRPr lang="en-US" altLang="zh-CN" sz="2400" dirty="0">
              <a:latin typeface="Arial" pitchFamily="34" charset="0"/>
              <a:cs typeface="Arial" pitchFamily="34" charset="0"/>
              <a:sym typeface="Arial" panose="020B0604020202020204" pitchFamily="34" charset="0"/>
            </a:endParaRPr>
          </a:p>
          <a:p>
            <a:pPr eaLnBrk="1" fontAlgn="auto" hangingPunct="1">
              <a:lnSpc>
                <a:spcPct val="90000"/>
              </a:lnSpc>
              <a:spcAft>
                <a:spcPts val="0"/>
              </a:spcAft>
              <a:buFontTx/>
              <a:buNone/>
              <a:defRPr/>
            </a:pPr>
            <a:endParaRPr lang="en-US" altLang="zh-CN" sz="2400" dirty="0">
              <a:latin typeface="Arial" pitchFamily="34" charset="0"/>
              <a:cs typeface="Arial" pitchFamily="34" charset="0"/>
              <a:sym typeface="Arial" panose="020B0604020202020204" pitchFamily="34" charset="0"/>
            </a:endParaRPr>
          </a:p>
          <a:p>
            <a:pPr eaLnBrk="1" fontAlgn="auto" hangingPunct="1">
              <a:lnSpc>
                <a:spcPct val="90000"/>
              </a:lnSpc>
              <a:spcAft>
                <a:spcPts val="0"/>
              </a:spcAft>
              <a:buFontTx/>
              <a:buNone/>
              <a:defRPr/>
            </a:pPr>
            <a:r>
              <a:rPr lang="en-US" altLang="zh-CN" sz="2400" cap="none" dirty="0">
                <a:latin typeface="Arial" pitchFamily="34" charset="0"/>
                <a:cs typeface="Arial" pitchFamily="34" charset="0"/>
                <a:sym typeface="Arial" panose="020B0604020202020204" pitchFamily="34" charset="0"/>
              </a:rPr>
              <a:t>If E1 occur after the unit run for some time(a few minutes), </a:t>
            </a:r>
          </a:p>
          <a:p>
            <a:pPr eaLnBrk="1" fontAlgn="auto" hangingPunct="1">
              <a:lnSpc>
                <a:spcPct val="90000"/>
              </a:lnSpc>
              <a:spcAft>
                <a:spcPts val="0"/>
              </a:spcAft>
              <a:buFontTx/>
              <a:buNone/>
              <a:defRPr/>
            </a:pPr>
            <a:r>
              <a:rPr lang="en-US" altLang="zh-CN" sz="2400" cap="none" dirty="0">
                <a:latin typeface="Arial" pitchFamily="34" charset="0"/>
                <a:cs typeface="Arial" pitchFamily="34" charset="0"/>
                <a:sym typeface="Arial" panose="020B0604020202020204" pitchFamily="34" charset="0"/>
              </a:rPr>
              <a:t>that means high pressure switch works normally to protect </a:t>
            </a:r>
          </a:p>
          <a:p>
            <a:pPr eaLnBrk="1" fontAlgn="auto" hangingPunct="1">
              <a:lnSpc>
                <a:spcPct val="90000"/>
              </a:lnSpc>
              <a:spcAft>
                <a:spcPts val="0"/>
              </a:spcAft>
              <a:buFontTx/>
              <a:buNone/>
              <a:defRPr/>
            </a:pPr>
            <a:r>
              <a:rPr lang="en-US" altLang="zh-CN" sz="2400" cap="none" dirty="0">
                <a:latin typeface="Arial" pitchFamily="34" charset="0"/>
                <a:cs typeface="Arial" pitchFamily="34" charset="0"/>
                <a:sym typeface="Arial" panose="020B0604020202020204" pitchFamily="34" charset="0"/>
              </a:rPr>
              <a:t>the unit.</a:t>
            </a:r>
          </a:p>
          <a:p>
            <a:pPr eaLnBrk="1" fontAlgn="auto" hangingPunct="1">
              <a:lnSpc>
                <a:spcPct val="90000"/>
              </a:lnSpc>
              <a:spcAft>
                <a:spcPts val="0"/>
              </a:spcAft>
              <a:buFontTx/>
              <a:buNone/>
              <a:defRPr/>
            </a:pPr>
            <a:endParaRPr lang="en-US" altLang="zh-CN" sz="240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121">
            <a:extLst>
              <a:ext uri="{FF2B5EF4-FFF2-40B4-BE49-F238E27FC236}">
                <a16:creationId xmlns:a16="http://schemas.microsoft.com/office/drawing/2014/main" id="{066BE752-D870-4BB8-B57F-4A16CBCBC772}"/>
              </a:ext>
            </a:extLst>
          </p:cNvPr>
          <p:cNvSpPr txBox="1">
            <a:spLocks noChangeArrowheads="1"/>
          </p:cNvSpPr>
          <p:nvPr/>
        </p:nvSpPr>
        <p:spPr>
          <a:xfrm>
            <a:off x="0" y="476250"/>
            <a:ext cx="9906000" cy="863600"/>
          </a:xfrm>
          <a:prstGeom prst="rect">
            <a:avLst/>
          </a:prstGeom>
        </p:spPr>
        <p:txBody>
          <a:bodyPr anchor="ctr">
            <a:normAutofit/>
          </a:bodyPr>
          <a:lst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a:ea typeface="宋体" pitchFamily="2" charset="-122"/>
              </a:defRPr>
            </a:lvl2pPr>
            <a:lvl3pPr algn="ctr" rtl="0" eaLnBrk="0" fontAlgn="base" hangingPunct="0">
              <a:lnSpc>
                <a:spcPct val="90000"/>
              </a:lnSpc>
              <a:spcBef>
                <a:spcPct val="0"/>
              </a:spcBef>
              <a:spcAft>
                <a:spcPct val="0"/>
              </a:spcAft>
              <a:defRPr sz="3600">
                <a:solidFill>
                  <a:schemeClr val="tx1"/>
                </a:solidFill>
                <a:latin typeface="Tw Cen MT"/>
                <a:ea typeface="宋体" pitchFamily="2" charset="-122"/>
              </a:defRPr>
            </a:lvl3pPr>
            <a:lvl4pPr algn="ctr" rtl="0" eaLnBrk="0" fontAlgn="base" hangingPunct="0">
              <a:lnSpc>
                <a:spcPct val="90000"/>
              </a:lnSpc>
              <a:spcBef>
                <a:spcPct val="0"/>
              </a:spcBef>
              <a:spcAft>
                <a:spcPct val="0"/>
              </a:spcAft>
              <a:defRPr sz="3600">
                <a:solidFill>
                  <a:schemeClr val="tx1"/>
                </a:solidFill>
                <a:latin typeface="Tw Cen MT"/>
                <a:ea typeface="宋体" pitchFamily="2" charset="-122"/>
              </a:defRPr>
            </a:lvl4pPr>
            <a:lvl5pPr algn="ctr" rtl="0" eaLnBrk="0" fontAlgn="base" hangingPunct="0">
              <a:lnSpc>
                <a:spcPct val="90000"/>
              </a:lnSpc>
              <a:spcBef>
                <a:spcPct val="0"/>
              </a:spcBef>
              <a:spcAft>
                <a:spcPct val="0"/>
              </a:spcAft>
              <a:defRPr sz="3600">
                <a:solidFill>
                  <a:schemeClr val="tx1"/>
                </a:solidFill>
                <a:latin typeface="Tw Cen MT"/>
                <a:ea typeface="宋体" pitchFamily="2" charset="-122"/>
              </a:defRPr>
            </a:lvl5pPr>
            <a:lvl6pPr marL="457200" algn="ctr" rtl="0" fontAlgn="base">
              <a:lnSpc>
                <a:spcPct val="90000"/>
              </a:lnSpc>
              <a:spcBef>
                <a:spcPct val="0"/>
              </a:spcBef>
              <a:spcAft>
                <a:spcPct val="0"/>
              </a:spcAft>
              <a:defRPr sz="3600">
                <a:solidFill>
                  <a:schemeClr val="tx1"/>
                </a:solidFill>
                <a:latin typeface="Tw Cen MT"/>
                <a:ea typeface="宋体" pitchFamily="2" charset="-122"/>
              </a:defRPr>
            </a:lvl6pPr>
            <a:lvl7pPr marL="914400" algn="ctr" rtl="0" fontAlgn="base">
              <a:lnSpc>
                <a:spcPct val="90000"/>
              </a:lnSpc>
              <a:spcBef>
                <a:spcPct val="0"/>
              </a:spcBef>
              <a:spcAft>
                <a:spcPct val="0"/>
              </a:spcAft>
              <a:defRPr sz="3600">
                <a:solidFill>
                  <a:schemeClr val="tx1"/>
                </a:solidFill>
                <a:latin typeface="Tw Cen MT"/>
                <a:ea typeface="宋体" pitchFamily="2" charset="-122"/>
              </a:defRPr>
            </a:lvl7pPr>
            <a:lvl8pPr marL="1371600" algn="ctr" rtl="0" fontAlgn="base">
              <a:lnSpc>
                <a:spcPct val="90000"/>
              </a:lnSpc>
              <a:spcBef>
                <a:spcPct val="0"/>
              </a:spcBef>
              <a:spcAft>
                <a:spcPct val="0"/>
              </a:spcAft>
              <a:defRPr sz="3600">
                <a:solidFill>
                  <a:schemeClr val="tx1"/>
                </a:solidFill>
                <a:latin typeface="Tw Cen MT"/>
                <a:ea typeface="宋体" pitchFamily="2" charset="-122"/>
              </a:defRPr>
            </a:lvl8pPr>
            <a:lvl9pPr marL="1828800" algn="ctr" rtl="0" fontAlgn="base">
              <a:lnSpc>
                <a:spcPct val="90000"/>
              </a:lnSpc>
              <a:spcBef>
                <a:spcPct val="0"/>
              </a:spcBef>
              <a:spcAft>
                <a:spcPct val="0"/>
              </a:spcAft>
              <a:defRPr sz="3600">
                <a:solidFill>
                  <a:schemeClr val="tx1"/>
                </a:solidFill>
                <a:latin typeface="Tw Cen MT"/>
                <a:ea typeface="宋体" pitchFamily="2" charset="-122"/>
              </a:defRPr>
            </a:lvl9pPr>
          </a:lstStyle>
          <a:p>
            <a:pPr eaLnBrk="1" hangingPunct="1">
              <a:buFontTx/>
              <a:defRPr/>
            </a:pPr>
            <a:r>
              <a:rPr lang="en-US" altLang="zh-CN" sz="2800" b="1">
                <a:latin typeface="Arial" panose="020B0604020202020204" pitchFamily="34" charset="0"/>
                <a:ea typeface="微软雅黑" panose="020B0503020204020204" pitchFamily="34" charset="-122"/>
                <a:cs typeface="Arial" pitchFamily="34" charset="0"/>
                <a:sym typeface="Arial" panose="020B0604020202020204" pitchFamily="34" charset="0"/>
              </a:rPr>
              <a:t>E2 Solution</a:t>
            </a:r>
            <a:r>
              <a:rPr lang="zh-CN" altLang="en-US" sz="2800" b="1">
                <a:latin typeface="Arial" panose="020B0604020202020204" pitchFamily="34" charset="0"/>
                <a:ea typeface="微软雅黑" panose="020B0503020204020204" pitchFamily="34" charset="-122"/>
                <a:cs typeface="Arial" pitchFamily="34" charset="0"/>
                <a:sym typeface="Arial" panose="020B0604020202020204" pitchFamily="34" charset="0"/>
              </a:rPr>
              <a:t> </a:t>
            </a:r>
            <a:endParaRPr lang="zh-CN" altLang="en-US" sz="2800" b="1"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E4B29B20-36A6-490D-A8E7-7704D7F66F79}"/>
              </a:ext>
            </a:extLst>
          </p:cNvPr>
          <p:cNvGraphicFramePr/>
          <p:nvPr>
            <p:extLst>
              <p:ext uri="{D42A27DB-BD31-4B8C-83A1-F6EECF244321}">
                <p14:modId xmlns:p14="http://schemas.microsoft.com/office/powerpoint/2010/main" val="1170044378"/>
              </p:ext>
            </p:extLst>
          </p:nvPr>
        </p:nvGraphicFramePr>
        <p:xfrm>
          <a:off x="1064568" y="1591928"/>
          <a:ext cx="7992888" cy="428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04305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标题 6145"/>
          <p:cNvSpPr>
            <a:spLocks noGrp="1" noChangeArrowheads="1"/>
          </p:cNvSpPr>
          <p:nvPr>
            <p:ph type="title"/>
          </p:nvPr>
        </p:nvSpPr>
        <p:spPr>
          <a:xfrm>
            <a:off x="358080" y="740879"/>
            <a:ext cx="8915400" cy="455873"/>
          </a:xfrm>
        </p:spPr>
        <p:txBody>
          <a:bodyPr>
            <a:normAutofit/>
          </a:bodyPr>
          <a:lstStyle/>
          <a:p>
            <a:pPr algn="l" eaLnBrk="1" hangingPunct="1">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Step 1. Check wiring</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sp>
        <p:nvSpPr>
          <p:cNvPr id="82947" name="文本框 6150"/>
          <p:cNvSpPr txBox="1">
            <a:spLocks noChangeArrowheads="1"/>
          </p:cNvSpPr>
          <p:nvPr/>
        </p:nvSpPr>
        <p:spPr bwMode="auto">
          <a:xfrm>
            <a:off x="330200" y="1115452"/>
            <a:ext cx="8767638" cy="369332"/>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Check if wiring between low pressure switch and Integrated board is well connected. </a:t>
            </a:r>
            <a:endParaRPr lang="zh-CN" altLang="en-US" b="0" dirty="0">
              <a:cs typeface="Arial" panose="020B0604020202020204" pitchFamily="34" charset="0"/>
              <a:sym typeface="Arial" panose="020B0604020202020204" pitchFamily="34" charset="0"/>
            </a:endParaRPr>
          </a:p>
        </p:txBody>
      </p:sp>
      <p:grpSp>
        <p:nvGrpSpPr>
          <p:cNvPr id="2" name="组合 1">
            <a:extLst>
              <a:ext uri="{FF2B5EF4-FFF2-40B4-BE49-F238E27FC236}">
                <a16:creationId xmlns:a16="http://schemas.microsoft.com/office/drawing/2014/main" id="{E3D05B38-3FA6-4B03-833A-716BEF8400A4}"/>
              </a:ext>
            </a:extLst>
          </p:cNvPr>
          <p:cNvGrpSpPr/>
          <p:nvPr/>
        </p:nvGrpSpPr>
        <p:grpSpPr>
          <a:xfrm>
            <a:off x="347720" y="1634784"/>
            <a:ext cx="9429816" cy="4386504"/>
            <a:chOff x="309530" y="1490768"/>
            <a:chExt cx="9429816" cy="4386504"/>
          </a:xfrm>
        </p:grpSpPr>
        <p:pic>
          <p:nvPicPr>
            <p:cNvPr id="10" name="Picture 1"/>
            <p:cNvPicPr>
              <a:picLocks noChangeAspect="1" noChangeArrowheads="1"/>
            </p:cNvPicPr>
            <p:nvPr/>
          </p:nvPicPr>
          <p:blipFill>
            <a:blip r:embed="rId2" cstate="print"/>
            <a:srcRect/>
            <a:stretch>
              <a:fillRect/>
            </a:stretch>
          </p:blipFill>
          <p:spPr bwMode="auto">
            <a:xfrm>
              <a:off x="309530" y="1490768"/>
              <a:ext cx="7308947" cy="4386504"/>
            </a:xfrm>
            <a:prstGeom prst="rect">
              <a:avLst/>
            </a:prstGeom>
            <a:noFill/>
            <a:ln w="9525">
              <a:noFill/>
              <a:miter lim="800000"/>
              <a:headEnd/>
              <a:tailEnd/>
            </a:ln>
            <a:effectLst/>
          </p:spPr>
        </p:pic>
        <p:sp>
          <p:nvSpPr>
            <p:cNvPr id="82949" name="Text Box 13"/>
            <p:cNvSpPr txBox="1">
              <a:spLocks noChangeArrowheads="1"/>
            </p:cNvSpPr>
            <p:nvPr/>
          </p:nvSpPr>
          <p:spPr bwMode="auto">
            <a:xfrm>
              <a:off x="7810520" y="4643446"/>
              <a:ext cx="1928826" cy="923330"/>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Low pressure switch terminal DIN4 </a:t>
              </a:r>
            </a:p>
          </p:txBody>
        </p:sp>
        <p:sp>
          <p:nvSpPr>
            <p:cNvPr id="11" name="矩形 10"/>
            <p:cNvSpPr/>
            <p:nvPr/>
          </p:nvSpPr>
          <p:spPr>
            <a:xfrm>
              <a:off x="6395440" y="3863328"/>
              <a:ext cx="285752"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cxnSp>
          <p:nvCxnSpPr>
            <p:cNvPr id="12" name="直接箭头连接符 11"/>
            <p:cNvCxnSpPr>
              <a:stCxn id="11" idx="3"/>
            </p:cNvCxnSpPr>
            <p:nvPr/>
          </p:nvCxnSpPr>
          <p:spPr>
            <a:xfrm>
              <a:off x="6681192" y="4006204"/>
              <a:ext cx="1428760" cy="7143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2952" name="文本框 3"/>
          <p:cNvSpPr txBox="1">
            <a:spLocks noChangeArrowheads="1"/>
          </p:cNvSpPr>
          <p:nvPr/>
        </p:nvSpPr>
        <p:spPr bwMode="auto">
          <a:xfrm>
            <a:off x="577850" y="6248400"/>
            <a:ext cx="8667750" cy="369888"/>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well connected, go to step 2. </a:t>
            </a:r>
            <a:endParaRPr lang="zh-CN" altLang="en-US" b="0" dirty="0">
              <a:cs typeface="Arial" panose="020B0604020202020204" pitchFamily="34" charset="0"/>
              <a:sym typeface="Arial" panose="020B0604020202020204" pitchFamily="34" charset="0"/>
            </a:endParaRPr>
          </a:p>
        </p:txBody>
      </p:sp>
      <p:sp>
        <p:nvSpPr>
          <p:cNvPr id="13" name="文本框 12">
            <a:extLst>
              <a:ext uri="{FF2B5EF4-FFF2-40B4-BE49-F238E27FC236}">
                <a16:creationId xmlns:a16="http://schemas.microsoft.com/office/drawing/2014/main" id="{C8AEA387-24AB-4A40-8B18-F50C4C690C5E}"/>
              </a:ext>
            </a:extLst>
          </p:cNvPr>
          <p:cNvSpPr txBox="1"/>
          <p:nvPr/>
        </p:nvSpPr>
        <p:spPr>
          <a:xfrm>
            <a:off x="330200" y="303039"/>
            <a:ext cx="4955308" cy="461665"/>
          </a:xfrm>
          <a:prstGeom prst="rect">
            <a:avLst/>
          </a:prstGeom>
          <a:noFill/>
        </p:spPr>
        <p:txBody>
          <a:bodyPr wrap="square">
            <a:spAutoFit/>
          </a:bodyPr>
          <a:lstStyle/>
          <a:p>
            <a:r>
              <a:rPr lang="en-GB" altLang="zh-CN" sz="2400" dirty="0">
                <a:cs typeface="Arial" panose="020B0604020202020204" pitchFamily="34" charset="0"/>
                <a:sym typeface="Arial" panose="020B0604020202020204" pitchFamily="34" charset="0"/>
              </a:rPr>
              <a:t>Single phase model:</a:t>
            </a:r>
            <a:endParaRPr lang="zh-CN" altLang="en-US"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标题 6145"/>
          <p:cNvSpPr>
            <a:spLocks noGrp="1" noChangeArrowheads="1"/>
          </p:cNvSpPr>
          <p:nvPr>
            <p:ph type="title"/>
          </p:nvPr>
        </p:nvSpPr>
        <p:spPr>
          <a:xfrm>
            <a:off x="350105" y="764704"/>
            <a:ext cx="8915400" cy="561975"/>
          </a:xfrm>
        </p:spPr>
        <p:txBody>
          <a:bodyPr>
            <a:normAutofit/>
          </a:bodyPr>
          <a:lstStyle/>
          <a:p>
            <a:pPr algn="l" eaLnBrk="1" hangingPunct="1">
              <a:defRPr/>
            </a:pPr>
            <a:r>
              <a:rPr lang="en-US" altLang="zh-CN" sz="1800"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Step 1. Check wiring</a:t>
            </a:r>
            <a:endParaRPr lang="zh-CN" altLang="en-US" sz="1800" cap="none"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82947" name="文本框 6150"/>
          <p:cNvSpPr txBox="1">
            <a:spLocks noChangeArrowheads="1"/>
          </p:cNvSpPr>
          <p:nvPr/>
        </p:nvSpPr>
        <p:spPr bwMode="auto">
          <a:xfrm>
            <a:off x="344488" y="1217109"/>
            <a:ext cx="9145016" cy="369332"/>
          </a:xfrm>
          <a:prstGeom prst="rect">
            <a:avLst/>
          </a:prstGeom>
          <a:noFill/>
          <a:ln w="9525">
            <a:noFill/>
            <a:miter lim="800000"/>
            <a:headEnd/>
            <a:tailEnd/>
          </a:ln>
        </p:spPr>
        <p:txBody>
          <a:bodyPr wrap="square">
            <a:spAutoFit/>
          </a:bodyPr>
          <a:lstStyle/>
          <a:p>
            <a:pPr>
              <a:spcBef>
                <a:spcPct val="50000"/>
              </a:spcBef>
            </a:pPr>
            <a:r>
              <a:rPr lang="en-US" altLang="zh-CN" b="0" dirty="0">
                <a:ea typeface="微软雅黑" panose="020B0503020204020204" pitchFamily="34" charset="-122"/>
                <a:cs typeface="Arial" pitchFamily="34" charset="0"/>
                <a:sym typeface="Arial" panose="020B0604020202020204" pitchFamily="34" charset="0"/>
              </a:rPr>
              <a:t>Check if wiring between low pressure switch and PC board is well connected.</a:t>
            </a:r>
            <a:endParaRPr lang="zh-CN" altLang="en-US" b="0" dirty="0">
              <a:ea typeface="微软雅黑" panose="020B0503020204020204" pitchFamily="34" charset="-122"/>
              <a:cs typeface="Arial" pitchFamily="34" charset="0"/>
              <a:sym typeface="Arial" panose="020B0604020202020204" pitchFamily="34" charset="0"/>
            </a:endParaRPr>
          </a:p>
        </p:txBody>
      </p:sp>
      <p:sp>
        <p:nvSpPr>
          <p:cNvPr id="82952" name="文本框 3"/>
          <p:cNvSpPr txBox="1">
            <a:spLocks noChangeArrowheads="1"/>
          </p:cNvSpPr>
          <p:nvPr/>
        </p:nvSpPr>
        <p:spPr bwMode="auto">
          <a:xfrm>
            <a:off x="344488" y="5517855"/>
            <a:ext cx="8667750" cy="369888"/>
          </a:xfrm>
          <a:prstGeom prst="rect">
            <a:avLst/>
          </a:prstGeom>
          <a:noFill/>
          <a:ln w="9525">
            <a:noFill/>
            <a:miter lim="800000"/>
            <a:headEnd/>
            <a:tailEnd/>
          </a:ln>
        </p:spPr>
        <p:txBody>
          <a:bodyPr>
            <a:spAutoFit/>
          </a:bodyPr>
          <a:lstStyle/>
          <a:p>
            <a:pPr>
              <a:spcBef>
                <a:spcPct val="50000"/>
              </a:spcBef>
            </a:pPr>
            <a:r>
              <a:rPr lang="en-US" altLang="zh-CN" b="0" dirty="0">
                <a:ea typeface="微软雅黑" panose="020B0503020204020204" pitchFamily="34" charset="-122"/>
                <a:cs typeface="Arial" pitchFamily="34" charset="0"/>
                <a:sym typeface="Arial" panose="020B0604020202020204" pitchFamily="34" charset="0"/>
              </a:rPr>
              <a:t>If well connected, go to step 2. </a:t>
            </a:r>
            <a:endParaRPr lang="zh-CN" altLang="en-US" b="0" dirty="0">
              <a:ea typeface="微软雅黑" panose="020B0503020204020204" pitchFamily="34" charset="-122"/>
              <a:cs typeface="Arial" pitchFamily="34" charset="0"/>
              <a:sym typeface="Arial" panose="020B0604020202020204" pitchFamily="34" charset="0"/>
            </a:endParaRPr>
          </a:p>
        </p:txBody>
      </p:sp>
      <p:grpSp>
        <p:nvGrpSpPr>
          <p:cNvPr id="5" name="组合 4">
            <a:extLst>
              <a:ext uri="{FF2B5EF4-FFF2-40B4-BE49-F238E27FC236}">
                <a16:creationId xmlns:a16="http://schemas.microsoft.com/office/drawing/2014/main" id="{35686FB0-EBA8-4ABD-B7F7-71BFE86CB828}"/>
              </a:ext>
            </a:extLst>
          </p:cNvPr>
          <p:cNvGrpSpPr/>
          <p:nvPr/>
        </p:nvGrpSpPr>
        <p:grpSpPr>
          <a:xfrm>
            <a:off x="487325" y="1939376"/>
            <a:ext cx="7992888" cy="3405739"/>
            <a:chOff x="488504" y="3645024"/>
            <a:chExt cx="7992888" cy="3405739"/>
          </a:xfrm>
        </p:grpSpPr>
        <p:grpSp>
          <p:nvGrpSpPr>
            <p:cNvPr id="4" name="组合 3">
              <a:extLst>
                <a:ext uri="{FF2B5EF4-FFF2-40B4-BE49-F238E27FC236}">
                  <a16:creationId xmlns:a16="http://schemas.microsoft.com/office/drawing/2014/main" id="{D825783C-110D-4D41-A335-5E3B6080C2CA}"/>
                </a:ext>
              </a:extLst>
            </p:cNvPr>
            <p:cNvGrpSpPr/>
            <p:nvPr/>
          </p:nvGrpSpPr>
          <p:grpSpPr>
            <a:xfrm>
              <a:off x="488504" y="3645024"/>
              <a:ext cx="7992888" cy="3405739"/>
              <a:chOff x="488504" y="3645024"/>
              <a:chExt cx="7992888" cy="3405739"/>
            </a:xfrm>
          </p:grpSpPr>
          <p:pic>
            <p:nvPicPr>
              <p:cNvPr id="13" name="Picture 2"/>
              <p:cNvPicPr>
                <a:picLocks noChangeAspect="1" noChangeArrowheads="1"/>
              </p:cNvPicPr>
              <p:nvPr/>
            </p:nvPicPr>
            <p:blipFill>
              <a:blip r:embed="rId2" cstate="print"/>
              <a:srcRect l="5512" r="3150"/>
              <a:stretch>
                <a:fillRect/>
              </a:stretch>
            </p:blipFill>
            <p:spPr bwMode="auto">
              <a:xfrm>
                <a:off x="488504" y="3645024"/>
                <a:ext cx="7992888" cy="2868138"/>
              </a:xfrm>
              <a:prstGeom prst="rect">
                <a:avLst/>
              </a:prstGeom>
              <a:noFill/>
              <a:ln w="9525">
                <a:noFill/>
                <a:miter lim="800000"/>
                <a:headEnd/>
                <a:tailEnd/>
              </a:ln>
            </p:spPr>
          </p:pic>
          <p:sp>
            <p:nvSpPr>
              <p:cNvPr id="82949" name="Text Box 13"/>
              <p:cNvSpPr txBox="1">
                <a:spLocks noChangeArrowheads="1"/>
              </p:cNvSpPr>
              <p:nvPr/>
            </p:nvSpPr>
            <p:spPr bwMode="auto">
              <a:xfrm>
                <a:off x="705707" y="6681431"/>
                <a:ext cx="3960440" cy="369332"/>
              </a:xfrm>
              <a:prstGeom prst="rect">
                <a:avLst/>
              </a:prstGeom>
              <a:noFill/>
              <a:ln w="9525">
                <a:noFill/>
                <a:miter lim="800000"/>
                <a:headEnd/>
                <a:tailEnd/>
              </a:ln>
            </p:spPr>
            <p:txBody>
              <a:bodyPr wrap="square">
                <a:spAutoFit/>
              </a:bodyPr>
              <a:lstStyle/>
              <a:p>
                <a:pPr>
                  <a:spcBef>
                    <a:spcPct val="50000"/>
                  </a:spcBef>
                </a:pPr>
                <a:r>
                  <a:rPr lang="en-US" altLang="zh-CN" b="0" dirty="0">
                    <a:ea typeface="微软雅黑" panose="020B0503020204020204" pitchFamily="34" charset="-122"/>
                    <a:sym typeface="Arial" panose="020B0604020202020204" pitchFamily="34" charset="0"/>
                  </a:rPr>
                  <a:t>Low pressure switch terminal DIN4 </a:t>
                </a:r>
              </a:p>
            </p:txBody>
          </p:sp>
          <p:cxnSp>
            <p:nvCxnSpPr>
              <p:cNvPr id="17" name="直接箭头连接符 16"/>
              <p:cNvCxnSpPr>
                <a:cxnSpLocks/>
                <a:endCxn id="82949" idx="0"/>
              </p:cNvCxnSpPr>
              <p:nvPr/>
            </p:nvCxnSpPr>
            <p:spPr>
              <a:xfrm>
                <a:off x="1572816" y="4881736"/>
                <a:ext cx="1113111" cy="179969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1496616" y="4653136"/>
              <a:ext cx="152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文本框 21">
            <a:extLst>
              <a:ext uri="{FF2B5EF4-FFF2-40B4-BE49-F238E27FC236}">
                <a16:creationId xmlns:a16="http://schemas.microsoft.com/office/drawing/2014/main" id="{2FEB1224-EC66-4456-BA98-DC9C325F8B8D}"/>
              </a:ext>
            </a:extLst>
          </p:cNvPr>
          <p:cNvSpPr txBox="1"/>
          <p:nvPr/>
        </p:nvSpPr>
        <p:spPr>
          <a:xfrm>
            <a:off x="344488" y="353836"/>
            <a:ext cx="4955308" cy="461665"/>
          </a:xfrm>
          <a:prstGeom prst="rect">
            <a:avLst/>
          </a:prstGeom>
          <a:noFill/>
        </p:spPr>
        <p:txBody>
          <a:bodyPr wrap="square">
            <a:spAutoFit/>
          </a:bodyPr>
          <a:lstStyle/>
          <a:p>
            <a:r>
              <a:rPr lang="en-US" altLang="zh-CN" sz="2400" dirty="0">
                <a:ea typeface="微软雅黑" panose="020B0503020204020204" pitchFamily="34" charset="-122"/>
                <a:sym typeface="Arial" panose="020B0604020202020204" pitchFamily="34" charset="0"/>
              </a:rPr>
              <a:t>Three-phase model:</a:t>
            </a:r>
            <a:endParaRPr lang="zh-CN" altLang="en-US"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18"/>
          <p:cNvSpPr>
            <a:spLocks noChangeArrowheads="1"/>
          </p:cNvSpPr>
          <p:nvPr/>
        </p:nvSpPr>
        <p:spPr bwMode="auto">
          <a:xfrm>
            <a:off x="357190" y="350821"/>
            <a:ext cx="6167446" cy="792163"/>
          </a:xfrm>
          <a:prstGeom prst="rect">
            <a:avLst/>
          </a:prstGeom>
          <a:noFill/>
          <a:ln w="9525">
            <a:noFill/>
            <a:miter lim="800000"/>
            <a:headEnd/>
            <a:tailEnd/>
          </a:ln>
        </p:spPr>
        <p:txBody>
          <a:bodyPr anchor="ctr"/>
          <a:lstStyle/>
          <a:p>
            <a:r>
              <a:rPr lang="en-US" altLang="zh-CN" b="0" dirty="0">
                <a:cs typeface="Arial" panose="020B0604020202020204" pitchFamily="34" charset="0"/>
                <a:sym typeface="Arial" panose="020B0604020202020204" pitchFamily="34" charset="0"/>
              </a:rPr>
              <a:t>Step 2. Check if it is Gas leakage </a:t>
            </a:r>
            <a:br>
              <a:rPr lang="zh-CN" altLang="en-US" b="0" dirty="0">
                <a:cs typeface="Arial" panose="020B0604020202020204" pitchFamily="34" charset="0"/>
                <a:sym typeface="Arial" panose="020B0604020202020204" pitchFamily="34" charset="0"/>
              </a:rPr>
            </a:b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A. Check low pressure value if it is lower than 0.05Mpa.</a:t>
            </a:r>
            <a:endParaRPr lang="zh-CN" altLang="en-US" b="0" dirty="0">
              <a:cs typeface="Arial" panose="020B0604020202020204" pitchFamily="34" charset="0"/>
              <a:sym typeface="Arial" panose="020B0604020202020204" pitchFamily="34" charset="0"/>
            </a:endParaRPr>
          </a:p>
        </p:txBody>
      </p:sp>
      <p:graphicFrame>
        <p:nvGraphicFramePr>
          <p:cNvPr id="7496" name="Group 328"/>
          <p:cNvGraphicFramePr>
            <a:graphicFrameLocks noGrp="1"/>
          </p:cNvGraphicFramePr>
          <p:nvPr>
            <p:ph/>
            <p:extLst>
              <p:ext uri="{D42A27DB-BD31-4B8C-83A1-F6EECF244321}">
                <p14:modId xmlns:p14="http://schemas.microsoft.com/office/powerpoint/2010/main" val="3787899432"/>
              </p:ext>
            </p:extLst>
          </p:nvPr>
        </p:nvGraphicFramePr>
        <p:xfrm>
          <a:off x="495300" y="1143000"/>
          <a:ext cx="7478713" cy="2894014"/>
        </p:xfrm>
        <a:graphic>
          <a:graphicData uri="http://schemas.openxmlformats.org/drawingml/2006/table">
            <a:tbl>
              <a:tblPr/>
              <a:tblGrid>
                <a:gridCol w="725488">
                  <a:extLst>
                    <a:ext uri="{9D8B030D-6E8A-4147-A177-3AD203B41FA5}">
                      <a16:colId xmlns:a16="http://schemas.microsoft.com/office/drawing/2014/main" val="20000"/>
                    </a:ext>
                  </a:extLst>
                </a:gridCol>
                <a:gridCol w="666728">
                  <a:extLst>
                    <a:ext uri="{9D8B030D-6E8A-4147-A177-3AD203B41FA5}">
                      <a16:colId xmlns:a16="http://schemas.microsoft.com/office/drawing/2014/main" val="20001"/>
                    </a:ext>
                  </a:extLst>
                </a:gridCol>
                <a:gridCol w="858859">
                  <a:extLst>
                    <a:ext uri="{9D8B030D-6E8A-4147-A177-3AD203B41FA5}">
                      <a16:colId xmlns:a16="http://schemas.microsoft.com/office/drawing/2014/main" val="20002"/>
                    </a:ext>
                  </a:extLst>
                </a:gridCol>
                <a:gridCol w="1125538">
                  <a:extLst>
                    <a:ext uri="{9D8B030D-6E8A-4147-A177-3AD203B41FA5}">
                      <a16:colId xmlns:a16="http://schemas.microsoft.com/office/drawing/2014/main" val="20003"/>
                    </a:ext>
                  </a:extLst>
                </a:gridCol>
                <a:gridCol w="1125537">
                  <a:extLst>
                    <a:ext uri="{9D8B030D-6E8A-4147-A177-3AD203B41FA5}">
                      <a16:colId xmlns:a16="http://schemas.microsoft.com/office/drawing/2014/main" val="20004"/>
                    </a:ext>
                  </a:extLst>
                </a:gridCol>
                <a:gridCol w="1397000">
                  <a:extLst>
                    <a:ext uri="{9D8B030D-6E8A-4147-A177-3AD203B41FA5}">
                      <a16:colId xmlns:a16="http://schemas.microsoft.com/office/drawing/2014/main" val="20005"/>
                    </a:ext>
                  </a:extLst>
                </a:gridCol>
                <a:gridCol w="1579563">
                  <a:extLst>
                    <a:ext uri="{9D8B030D-6E8A-4147-A177-3AD203B41FA5}">
                      <a16:colId xmlns:a16="http://schemas.microsoft.com/office/drawing/2014/main" val="20006"/>
                    </a:ext>
                  </a:extLst>
                </a:gridCol>
              </a:tblGrid>
              <a:tr h="4048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Inverter Pool HP High &amp; Low Reference Pressure (R32)</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6985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rPr>
                        <a:t>　</a:t>
                      </a:r>
                      <a:endParaRPr kumimoji="0" lang="zh-CN" altLang="en-US" sz="18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CN"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Air</a:t>
                      </a:r>
                      <a:r>
                        <a:rPr kumimoji="0" lang="zh-CN" altLang="en-US"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CN"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Humidity%</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CN"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Water inlet </a:t>
                      </a:r>
                      <a:r>
                        <a:rPr kumimoji="0" lang="zh-CN" altLang="en-US"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CN"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Water outlet</a:t>
                      </a:r>
                      <a:r>
                        <a:rPr kumimoji="0" lang="zh-CN" altLang="en-US"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　</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GB" altLang="zh-CN"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Low pressure</a:t>
                      </a:r>
                      <a:r>
                        <a:rPr kumimoji="0" lang="zh-CN" altLang="en-US"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a:t>
                      </a:r>
                      <a:r>
                        <a:rPr kumimoji="0" lang="en-US" altLang="zh-CN" sz="1200" b="1" i="0" u="none" strike="noStrike" cap="none" normalizeH="0" baseline="0" dirty="0" err="1">
                          <a:ln>
                            <a:noFill/>
                          </a:ln>
                          <a:solidFill>
                            <a:schemeClr val="tx1"/>
                          </a:solidFill>
                          <a:effectLst/>
                          <a:latin typeface="Arial" pitchFamily="34" charset="0"/>
                          <a:ea typeface="+mj-ea"/>
                          <a:cs typeface="Arial" pitchFamily="34" charset="0"/>
                          <a:sym typeface="Arial" panose="020B0604020202020204" pitchFamily="34" charset="0"/>
                        </a:rPr>
                        <a:t>Mpa</a:t>
                      </a:r>
                      <a:r>
                        <a:rPr kumimoji="0" lang="zh-CN" altLang="en-US" sz="1200" b="1"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5625">
                <a:tc row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Heating</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15</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12</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26</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28</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100% Capacity</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0.67-0.8</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308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80% Capacity</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0.8-1.0</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19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Cooling</a:t>
                      </a:r>
                      <a:endParaRPr kumimoji="0" lang="zh-CN" altLang="en-US"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rPr>
                        <a:t>35</a:t>
                      </a:r>
                      <a:endParaRPr kumimoji="0" lang="en-US" altLang="zh-CN" sz="18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rPr>
                        <a:t>24</a:t>
                      </a:r>
                      <a:endParaRPr kumimoji="0" lang="en-US" altLang="zh-CN" sz="18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rPr>
                        <a:t>28</a:t>
                      </a:r>
                      <a:endParaRPr kumimoji="0" lang="en-US" altLang="zh-CN" sz="18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rPr>
                        <a:t>26</a:t>
                      </a:r>
                      <a:endParaRPr kumimoji="0" lang="en-US" altLang="zh-CN" sz="18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rPr>
                        <a:t>100% Capacity</a:t>
                      </a:r>
                      <a:endParaRPr kumimoji="0" lang="en-US" altLang="zh-CN" sz="1800" b="0" i="0" u="none" strike="noStrike" cap="none" normalizeH="0" baseline="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rPr>
                        <a:t>0.9-1.0</a:t>
                      </a:r>
                      <a:endParaRPr kumimoji="0" lang="en-US" altLang="zh-CN" sz="1800" b="0" i="0" u="none" strike="noStrike" cap="none" normalizeH="0" baseline="0" dirty="0">
                        <a:ln>
                          <a:noFill/>
                        </a:ln>
                        <a:solidFill>
                          <a:schemeClr val="tx1"/>
                        </a:solidFill>
                        <a:effectLst/>
                        <a:latin typeface="Arial" pitchFamily="34" charset="0"/>
                        <a:ea typeface="+mj-ea"/>
                        <a:cs typeface="Arial" pitchFamily="34" charset="0"/>
                        <a:sym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Rectangle 4"/>
          <p:cNvSpPr txBox="1">
            <a:spLocks noRot="1" noChangeArrowheads="1"/>
          </p:cNvSpPr>
          <p:nvPr/>
        </p:nvSpPr>
        <p:spPr>
          <a:xfrm>
            <a:off x="495300" y="4114800"/>
            <a:ext cx="9267825" cy="1402432"/>
          </a:xfrm>
          <a:prstGeom prst="rect">
            <a:avLst/>
          </a:prstGeom>
        </p:spPr>
        <p:txBody>
          <a:bodyPr/>
          <a:lstStyle/>
          <a:p>
            <a:pPr marL="342900" indent="-342900" fontAlgn="auto">
              <a:lnSpc>
                <a:spcPct val="90000"/>
              </a:lnSpc>
              <a:spcBef>
                <a:spcPct val="20000"/>
              </a:spcBef>
              <a:spcAft>
                <a:spcPts val="0"/>
              </a:spcAft>
              <a:buFontTx/>
              <a:buNone/>
              <a:defRPr/>
            </a:pPr>
            <a:r>
              <a:rPr lang="en-US" altLang="zh-CN" b="0" u="sng" dirty="0">
                <a:ea typeface="+mj-ea"/>
                <a:cs typeface="Arial" panose="020B0604020202020204" pitchFamily="34" charset="0"/>
                <a:sym typeface="Arial" panose="020B0604020202020204" pitchFamily="34" charset="0"/>
              </a:rPr>
              <a:t>Normal </a:t>
            </a:r>
            <a:r>
              <a:rPr lang="en-GB" altLang="zh-CN" b="0" u="sng" dirty="0">
                <a:ea typeface="+mn-ea"/>
                <a:cs typeface="Arial" panose="020B0604020202020204" pitchFamily="34" charset="0"/>
                <a:sym typeface="Arial" panose="020B0604020202020204" pitchFamily="34" charset="0"/>
              </a:rPr>
              <a:t>ambient </a:t>
            </a:r>
            <a:r>
              <a:rPr lang="en-US" altLang="zh-CN" b="0" u="sng" dirty="0">
                <a:ea typeface="+mj-ea"/>
                <a:cs typeface="Arial" panose="020B0604020202020204" pitchFamily="34" charset="0"/>
                <a:sym typeface="Arial" panose="020B0604020202020204" pitchFamily="34" charset="0"/>
              </a:rPr>
              <a:t>temp: </a:t>
            </a:r>
          </a:p>
          <a:p>
            <a:pPr marL="342900" indent="-342900" fontAlgn="auto">
              <a:lnSpc>
                <a:spcPct val="90000"/>
              </a:lnSpc>
              <a:spcBef>
                <a:spcPct val="20000"/>
              </a:spcBef>
              <a:spcAft>
                <a:spcPts val="0"/>
              </a:spcAft>
              <a:buFontTx/>
              <a:buNone/>
              <a:defRPr/>
            </a:pPr>
            <a:r>
              <a:rPr lang="en-US" altLang="zh-CN" b="0" dirty="0">
                <a:ea typeface="+mj-ea"/>
                <a:cs typeface="Arial" panose="020B0604020202020204" pitchFamily="34" charset="0"/>
                <a:sym typeface="Arial" panose="020B0604020202020204" pitchFamily="34" charset="0"/>
              </a:rPr>
              <a:t>When detecting gas, heat pump must be running </a:t>
            </a:r>
            <a:r>
              <a:rPr lang="en-US" b="0" dirty="0">
                <a:ea typeface="+mn-ea"/>
                <a:cs typeface="Arial" panose="020B0604020202020204" pitchFamily="34" charset="0"/>
                <a:sym typeface="Arial" panose="020B0604020202020204" pitchFamily="34" charset="0"/>
              </a:rPr>
              <a:t>at least 5 minutes</a:t>
            </a:r>
            <a:r>
              <a:rPr lang="en-GB" altLang="zh-CN" b="0" dirty="0">
                <a:ea typeface="+mj-ea"/>
                <a:cs typeface="Arial" pitchFamily="34" charset="0"/>
                <a:sym typeface="Arial" panose="020B0604020202020204" pitchFamily="34" charset="0"/>
              </a:rPr>
              <a:t>, the pressure value will vary according to air temp, please refer to pressure data form. </a:t>
            </a:r>
          </a:p>
          <a:p>
            <a:pPr marL="342900" indent="-342900" fontAlgn="auto">
              <a:lnSpc>
                <a:spcPct val="90000"/>
              </a:lnSpc>
              <a:spcBef>
                <a:spcPct val="20000"/>
              </a:spcBef>
              <a:spcAft>
                <a:spcPts val="0"/>
              </a:spcAft>
              <a:buFontTx/>
              <a:buNone/>
              <a:defRPr/>
            </a:pPr>
            <a:r>
              <a:rPr lang="en-GB" altLang="zh-CN" b="0" dirty="0">
                <a:ea typeface="+mj-ea"/>
                <a:cs typeface="Arial" pitchFamily="34" charset="0"/>
                <a:sym typeface="Arial" panose="020B0604020202020204" pitchFamily="34" charset="0"/>
              </a:rPr>
              <a:t>When pressure value is 10% lower than reference pressure value, gas should be insufficient.</a:t>
            </a:r>
          </a:p>
        </p:txBody>
      </p:sp>
      <p:sp>
        <p:nvSpPr>
          <p:cNvPr id="85039" name="文本框 3"/>
          <p:cNvSpPr txBox="1">
            <a:spLocks noChangeArrowheads="1"/>
          </p:cNvSpPr>
          <p:nvPr/>
        </p:nvSpPr>
        <p:spPr bwMode="auto">
          <a:xfrm>
            <a:off x="495300" y="5867400"/>
            <a:ext cx="8667750" cy="784225"/>
          </a:xfrm>
          <a:prstGeom prst="rect">
            <a:avLst/>
          </a:prstGeom>
          <a:noFill/>
          <a:ln w="9525">
            <a:noFill/>
            <a:miter lim="800000"/>
            <a:headEnd/>
            <a:tailEnd/>
          </a:ln>
        </p:spPr>
        <p:txBody>
          <a:bodyPr>
            <a:spAutoFit/>
          </a:bodyPr>
          <a:lstStyle/>
          <a:p>
            <a:pPr>
              <a:spcBef>
                <a:spcPct val="50000"/>
              </a:spcBef>
            </a:pPr>
            <a:r>
              <a:rPr lang="en-US" altLang="zh-CN" b="0" dirty="0">
                <a:cs typeface="Arial" pitchFamily="34" charset="0"/>
                <a:sym typeface="Arial" panose="020B0604020202020204" pitchFamily="34" charset="0"/>
              </a:rPr>
              <a:t>If low pressure value is too low, pls go to Point B &amp; Point C.</a:t>
            </a:r>
          </a:p>
          <a:p>
            <a:pPr>
              <a:spcBef>
                <a:spcPct val="50000"/>
              </a:spcBef>
            </a:pPr>
            <a:r>
              <a:rPr lang="en-US" altLang="zh-CN" b="0" dirty="0">
                <a:cs typeface="Arial" pitchFamily="34" charset="0"/>
                <a:sym typeface="Arial" panose="020B0604020202020204" pitchFamily="34" charset="0"/>
              </a:rPr>
              <a:t>If low pressure value is normal, skip to step 4. </a:t>
            </a:r>
            <a:endParaRPr lang="zh-CN" altLang="en-US" b="0" dirty="0">
              <a:cs typeface="Arial" panose="020B0604020202020204" pitchFamily="34" charset="0"/>
              <a:sym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C:\Users\stone\Desktop\图片2.jpg"/>
          <p:cNvPicPr>
            <a:picLocks noChangeAspect="1" noChangeArrowheads="1"/>
          </p:cNvPicPr>
          <p:nvPr/>
        </p:nvPicPr>
        <p:blipFill>
          <a:blip r:embed="rId2" cstate="print"/>
          <a:srcRect/>
          <a:stretch>
            <a:fillRect/>
          </a:stretch>
        </p:blipFill>
        <p:spPr bwMode="auto">
          <a:xfrm>
            <a:off x="4448175" y="2060575"/>
            <a:ext cx="3895725" cy="3267075"/>
          </a:xfrm>
          <a:prstGeom prst="rect">
            <a:avLst/>
          </a:prstGeom>
          <a:noFill/>
          <a:ln w="9525">
            <a:noFill/>
            <a:miter lim="800000"/>
            <a:headEnd/>
            <a:tailEnd/>
          </a:ln>
        </p:spPr>
      </p:pic>
      <p:pic>
        <p:nvPicPr>
          <p:cNvPr id="48131" name="Picture 4"/>
          <p:cNvPicPr>
            <a:picLocks noChangeAspect="1" noChangeArrowheads="1"/>
          </p:cNvPicPr>
          <p:nvPr/>
        </p:nvPicPr>
        <p:blipFill>
          <a:blip r:embed="rId3" cstate="print"/>
          <a:srcRect/>
          <a:stretch>
            <a:fillRect/>
          </a:stretch>
        </p:blipFill>
        <p:spPr bwMode="auto">
          <a:xfrm>
            <a:off x="1023938" y="2214563"/>
            <a:ext cx="2908300" cy="3048000"/>
          </a:xfrm>
          <a:prstGeom prst="rect">
            <a:avLst/>
          </a:prstGeom>
          <a:noFill/>
          <a:ln w="9525">
            <a:noFill/>
            <a:miter lim="800000"/>
            <a:headEnd/>
            <a:tailEnd/>
          </a:ln>
        </p:spPr>
      </p:pic>
      <p:sp>
        <p:nvSpPr>
          <p:cNvPr id="73734" name="Oval 6"/>
          <p:cNvSpPr>
            <a:spLocks noChangeArrowheads="1"/>
          </p:cNvSpPr>
          <p:nvPr/>
        </p:nvSpPr>
        <p:spPr bwMode="auto">
          <a:xfrm>
            <a:off x="5168900" y="2349500"/>
            <a:ext cx="2724150" cy="2667000"/>
          </a:xfrm>
          <a:prstGeom prst="ellipse">
            <a:avLst/>
          </a:prstGeom>
          <a:solidFill>
            <a:schemeClr val="accent1">
              <a:alpha val="0"/>
            </a:schemeClr>
          </a:solidFill>
          <a:ln w="25400">
            <a:solidFill>
              <a:srgbClr val="FF0000"/>
            </a:solidFill>
            <a:round/>
            <a:headEnd/>
            <a:tailEnd/>
          </a:ln>
          <a:effectLst/>
        </p:spPr>
        <p:txBody>
          <a:bodyPr wrap="none" anchor="ctr"/>
          <a:lstStyle/>
          <a:p>
            <a:pPr algn="ctr">
              <a:defRPr/>
            </a:pPr>
            <a:endParaRPr lang="zh-CN" altLang="zh-CN" b="0">
              <a:ea typeface="+mj-ea"/>
              <a:cs typeface="Arial" panose="020B0604020202020204" pitchFamily="34" charset="0"/>
              <a:sym typeface="Arial" panose="020B0604020202020204" pitchFamily="34" charset="0"/>
            </a:endParaRPr>
          </a:p>
        </p:txBody>
      </p:sp>
      <p:sp>
        <p:nvSpPr>
          <p:cNvPr id="73735" name="Line 7"/>
          <p:cNvSpPr>
            <a:spLocks noChangeShapeType="1"/>
          </p:cNvSpPr>
          <p:nvPr/>
        </p:nvSpPr>
        <p:spPr bwMode="auto">
          <a:xfrm flipH="1">
            <a:off x="5764213" y="4927600"/>
            <a:ext cx="165100" cy="990600"/>
          </a:xfrm>
          <a:prstGeom prst="line">
            <a:avLst/>
          </a:prstGeom>
          <a:noFill/>
          <a:ln w="25400">
            <a:solidFill>
              <a:srgbClr val="FF0000"/>
            </a:solidFill>
            <a:round/>
            <a:headEnd/>
            <a:tailEnd type="triangle" w="med" len="med"/>
          </a:ln>
          <a:effectLst/>
        </p:spPr>
        <p:txBody>
          <a:bodyPr/>
          <a:lstStyle/>
          <a:p>
            <a:pPr>
              <a:defRPr/>
            </a:pPr>
            <a:endParaRPr lang="zh-CN" altLang="en-US" b="0">
              <a:ea typeface="+mj-ea"/>
              <a:cs typeface="Arial" panose="020B0604020202020204" pitchFamily="34" charset="0"/>
              <a:sym typeface="Arial" panose="020B0604020202020204" pitchFamily="34" charset="0"/>
            </a:endParaRPr>
          </a:p>
        </p:txBody>
      </p:sp>
      <p:sp>
        <p:nvSpPr>
          <p:cNvPr id="73736" name="Rectangle 8"/>
          <p:cNvSpPr>
            <a:spLocks noChangeArrowheads="1"/>
          </p:cNvSpPr>
          <p:nvPr/>
        </p:nvSpPr>
        <p:spPr bwMode="auto">
          <a:xfrm>
            <a:off x="4938713" y="5918200"/>
            <a:ext cx="2393950" cy="3810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GB" altLang="zh-CN" b="0" dirty="0">
                <a:latin typeface="Arial" panose="020B0604020202020204" pitchFamily="34" charset="0"/>
                <a:ea typeface="+mj-ea"/>
                <a:cs typeface="Arial" panose="020B0604020202020204" pitchFamily="34" charset="0"/>
                <a:sym typeface="Arial" panose="020B0604020202020204" pitchFamily="34" charset="0"/>
              </a:rPr>
              <a:t>Initial reading is 0</a:t>
            </a:r>
            <a:endParaRPr lang="zh-CN" altLang="en-US"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3737" name="Line 9"/>
          <p:cNvSpPr>
            <a:spLocks noChangeShapeType="1"/>
          </p:cNvSpPr>
          <p:nvPr/>
        </p:nvSpPr>
        <p:spPr bwMode="auto">
          <a:xfrm flipH="1" flipV="1">
            <a:off x="2627313" y="2184400"/>
            <a:ext cx="0" cy="304800"/>
          </a:xfrm>
          <a:prstGeom prst="line">
            <a:avLst/>
          </a:prstGeom>
          <a:noFill/>
          <a:ln w="25400">
            <a:solidFill>
              <a:srgbClr val="FF0000"/>
            </a:solidFill>
            <a:round/>
            <a:headEnd/>
            <a:tailEnd type="triangle" w="med" len="med"/>
          </a:ln>
          <a:effectLst/>
        </p:spPr>
        <p:txBody>
          <a:bodyPr/>
          <a:lstStyle/>
          <a:p>
            <a:pPr>
              <a:defRPr/>
            </a:pPr>
            <a:endParaRPr lang="zh-CN" altLang="en-US" b="0">
              <a:ea typeface="+mj-ea"/>
              <a:cs typeface="Arial" panose="020B0604020202020204" pitchFamily="34" charset="0"/>
              <a:sym typeface="Arial" panose="020B0604020202020204" pitchFamily="34" charset="0"/>
            </a:endParaRPr>
          </a:p>
        </p:txBody>
      </p:sp>
      <p:sp>
        <p:nvSpPr>
          <p:cNvPr id="73738" name="Line 10"/>
          <p:cNvSpPr>
            <a:spLocks noChangeShapeType="1"/>
          </p:cNvSpPr>
          <p:nvPr/>
        </p:nvSpPr>
        <p:spPr bwMode="auto">
          <a:xfrm flipH="1" flipV="1">
            <a:off x="1636713" y="2184400"/>
            <a:ext cx="495300" cy="152400"/>
          </a:xfrm>
          <a:prstGeom prst="line">
            <a:avLst/>
          </a:prstGeom>
          <a:noFill/>
          <a:ln w="25400">
            <a:solidFill>
              <a:srgbClr val="FF0000"/>
            </a:solidFill>
            <a:round/>
            <a:headEnd/>
            <a:tailEnd type="triangle" w="med" len="med"/>
          </a:ln>
          <a:effectLst/>
        </p:spPr>
        <p:txBody>
          <a:bodyPr/>
          <a:lstStyle/>
          <a:p>
            <a:pPr>
              <a:defRPr/>
            </a:pPr>
            <a:endParaRPr lang="zh-CN" altLang="en-US" b="0">
              <a:ea typeface="+mj-ea"/>
              <a:cs typeface="Arial" panose="020B0604020202020204" pitchFamily="34" charset="0"/>
              <a:sym typeface="Arial" panose="020B0604020202020204" pitchFamily="34" charset="0"/>
            </a:endParaRPr>
          </a:p>
        </p:txBody>
      </p:sp>
      <p:sp>
        <p:nvSpPr>
          <p:cNvPr id="73739" name="Line 11"/>
          <p:cNvSpPr>
            <a:spLocks noChangeShapeType="1"/>
          </p:cNvSpPr>
          <p:nvPr/>
        </p:nvSpPr>
        <p:spPr bwMode="auto">
          <a:xfrm flipH="1">
            <a:off x="3452813" y="3479800"/>
            <a:ext cx="82550" cy="1905000"/>
          </a:xfrm>
          <a:prstGeom prst="line">
            <a:avLst/>
          </a:prstGeom>
          <a:noFill/>
          <a:ln w="25400">
            <a:solidFill>
              <a:srgbClr val="FF0000"/>
            </a:solidFill>
            <a:round/>
            <a:headEnd/>
            <a:tailEnd type="triangle" w="med" len="med"/>
          </a:ln>
          <a:effectLst/>
        </p:spPr>
        <p:txBody>
          <a:bodyPr/>
          <a:lstStyle/>
          <a:p>
            <a:pPr>
              <a:defRPr/>
            </a:pPr>
            <a:endParaRPr lang="zh-CN" altLang="en-US" b="0">
              <a:ea typeface="+mj-ea"/>
              <a:cs typeface="Arial" panose="020B0604020202020204" pitchFamily="34" charset="0"/>
              <a:sym typeface="Arial" panose="020B0604020202020204" pitchFamily="34" charset="0"/>
            </a:endParaRPr>
          </a:p>
        </p:txBody>
      </p:sp>
      <p:sp>
        <p:nvSpPr>
          <p:cNvPr id="73740" name="Rectangle 12"/>
          <p:cNvSpPr>
            <a:spLocks noChangeArrowheads="1"/>
          </p:cNvSpPr>
          <p:nvPr/>
        </p:nvSpPr>
        <p:spPr bwMode="auto">
          <a:xfrm>
            <a:off x="2214563" y="1955800"/>
            <a:ext cx="2595562" cy="304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GB" altLang="zh-CN" b="0" dirty="0">
                <a:latin typeface="Arial" panose="020B0604020202020204" pitchFamily="34" charset="0"/>
                <a:ea typeface="+mj-ea"/>
                <a:cs typeface="Arial" panose="020B0604020202020204" pitchFamily="34" charset="0"/>
                <a:sym typeface="Arial" panose="020B0604020202020204" pitchFamily="34" charset="0"/>
              </a:rPr>
              <a:t>Low pressure valve</a:t>
            </a:r>
            <a:endParaRPr lang="zh-CN" altLang="en-US"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3741" name="Rectangle 13"/>
          <p:cNvSpPr>
            <a:spLocks noChangeArrowheads="1"/>
          </p:cNvSpPr>
          <p:nvPr/>
        </p:nvSpPr>
        <p:spPr bwMode="auto">
          <a:xfrm>
            <a:off x="381000" y="1879600"/>
            <a:ext cx="1751013" cy="304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GB" altLang="zh-CN" b="0" dirty="0">
                <a:latin typeface="Arial" panose="020B0604020202020204" pitchFamily="34" charset="0"/>
                <a:ea typeface="+mj-ea"/>
                <a:cs typeface="Arial" panose="020B0604020202020204" pitchFamily="34" charset="0"/>
                <a:sym typeface="Arial" panose="020B0604020202020204" pitchFamily="34" charset="0"/>
              </a:rPr>
              <a:t>Gas filling port</a:t>
            </a:r>
            <a:endParaRPr lang="zh-CN" altLang="en-US"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3742" name="Rectangle 14"/>
          <p:cNvSpPr>
            <a:spLocks noChangeArrowheads="1"/>
          </p:cNvSpPr>
          <p:nvPr/>
        </p:nvSpPr>
        <p:spPr bwMode="auto">
          <a:xfrm>
            <a:off x="1452563" y="5384800"/>
            <a:ext cx="2786062" cy="304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GB" altLang="zh-CN" b="0" dirty="0">
                <a:latin typeface="Arial" panose="020B0604020202020204" pitchFamily="34" charset="0"/>
                <a:ea typeface="+mj-ea"/>
                <a:cs typeface="Arial" panose="020B0604020202020204" pitchFamily="34" charset="0"/>
                <a:sym typeface="Arial" panose="020B0604020202020204" pitchFamily="34" charset="0"/>
              </a:rPr>
              <a:t>High pressure valve</a:t>
            </a:r>
            <a:endParaRPr lang="zh-CN" altLang="en-US"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3743" name="Oval 15"/>
          <p:cNvSpPr>
            <a:spLocks noChangeArrowheads="1"/>
          </p:cNvSpPr>
          <p:nvPr/>
        </p:nvSpPr>
        <p:spPr bwMode="auto">
          <a:xfrm>
            <a:off x="2709863" y="2717800"/>
            <a:ext cx="495300" cy="457200"/>
          </a:xfrm>
          <a:prstGeom prst="ellipse">
            <a:avLst/>
          </a:prstGeom>
          <a:solidFill>
            <a:schemeClr val="accent1">
              <a:alpha val="0"/>
            </a:schemeClr>
          </a:solidFill>
          <a:ln w="25400">
            <a:solidFill>
              <a:srgbClr val="FF0000"/>
            </a:solidFill>
            <a:round/>
            <a:headEnd/>
            <a:tailEnd/>
          </a:ln>
          <a:effectLst/>
        </p:spPr>
        <p:txBody>
          <a:bodyPr wrap="none" anchor="ctr"/>
          <a:lstStyle/>
          <a:p>
            <a:pPr algn="ctr">
              <a:defRPr/>
            </a:pPr>
            <a:endParaRPr lang="zh-CN" altLang="zh-CN" b="0">
              <a:ea typeface="+mj-ea"/>
              <a:cs typeface="Arial" panose="020B0604020202020204" pitchFamily="34" charset="0"/>
              <a:sym typeface="Arial" panose="020B0604020202020204" pitchFamily="34" charset="0"/>
            </a:endParaRPr>
          </a:p>
        </p:txBody>
      </p:sp>
      <p:sp>
        <p:nvSpPr>
          <p:cNvPr id="73744" name="Oval 16"/>
          <p:cNvSpPr>
            <a:spLocks noChangeArrowheads="1"/>
          </p:cNvSpPr>
          <p:nvPr/>
        </p:nvSpPr>
        <p:spPr bwMode="auto">
          <a:xfrm>
            <a:off x="3287713" y="2717800"/>
            <a:ext cx="412750" cy="381000"/>
          </a:xfrm>
          <a:prstGeom prst="ellipse">
            <a:avLst/>
          </a:prstGeom>
          <a:solidFill>
            <a:schemeClr val="accent1">
              <a:alpha val="0"/>
            </a:schemeClr>
          </a:solidFill>
          <a:ln w="25400">
            <a:solidFill>
              <a:srgbClr val="FF0000"/>
            </a:solidFill>
            <a:round/>
            <a:headEnd/>
            <a:tailEnd/>
          </a:ln>
          <a:effectLst/>
        </p:spPr>
        <p:txBody>
          <a:bodyPr wrap="none" anchor="ctr"/>
          <a:lstStyle/>
          <a:p>
            <a:pPr algn="ctr">
              <a:defRPr/>
            </a:pPr>
            <a:endParaRPr lang="zh-CN" altLang="zh-CN" b="0">
              <a:ea typeface="+mj-ea"/>
              <a:cs typeface="Arial" panose="020B0604020202020204" pitchFamily="34" charset="0"/>
              <a:sym typeface="Arial" panose="020B0604020202020204" pitchFamily="34" charset="0"/>
            </a:endParaRPr>
          </a:p>
        </p:txBody>
      </p:sp>
      <p:sp>
        <p:nvSpPr>
          <p:cNvPr id="73745" name="Rectangle 17"/>
          <p:cNvSpPr>
            <a:spLocks noChangeArrowheads="1"/>
          </p:cNvSpPr>
          <p:nvPr/>
        </p:nvSpPr>
        <p:spPr bwMode="auto">
          <a:xfrm>
            <a:off x="452438" y="3071813"/>
            <a:ext cx="2247900" cy="304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GB" altLang="zh-CN" sz="1600" b="0" dirty="0">
                <a:latin typeface="Arial" panose="020B0604020202020204" pitchFamily="34" charset="0"/>
                <a:ea typeface="+mj-ea"/>
                <a:cs typeface="Arial" panose="020B0604020202020204" pitchFamily="34" charset="0"/>
                <a:sym typeface="Arial" panose="020B0604020202020204" pitchFamily="34" charset="0"/>
              </a:rPr>
              <a:t>Low pressure gauge</a:t>
            </a:r>
            <a:endParaRPr lang="zh-CN" altLang="en-US" sz="1600"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3746" name="Rectangle 18"/>
          <p:cNvSpPr>
            <a:spLocks noChangeArrowheads="1"/>
          </p:cNvSpPr>
          <p:nvPr/>
        </p:nvSpPr>
        <p:spPr bwMode="auto">
          <a:xfrm>
            <a:off x="3667125" y="2643188"/>
            <a:ext cx="2000250" cy="304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GB" altLang="zh-CN" sz="1600" b="0" dirty="0">
                <a:latin typeface="Arial" panose="020B0604020202020204" pitchFamily="34" charset="0"/>
                <a:ea typeface="+mj-ea"/>
                <a:cs typeface="Arial" panose="020B0604020202020204" pitchFamily="34" charset="0"/>
                <a:sym typeface="Arial" panose="020B0604020202020204" pitchFamily="34" charset="0"/>
              </a:rPr>
              <a:t>High pressure gauge</a:t>
            </a:r>
            <a:endParaRPr lang="zh-CN" altLang="en-US" sz="1600" b="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51217" name="Rectangle 19"/>
          <p:cNvSpPr>
            <a:spLocks noGrp="1" noChangeArrowheads="1"/>
          </p:cNvSpPr>
          <p:nvPr>
            <p:ph type="title"/>
          </p:nvPr>
        </p:nvSpPr>
        <p:spPr>
          <a:xfrm>
            <a:off x="776288" y="765175"/>
            <a:ext cx="2089150" cy="504825"/>
          </a:xfrm>
        </p:spPr>
        <p:txBody>
          <a:bodyPr rtlCol="0">
            <a:normAutofit fontScale="90000"/>
          </a:bodyPr>
          <a:lstStyle/>
          <a:p>
            <a:pPr algn="l" eaLnBrk="1" fontAlgn="auto" hangingPunct="1">
              <a:spcAft>
                <a:spcPts val="0"/>
              </a:spcAft>
              <a:defRPr/>
            </a:pPr>
            <a:r>
              <a:rPr lang="en-GB" altLang="zh-CN" sz="3200" dirty="0">
                <a:latin typeface="Arial" panose="020B0604020202020204" pitchFamily="34" charset="0"/>
                <a:cs typeface="Arial" panose="020B0604020202020204" pitchFamily="34" charset="0"/>
                <a:sym typeface="Arial" panose="020B0604020202020204" pitchFamily="34" charset="0"/>
              </a:rPr>
              <a:t>Tools</a:t>
            </a:r>
            <a:endParaRPr lang="zh-CN" altLang="en-US" sz="320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31576" y="188726"/>
            <a:ext cx="6643734" cy="633412"/>
          </a:xfrm>
        </p:spPr>
        <p:txBody>
          <a:bodyPr>
            <a:normAutofit/>
          </a:bodyPr>
          <a:lstStyle/>
          <a:p>
            <a:pPr eaLnBrk="1" fontAlgn="auto" hangingPunct="1">
              <a:spcAft>
                <a:spcPts val="0"/>
              </a:spcAft>
              <a:defRPr/>
            </a:pPr>
            <a:r>
              <a:rPr lang="en-GB" altLang="zh-CN" sz="1800" cap="none" dirty="0">
                <a:latin typeface="Arial" panose="020B0604020202020204" pitchFamily="34" charset="0"/>
                <a:cs typeface="Arial" panose="020B0604020202020204" pitchFamily="34" charset="0"/>
                <a:sym typeface="Arial" panose="020B0604020202020204" pitchFamily="34" charset="0"/>
              </a:rPr>
              <a:t>Low pressure detecting port</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pic>
        <p:nvPicPr>
          <p:cNvPr id="69633" name="Picture 1"/>
          <p:cNvPicPr>
            <a:picLocks noChangeAspect="1" noChangeArrowheads="1"/>
          </p:cNvPicPr>
          <p:nvPr/>
        </p:nvPicPr>
        <p:blipFill>
          <a:blip r:embed="rId2" cstate="print"/>
          <a:srcRect/>
          <a:stretch>
            <a:fillRect/>
          </a:stretch>
        </p:blipFill>
        <p:spPr bwMode="auto">
          <a:xfrm>
            <a:off x="1666852" y="857232"/>
            <a:ext cx="3940043" cy="4767268"/>
          </a:xfrm>
          <a:prstGeom prst="rect">
            <a:avLst/>
          </a:prstGeom>
          <a:noFill/>
          <a:ln w="9525">
            <a:noFill/>
            <a:miter lim="800000"/>
            <a:headEnd/>
            <a:tailEnd/>
          </a:ln>
          <a:effectLst/>
        </p:spPr>
      </p:pic>
      <p:sp>
        <p:nvSpPr>
          <p:cNvPr id="12" name="矩形 11"/>
          <p:cNvSpPr/>
          <p:nvPr/>
        </p:nvSpPr>
        <p:spPr>
          <a:xfrm>
            <a:off x="3952868" y="2214554"/>
            <a:ext cx="714380" cy="5715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矩形 12"/>
          <p:cNvSpPr/>
          <p:nvPr/>
        </p:nvSpPr>
        <p:spPr>
          <a:xfrm>
            <a:off x="6524636" y="2071678"/>
            <a:ext cx="2286016" cy="1200329"/>
          </a:xfrm>
          <a:prstGeom prst="rect">
            <a:avLst/>
          </a:prstGeom>
        </p:spPr>
        <p:txBody>
          <a:bodyPr wrap="square">
            <a:spAutoFit/>
          </a:bodyPr>
          <a:lstStyle/>
          <a:p>
            <a:pPr>
              <a:defRPr/>
            </a:pPr>
            <a:r>
              <a:rPr lang="en-GB" altLang="zh-CN" b="0" dirty="0">
                <a:cs typeface="Arial" pitchFamily="34" charset="0"/>
                <a:sym typeface="Arial" panose="020B0604020202020204" pitchFamily="34" charset="0"/>
              </a:rPr>
              <a:t>Compressor gas return port is </a:t>
            </a:r>
          </a:p>
          <a:p>
            <a:pPr>
              <a:defRPr/>
            </a:pPr>
            <a:r>
              <a:rPr lang="en-GB" altLang="zh-CN" b="0" dirty="0">
                <a:cs typeface="Arial" pitchFamily="34" charset="0"/>
                <a:sym typeface="Arial" panose="020B0604020202020204" pitchFamily="34" charset="0"/>
              </a:rPr>
              <a:t>for low pressure detection</a:t>
            </a:r>
            <a:endParaRPr lang="zh-CN" altLang="en-US" b="0" dirty="0">
              <a:cs typeface="Arial" panose="020B0604020202020204" pitchFamily="34" charset="0"/>
              <a:sym typeface="Arial" panose="020B0604020202020204" pitchFamily="34" charset="0"/>
            </a:endParaRPr>
          </a:p>
        </p:txBody>
      </p:sp>
      <p:cxnSp>
        <p:nvCxnSpPr>
          <p:cNvPr id="15" name="直接箭头连接符 14"/>
          <p:cNvCxnSpPr>
            <a:stCxn id="12" idx="3"/>
            <a:endCxn id="13" idx="1"/>
          </p:cNvCxnSpPr>
          <p:nvPr/>
        </p:nvCxnSpPr>
        <p:spPr>
          <a:xfrm>
            <a:off x="4667248" y="2500306"/>
            <a:ext cx="1857388" cy="1715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4381496" cy="928670"/>
          </a:xfrm>
        </p:spPr>
        <p:txBody>
          <a:bodyPr>
            <a:normAutofit/>
          </a:bodyPr>
          <a:lstStyle/>
          <a:p>
            <a:pPr eaLnBrk="1" fontAlgn="auto" hangingPunct="1">
              <a:spcAft>
                <a:spcPts val="0"/>
              </a:spcAft>
              <a:defRPr/>
            </a:pPr>
            <a:r>
              <a:rPr lang="en-GB" altLang="zh-CN" sz="1800" cap="none" dirty="0">
                <a:latin typeface="Arial" panose="020B0604020202020204" pitchFamily="34" charset="0"/>
                <a:cs typeface="Arial" panose="020B0604020202020204" pitchFamily="34" charset="0"/>
                <a:sym typeface="Arial" panose="020B0604020202020204" pitchFamily="34" charset="0"/>
              </a:rPr>
              <a:t>Detecting method</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pic>
        <p:nvPicPr>
          <p:cNvPr id="88067" name="Picture 3"/>
          <p:cNvPicPr>
            <a:picLocks noChangeAspect="1" noChangeArrowheads="1"/>
          </p:cNvPicPr>
          <p:nvPr/>
        </p:nvPicPr>
        <p:blipFill>
          <a:blip r:embed="rId2" cstate="print"/>
          <a:srcRect/>
          <a:stretch>
            <a:fillRect/>
          </a:stretch>
        </p:blipFill>
        <p:spPr bwMode="auto">
          <a:xfrm>
            <a:off x="661988" y="1557338"/>
            <a:ext cx="2535237" cy="2714625"/>
          </a:xfrm>
          <a:prstGeom prst="rect">
            <a:avLst/>
          </a:prstGeom>
          <a:noFill/>
          <a:ln w="9525">
            <a:noFill/>
            <a:miter lim="800000"/>
            <a:headEnd/>
            <a:tailEnd/>
          </a:ln>
        </p:spPr>
      </p:pic>
      <p:pic>
        <p:nvPicPr>
          <p:cNvPr id="88068" name="Picture 4"/>
          <p:cNvPicPr>
            <a:picLocks noChangeAspect="1" noChangeArrowheads="1"/>
          </p:cNvPicPr>
          <p:nvPr/>
        </p:nvPicPr>
        <p:blipFill>
          <a:blip r:embed="rId3" cstate="print"/>
          <a:srcRect/>
          <a:stretch>
            <a:fillRect/>
          </a:stretch>
        </p:blipFill>
        <p:spPr bwMode="auto">
          <a:xfrm>
            <a:off x="3138488" y="2090738"/>
            <a:ext cx="2087562" cy="2152650"/>
          </a:xfrm>
          <a:prstGeom prst="rect">
            <a:avLst/>
          </a:prstGeom>
          <a:noFill/>
          <a:ln w="9525">
            <a:noFill/>
            <a:miter lim="800000"/>
            <a:headEnd/>
            <a:tailEnd/>
          </a:ln>
        </p:spPr>
      </p:pic>
      <p:pic>
        <p:nvPicPr>
          <p:cNvPr id="88069" name="Picture 5"/>
          <p:cNvPicPr>
            <a:picLocks noChangeAspect="1" noChangeArrowheads="1"/>
          </p:cNvPicPr>
          <p:nvPr/>
        </p:nvPicPr>
        <p:blipFill>
          <a:blip r:embed="rId4" cstate="print"/>
          <a:srcRect/>
          <a:stretch>
            <a:fillRect/>
          </a:stretch>
        </p:blipFill>
        <p:spPr bwMode="auto">
          <a:xfrm>
            <a:off x="6122988" y="1989138"/>
            <a:ext cx="2613025" cy="2895600"/>
          </a:xfrm>
          <a:prstGeom prst="rect">
            <a:avLst/>
          </a:prstGeom>
          <a:noFill/>
          <a:ln w="9525">
            <a:noFill/>
            <a:miter lim="800000"/>
            <a:headEnd/>
            <a:tailEnd/>
          </a:ln>
        </p:spPr>
      </p:pic>
      <p:sp>
        <p:nvSpPr>
          <p:cNvPr id="9222" name="Rectangle 6"/>
          <p:cNvSpPr>
            <a:spLocks noChangeArrowheads="1"/>
          </p:cNvSpPr>
          <p:nvPr/>
        </p:nvSpPr>
        <p:spPr bwMode="auto">
          <a:xfrm>
            <a:off x="992188" y="4437063"/>
            <a:ext cx="4248150" cy="133826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GB" altLang="zh-CN" b="0" dirty="0">
                <a:latin typeface="Arial" panose="020B0604020202020204" pitchFamily="34" charset="0"/>
                <a:ea typeface="+mj-ea"/>
                <a:cs typeface="Arial" panose="020B0604020202020204" pitchFamily="34" charset="0"/>
                <a:sym typeface="Arial" panose="020B0604020202020204" pitchFamily="34" charset="0"/>
              </a:rPr>
              <a:t>Take off copper nut</a:t>
            </a:r>
          </a:p>
          <a:p>
            <a:pPr>
              <a:defRPr/>
            </a:pPr>
            <a:r>
              <a:rPr lang="en-GB" altLang="zh-CN" b="0" u="sng"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Attention: </a:t>
            </a:r>
            <a:endParaRPr lang="zh-CN" altLang="en-US" b="0" u="sng"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a:p>
            <a:pPr>
              <a:defRPr/>
            </a:pPr>
            <a:r>
              <a:rPr lang="en-GB" altLang="zh-CN" b="0" dirty="0">
                <a:solidFill>
                  <a:srgbClr val="002060"/>
                </a:solidFill>
                <a:latin typeface="Arial" panose="020B0604020202020204" pitchFamily="34" charset="0"/>
                <a:cs typeface="Arial" panose="020B0604020202020204" pitchFamily="34" charset="0"/>
                <a:sym typeface="Arial" panose="020B0604020202020204" pitchFamily="34" charset="0"/>
              </a:rPr>
              <a:t>Must use two spanners, </a:t>
            </a:r>
            <a:r>
              <a:rPr lang="en-GB" altLang="zh-CN" b="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otherwise the</a:t>
            </a:r>
          </a:p>
          <a:p>
            <a:pPr>
              <a:defRPr/>
            </a:pPr>
            <a:r>
              <a:rPr lang="en-GB" altLang="zh-CN" b="0" dirty="0">
                <a:solidFill>
                  <a:srgbClr val="002060"/>
                </a:solidFill>
                <a:latin typeface="Arial" panose="020B0604020202020204" pitchFamily="34" charset="0"/>
                <a:cs typeface="Arial" panose="020B0604020202020204" pitchFamily="34" charset="0"/>
                <a:sym typeface="Arial" panose="020B0604020202020204" pitchFamily="34" charset="0"/>
              </a:rPr>
              <a:t>pipe might be broken</a:t>
            </a:r>
            <a:r>
              <a:rPr lang="en-GB" altLang="zh-CN" b="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 due to overexertion</a:t>
            </a:r>
            <a:endParaRPr lang="zh-CN" altLang="en-US" b="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9223" name="Rectangle 7"/>
          <p:cNvSpPr>
            <a:spLocks noChangeArrowheads="1"/>
          </p:cNvSpPr>
          <p:nvPr/>
        </p:nvSpPr>
        <p:spPr bwMode="auto">
          <a:xfrm>
            <a:off x="5961063" y="5037138"/>
            <a:ext cx="3168650" cy="9636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GB" altLang="zh-CN" b="0" dirty="0">
                <a:latin typeface="Arial" pitchFamily="34" charset="0"/>
                <a:ea typeface="+mj-ea"/>
                <a:cs typeface="Arial" pitchFamily="34" charset="0"/>
                <a:sym typeface="Arial" panose="020B0604020202020204" pitchFamily="34" charset="0"/>
              </a:rPr>
              <a:t>Connect pressure gauge to low </a:t>
            </a:r>
          </a:p>
          <a:p>
            <a:pPr algn="ctr">
              <a:defRPr/>
            </a:pPr>
            <a:r>
              <a:rPr lang="en-GB" altLang="zh-CN" b="0" dirty="0">
                <a:latin typeface="Arial" pitchFamily="34" charset="0"/>
                <a:ea typeface="+mj-ea"/>
                <a:cs typeface="Arial" pitchFamily="34" charset="0"/>
                <a:sym typeface="Arial" panose="020B0604020202020204" pitchFamily="34" charset="0"/>
              </a:rPr>
              <a:t>pressure valve and twist well</a:t>
            </a:r>
            <a:endParaRPr lang="zh-CN" altLang="en-US" b="0" dirty="0">
              <a:latin typeface="Arial" panose="020B0604020202020204" pitchFamily="34" charset="0"/>
              <a:ea typeface="+mj-ea"/>
              <a:cs typeface="Arial" panose="020B0604020202020204" pitchFamily="34" charset="0"/>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2BA51309-DF7B-4215-9BA5-5C44FF7F9D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412"/>
          <a:stretch/>
        </p:blipFill>
        <p:spPr>
          <a:xfrm>
            <a:off x="429473" y="2432844"/>
            <a:ext cx="4794591" cy="3761900"/>
          </a:xfrm>
          <a:prstGeom prst="rect">
            <a:avLst/>
          </a:prstGeom>
        </p:spPr>
      </p:pic>
      <p:sp>
        <p:nvSpPr>
          <p:cNvPr id="11266" name="文本框 139267"/>
          <p:cNvSpPr txBox="1">
            <a:spLocks noChangeArrowheads="1"/>
          </p:cNvSpPr>
          <p:nvPr/>
        </p:nvSpPr>
        <p:spPr bwMode="auto">
          <a:xfrm>
            <a:off x="344488" y="188640"/>
            <a:ext cx="9906000" cy="369332"/>
          </a:xfrm>
          <a:prstGeom prst="rect">
            <a:avLst/>
          </a:prstGeom>
          <a:noFill/>
          <a:ln w="9525">
            <a:noFill/>
            <a:miter lim="800000"/>
            <a:headEnd/>
            <a:tailEnd/>
          </a:ln>
        </p:spPr>
        <p:txBody>
          <a:bodyPr wrap="square">
            <a:spAutoFit/>
          </a:bodyPr>
          <a:lstStyle/>
          <a:p>
            <a:pPr eaLnBrk="1" hangingPunct="1">
              <a:spcBef>
                <a:spcPct val="50000"/>
              </a:spcBef>
            </a:pPr>
            <a:r>
              <a:rPr lang="en-US" altLang="zh-CN" dirty="0">
                <a:ea typeface="微软雅黑" panose="020B0503020204020204" pitchFamily="34" charset="-122"/>
                <a:cs typeface="Arial" panose="020B0604020202020204" pitchFamily="34" charset="0"/>
                <a:sym typeface="Arial" panose="020B0604020202020204" pitchFamily="34" charset="0"/>
              </a:rPr>
              <a:t>D. DIP switch adjustment illustration for heating &amp; cooling models (Three-phase)</a:t>
            </a:r>
            <a:endParaRPr lang="zh-CN" altLang="en-US" dirty="0">
              <a:ea typeface="微软雅黑" panose="020B0503020204020204" pitchFamily="34" charset="-122"/>
              <a:cs typeface="Arial" panose="020B060402020202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51FF2E93-F9AC-4130-9714-7184F2632145}"/>
              </a:ext>
            </a:extLst>
          </p:cNvPr>
          <p:cNvSpPr txBox="1"/>
          <p:nvPr/>
        </p:nvSpPr>
        <p:spPr>
          <a:xfrm>
            <a:off x="344488" y="557972"/>
            <a:ext cx="8496944" cy="1874872"/>
          </a:xfrm>
          <a:prstGeom prst="rect">
            <a:avLst/>
          </a:prstGeom>
          <a:noFill/>
        </p:spPr>
        <p:txBody>
          <a:bodyPr wrap="square">
            <a:spAutoFit/>
          </a:bodyPr>
          <a:lstStyle/>
          <a:p>
            <a:pPr algn="l">
              <a:lnSpc>
                <a:spcPct val="120000"/>
              </a:lnSpc>
            </a:pPr>
            <a:r>
              <a:rPr lang="en-US" altLang="zh-CN" kern="100" dirty="0">
                <a:solidFill>
                  <a:srgbClr val="FF0000"/>
                </a:solidFill>
                <a:effectLst/>
                <a:cs typeface="Arial" panose="020B0604020202020204" pitchFamily="34" charset="0"/>
              </a:rPr>
              <a:t>NOTE:</a:t>
            </a:r>
          </a:p>
          <a:p>
            <a:pPr algn="l">
              <a:lnSpc>
                <a:spcPct val="120000"/>
              </a:lnSpc>
            </a:pPr>
            <a:r>
              <a:rPr lang="en-US" altLang="zh-CN" sz="1600" b="0" kern="100" dirty="0">
                <a:effectLst/>
                <a:cs typeface="Arial" panose="020B0604020202020204" pitchFamily="34" charset="0"/>
              </a:rPr>
              <a:t>Any Inverter HP, before replacing PC board, please adjust 4-bit code on the DIP switch according to below data.</a:t>
            </a:r>
          </a:p>
          <a:p>
            <a:pPr algn="l">
              <a:lnSpc>
                <a:spcPct val="120000"/>
              </a:lnSpc>
            </a:pPr>
            <a:r>
              <a:rPr lang="en-US" altLang="zh-CN" sz="1600" b="0" kern="100" dirty="0">
                <a:effectLst/>
                <a:cs typeface="Arial" panose="020B0604020202020204" pitchFamily="34" charset="0"/>
              </a:rPr>
              <a:t>Please pay high attention, NO adjustment or WRONG adjustment will lead to following error:</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1. Compressor failure or Compressor driver module failure.      </a:t>
            </a:r>
            <a:endParaRPr lang="zh-CN" altLang="zh-CN" sz="1600" b="0" kern="100" dirty="0">
              <a:effectLst/>
              <a:cs typeface="Arial" panose="020B0604020202020204" pitchFamily="34" charset="0"/>
            </a:endParaRPr>
          </a:p>
          <a:p>
            <a:pPr algn="l">
              <a:lnSpc>
                <a:spcPct val="120000"/>
              </a:lnSpc>
            </a:pPr>
            <a:r>
              <a:rPr lang="en-US" altLang="zh-CN" sz="1600" b="0" kern="100" dirty="0">
                <a:effectLst/>
                <a:cs typeface="Arial" panose="020B0604020202020204" pitchFamily="34" charset="0"/>
              </a:rPr>
              <a:t>2. Overcurrent protection (Error code: F7).</a:t>
            </a:r>
            <a:endParaRPr lang="zh-CN" altLang="zh-CN" sz="1600" b="0" kern="100" dirty="0">
              <a:effectLst/>
              <a:cs typeface="Arial" panose="020B0604020202020204" pitchFamily="34" charset="0"/>
            </a:endParaRPr>
          </a:p>
        </p:txBody>
      </p:sp>
      <p:graphicFrame>
        <p:nvGraphicFramePr>
          <p:cNvPr id="10" name="表格 9">
            <a:extLst>
              <a:ext uri="{FF2B5EF4-FFF2-40B4-BE49-F238E27FC236}">
                <a16:creationId xmlns:a16="http://schemas.microsoft.com/office/drawing/2014/main" id="{B316736A-3CC4-4D2A-A704-C4B9C941F8F5}"/>
              </a:ext>
            </a:extLst>
          </p:cNvPr>
          <p:cNvGraphicFramePr>
            <a:graphicFrameLocks noGrp="1"/>
          </p:cNvGraphicFramePr>
          <p:nvPr>
            <p:extLst>
              <p:ext uri="{D42A27DB-BD31-4B8C-83A1-F6EECF244321}">
                <p14:modId xmlns:p14="http://schemas.microsoft.com/office/powerpoint/2010/main" val="218380239"/>
              </p:ext>
            </p:extLst>
          </p:nvPr>
        </p:nvGraphicFramePr>
        <p:xfrm>
          <a:off x="5457056" y="3645024"/>
          <a:ext cx="1943100" cy="936000"/>
        </p:xfrm>
        <a:graphic>
          <a:graphicData uri="http://schemas.openxmlformats.org/drawingml/2006/table">
            <a:tbl>
              <a:tblPr firstRow="1" firstCol="1" bandRow="1">
                <a:tableStyleId>{D7AC3CCA-C797-4891-BE02-D94E43425B78}</a:tableStyleId>
              </a:tblPr>
              <a:tblGrid>
                <a:gridCol w="971550">
                  <a:extLst>
                    <a:ext uri="{9D8B030D-6E8A-4147-A177-3AD203B41FA5}">
                      <a16:colId xmlns:a16="http://schemas.microsoft.com/office/drawing/2014/main" val="893228462"/>
                    </a:ext>
                  </a:extLst>
                </a:gridCol>
                <a:gridCol w="971550">
                  <a:extLst>
                    <a:ext uri="{9D8B030D-6E8A-4147-A177-3AD203B41FA5}">
                      <a16:colId xmlns:a16="http://schemas.microsoft.com/office/drawing/2014/main" val="1094383246"/>
                    </a:ext>
                  </a:extLst>
                </a:gridCol>
              </a:tblGrid>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altLang="zh-CN" sz="1400" b="0" kern="100" dirty="0">
                          <a:effectLst/>
                          <a:latin typeface="Arial" panose="020B0604020202020204" pitchFamily="34" charset="0"/>
                          <a:ea typeface="宋体" panose="02010600030101010101" pitchFamily="2" charset="-122"/>
                          <a:cs typeface="Arial" panose="020B0604020202020204" pitchFamily="34" charset="0"/>
                        </a:rPr>
                        <a:t>AXCR32T</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2091342335"/>
                  </a:ext>
                </a:extLst>
              </a:tr>
              <a:tr h="468000">
                <a:tc>
                  <a:txBody>
                    <a:bodyPr/>
                    <a:lstStyle/>
                    <a:p>
                      <a:pPr algn="ct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tc>
                  <a:txBody>
                    <a:bodyPr/>
                    <a:lstStyle/>
                    <a:p>
                      <a:pPr algn="ctr"/>
                      <a:r>
                        <a:rPr lang="en-US" sz="1400" b="0" kern="100" dirty="0">
                          <a:effectLst/>
                          <a:latin typeface="Arial" panose="020B0604020202020204" pitchFamily="34" charset="0"/>
                          <a:cs typeface="Arial" panose="020B0604020202020204" pitchFamily="34" charset="0"/>
                        </a:rPr>
                        <a:t>AXCR40T</a:t>
                      </a:r>
                      <a:endParaRPr lang="zh-CN" sz="14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noFill/>
                  </a:tcPr>
                </a:tc>
                <a:extLst>
                  <a:ext uri="{0D108BD9-81ED-4DB2-BD59-A6C34878D82A}">
                    <a16:rowId xmlns:a16="http://schemas.microsoft.com/office/drawing/2014/main" val="967333931"/>
                  </a:ext>
                </a:extLst>
              </a:tr>
            </a:tbl>
          </a:graphicData>
        </a:graphic>
      </p:graphicFrame>
      <p:grpSp>
        <p:nvGrpSpPr>
          <p:cNvPr id="21" name="组合 20">
            <a:extLst>
              <a:ext uri="{FF2B5EF4-FFF2-40B4-BE49-F238E27FC236}">
                <a16:creationId xmlns:a16="http://schemas.microsoft.com/office/drawing/2014/main" id="{BD6588CC-29F7-4063-B816-86FEAE4440E0}"/>
              </a:ext>
            </a:extLst>
          </p:cNvPr>
          <p:cNvGrpSpPr/>
          <p:nvPr/>
        </p:nvGrpSpPr>
        <p:grpSpPr>
          <a:xfrm>
            <a:off x="3795216" y="3548966"/>
            <a:ext cx="3738760" cy="2112282"/>
            <a:chOff x="3795216" y="3836998"/>
            <a:chExt cx="3738760" cy="2112282"/>
          </a:xfrm>
        </p:grpSpPr>
        <p:grpSp>
          <p:nvGrpSpPr>
            <p:cNvPr id="20" name="组合 19">
              <a:extLst>
                <a:ext uri="{FF2B5EF4-FFF2-40B4-BE49-F238E27FC236}">
                  <a16:creationId xmlns:a16="http://schemas.microsoft.com/office/drawing/2014/main" id="{7F7449F6-5EA1-4C7D-A13D-4830CE698229}"/>
                </a:ext>
              </a:extLst>
            </p:cNvPr>
            <p:cNvGrpSpPr/>
            <p:nvPr/>
          </p:nvGrpSpPr>
          <p:grpSpPr>
            <a:xfrm>
              <a:off x="3795216" y="5157192"/>
              <a:ext cx="3738760" cy="792088"/>
              <a:chOff x="3795216" y="5157192"/>
              <a:chExt cx="3738760" cy="792088"/>
            </a:xfrm>
          </p:grpSpPr>
          <p:grpSp>
            <p:nvGrpSpPr>
              <p:cNvPr id="15" name="组合 14">
                <a:extLst>
                  <a:ext uri="{FF2B5EF4-FFF2-40B4-BE49-F238E27FC236}">
                    <a16:creationId xmlns:a16="http://schemas.microsoft.com/office/drawing/2014/main" id="{49C013BF-DEAE-4F2E-8EA7-C496513DEF10}"/>
                  </a:ext>
                </a:extLst>
              </p:cNvPr>
              <p:cNvGrpSpPr/>
              <p:nvPr/>
            </p:nvGrpSpPr>
            <p:grpSpPr>
              <a:xfrm>
                <a:off x="3795216" y="5157192"/>
                <a:ext cx="1301800" cy="534222"/>
                <a:chOff x="3795216" y="5157192"/>
                <a:chExt cx="1301800" cy="534222"/>
              </a:xfrm>
            </p:grpSpPr>
            <p:sp>
              <p:nvSpPr>
                <p:cNvPr id="8" name="矩形 7">
                  <a:extLst>
                    <a:ext uri="{FF2B5EF4-FFF2-40B4-BE49-F238E27FC236}">
                      <a16:creationId xmlns:a16="http://schemas.microsoft.com/office/drawing/2014/main" id="{39DBAC1C-2C72-4C5B-AB7A-95CD7D52BB01}"/>
                    </a:ext>
                  </a:extLst>
                </p:cNvPr>
                <p:cNvSpPr/>
                <p:nvPr/>
              </p:nvSpPr>
              <p:spPr>
                <a:xfrm>
                  <a:off x="3795216" y="5157192"/>
                  <a:ext cx="576064" cy="5342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A0B81512-FE01-4E6B-9F5B-747C060CC470}"/>
                    </a:ext>
                  </a:extLst>
                </p:cNvPr>
                <p:cNvSpPr/>
                <p:nvPr/>
              </p:nvSpPr>
              <p:spPr>
                <a:xfrm>
                  <a:off x="4592960" y="5157192"/>
                  <a:ext cx="504056"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a:extLst>
                  <a:ext uri="{FF2B5EF4-FFF2-40B4-BE49-F238E27FC236}">
                    <a16:creationId xmlns:a16="http://schemas.microsoft.com/office/drawing/2014/main" id="{4A416A9C-2D82-4F2B-96E2-0C96BB31F43F}"/>
                  </a:ext>
                </a:extLst>
              </p:cNvPr>
              <p:cNvSpPr txBox="1"/>
              <p:nvPr/>
            </p:nvSpPr>
            <p:spPr>
              <a:xfrm>
                <a:off x="5445743" y="5579948"/>
                <a:ext cx="2088233" cy="369332"/>
              </a:xfrm>
              <a:prstGeom prst="rect">
                <a:avLst/>
              </a:prstGeom>
              <a:noFill/>
              <a:ln w="28575">
                <a:solidFill>
                  <a:srgbClr val="FF0000"/>
                </a:solidFill>
              </a:ln>
            </p:spPr>
            <p:txBody>
              <a:bodyPr wrap="square">
                <a:spAutoFit/>
              </a:bodyPr>
              <a:lstStyle/>
              <a:p>
                <a:pPr algn="ct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DIN1 Disconnection</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8" name="连接符: 肘形 17">
                <a:extLst>
                  <a:ext uri="{FF2B5EF4-FFF2-40B4-BE49-F238E27FC236}">
                    <a16:creationId xmlns:a16="http://schemas.microsoft.com/office/drawing/2014/main" id="{72FE17F5-2037-48FF-8B05-114A8B36A8AE}"/>
                  </a:ext>
                </a:extLst>
              </p:cNvPr>
              <p:cNvCxnSpPr>
                <a:cxnSpLocks/>
                <a:stCxn id="19" idx="2"/>
                <a:endCxn id="34" idx="1"/>
              </p:cNvCxnSpPr>
              <p:nvPr/>
            </p:nvCxnSpPr>
            <p:spPr>
              <a:xfrm rot="16200000" flipH="1">
                <a:off x="5057678" y="5376549"/>
                <a:ext cx="175374" cy="600755"/>
              </a:xfrm>
              <a:prstGeom prst="bentConnector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 name="对话气泡: 矩形 6">
              <a:extLst>
                <a:ext uri="{FF2B5EF4-FFF2-40B4-BE49-F238E27FC236}">
                  <a16:creationId xmlns:a16="http://schemas.microsoft.com/office/drawing/2014/main" id="{C4FE7260-F88C-48C4-80F4-C405CC90C31B}"/>
                </a:ext>
              </a:extLst>
            </p:cNvPr>
            <p:cNvSpPr/>
            <p:nvPr/>
          </p:nvSpPr>
          <p:spPr>
            <a:xfrm>
              <a:off x="5385048" y="3836998"/>
              <a:ext cx="2088232" cy="1176178"/>
            </a:xfrm>
            <a:prstGeom prst="wedgeRectCallout">
              <a:avLst>
                <a:gd name="adj1" fmla="val -99422"/>
                <a:gd name="adj2" fmla="val 641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2">
            <a:extLst>
              <a:ext uri="{FF2B5EF4-FFF2-40B4-BE49-F238E27FC236}">
                <a16:creationId xmlns:a16="http://schemas.microsoft.com/office/drawing/2014/main" id="{562E7F21-56B7-4B1C-B1C1-64274979F622}"/>
              </a:ext>
            </a:extLst>
          </p:cNvPr>
          <p:cNvPicPr/>
          <p:nvPr/>
        </p:nvPicPr>
        <p:blipFill>
          <a:blip r:embed="rId3"/>
          <a:stretch>
            <a:fillRect/>
          </a:stretch>
        </p:blipFill>
        <p:spPr>
          <a:xfrm>
            <a:off x="5673080" y="3670037"/>
            <a:ext cx="553720" cy="407035"/>
          </a:xfrm>
          <a:prstGeom prst="rect">
            <a:avLst/>
          </a:prstGeom>
          <a:noFill/>
          <a:ln w="9525">
            <a:noFill/>
          </a:ln>
        </p:spPr>
      </p:pic>
      <p:pic>
        <p:nvPicPr>
          <p:cNvPr id="26" name="图片 25">
            <a:extLst>
              <a:ext uri="{FF2B5EF4-FFF2-40B4-BE49-F238E27FC236}">
                <a16:creationId xmlns:a16="http://schemas.microsoft.com/office/drawing/2014/main" id="{824F054D-20F4-4B7A-B09F-C0FF5CE722A1}"/>
              </a:ext>
            </a:extLst>
          </p:cNvPr>
          <p:cNvPicPr/>
          <p:nvPr/>
        </p:nvPicPr>
        <p:blipFill>
          <a:blip r:embed="rId4"/>
          <a:stretch>
            <a:fillRect/>
          </a:stretch>
        </p:blipFill>
        <p:spPr>
          <a:xfrm>
            <a:off x="5679549" y="4149080"/>
            <a:ext cx="569595" cy="407035"/>
          </a:xfrm>
          <a:prstGeom prst="rect">
            <a:avLst/>
          </a:prstGeom>
          <a:noFill/>
          <a:ln w="9525">
            <a:noFill/>
          </a:ln>
        </p:spPr>
      </p:pic>
    </p:spTree>
    <p:extLst>
      <p:ext uri="{BB962C8B-B14F-4D97-AF65-F5344CB8AC3E}">
        <p14:creationId xmlns:p14="http://schemas.microsoft.com/office/powerpoint/2010/main" val="2183272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415925" y="549275"/>
            <a:ext cx="2574925" cy="3714750"/>
          </a:xfrm>
          <a:prstGeom prst="rect">
            <a:avLst/>
          </a:prstGeom>
          <a:noFill/>
          <a:ln w="9525">
            <a:noFill/>
            <a:miter lim="800000"/>
            <a:headEnd/>
            <a:tailEnd/>
          </a:ln>
        </p:spPr>
      </p:pic>
      <p:sp>
        <p:nvSpPr>
          <p:cNvPr id="10244" name="Rectangle 4"/>
          <p:cNvSpPr>
            <a:spLocks noGrp="1" noRot="1" noChangeArrowheads="1"/>
          </p:cNvSpPr>
          <p:nvPr>
            <p:ph idx="4294967295"/>
          </p:nvPr>
        </p:nvSpPr>
        <p:spPr>
          <a:xfrm>
            <a:off x="273050" y="4292600"/>
            <a:ext cx="9432925" cy="1873250"/>
          </a:xfrm>
          <a:prstGeom prst="rect">
            <a:avLst/>
          </a:prstGeom>
        </p:spPr>
        <p:txBody>
          <a:bodyPr rtlCol="0">
            <a:normAutofit fontScale="62500" lnSpcReduction="20000"/>
          </a:bodyPr>
          <a:lstStyle/>
          <a:p>
            <a:pPr eaLnBrk="1" fontAlgn="auto" hangingPunct="1">
              <a:lnSpc>
                <a:spcPct val="90000"/>
              </a:lnSpc>
              <a:spcAft>
                <a:spcPts val="0"/>
              </a:spcAft>
              <a:buFontTx/>
              <a:buNone/>
              <a:defRPr/>
            </a:pPr>
            <a:r>
              <a:rPr lang="en-US" altLang="zh-CN" sz="1600" u="sng" dirty="0">
                <a:latin typeface="Arial" panose="020B0604020202020204" pitchFamily="34" charset="0"/>
                <a:ea typeface="+mj-ea"/>
                <a:cs typeface="Arial" panose="020B0604020202020204" pitchFamily="34" charset="0"/>
                <a:sym typeface="Arial" panose="020B0604020202020204" pitchFamily="34" charset="0"/>
              </a:rPr>
              <a:t>Normal </a:t>
            </a:r>
            <a:r>
              <a:rPr lang="en-GB" altLang="zh-CN" sz="1600" u="sng" dirty="0">
                <a:latin typeface="Arial" panose="020B0604020202020204" pitchFamily="34" charset="0"/>
                <a:cs typeface="Arial" panose="020B0604020202020204" pitchFamily="34" charset="0"/>
                <a:sym typeface="Arial" panose="020B0604020202020204" pitchFamily="34" charset="0"/>
              </a:rPr>
              <a:t>ambient </a:t>
            </a:r>
            <a:r>
              <a:rPr lang="en-US" altLang="zh-CN" sz="1600" u="sng" dirty="0">
                <a:latin typeface="Arial" panose="020B0604020202020204" pitchFamily="34" charset="0"/>
                <a:ea typeface="+mj-ea"/>
                <a:cs typeface="Arial" panose="020B0604020202020204" pitchFamily="34" charset="0"/>
                <a:sym typeface="Arial" panose="020B0604020202020204" pitchFamily="34" charset="0"/>
              </a:rPr>
              <a:t>temp: </a:t>
            </a:r>
          </a:p>
          <a:p>
            <a:pPr eaLnBrk="1" fontAlgn="auto" hangingPunct="1">
              <a:lnSpc>
                <a:spcPct val="90000"/>
              </a:lnSpc>
              <a:spcAft>
                <a:spcPts val="0"/>
              </a:spcAft>
              <a:buFontTx/>
              <a:buNone/>
              <a:defRPr/>
            </a:pPr>
            <a:r>
              <a:rPr lang="en-US" altLang="zh-CN" sz="1800" dirty="0">
                <a:latin typeface="Arial" panose="020B0604020202020204" pitchFamily="34" charset="0"/>
                <a:ea typeface="+mj-ea"/>
                <a:cs typeface="Arial" panose="020B0604020202020204" pitchFamily="34" charset="0"/>
                <a:sym typeface="Arial" panose="020B0604020202020204" pitchFamily="34" charset="0"/>
              </a:rPr>
              <a:t>When detecting gas, heat pump must be running </a:t>
            </a:r>
            <a:r>
              <a:rPr lang="en-US" sz="2100" b="1" dirty="0">
                <a:latin typeface="Arial" panose="020B0604020202020204" pitchFamily="34" charset="0"/>
                <a:cs typeface="Arial" panose="020B0604020202020204" pitchFamily="34" charset="0"/>
                <a:sym typeface="Arial" panose="020B0604020202020204" pitchFamily="34" charset="0"/>
              </a:rPr>
              <a:t>at least 5 minutes</a:t>
            </a:r>
            <a:r>
              <a:rPr lang="en-GB" altLang="zh-CN" sz="1800" dirty="0">
                <a:latin typeface="Arial" panose="020B0604020202020204" pitchFamily="34" charset="0"/>
                <a:ea typeface="+mj-ea"/>
                <a:cs typeface="Arial" pitchFamily="34" charset="0"/>
                <a:sym typeface="Arial" panose="020B0604020202020204" pitchFamily="34" charset="0"/>
              </a:rPr>
              <a:t>, the pressure value will vary according </a:t>
            </a:r>
          </a:p>
          <a:p>
            <a:pPr eaLnBrk="1" fontAlgn="auto" hangingPunct="1">
              <a:lnSpc>
                <a:spcPct val="90000"/>
              </a:lnSpc>
              <a:spcAft>
                <a:spcPts val="0"/>
              </a:spcAft>
              <a:buFontTx/>
              <a:buNone/>
              <a:defRPr/>
            </a:pPr>
            <a:r>
              <a:rPr lang="en-GB" altLang="zh-CN" sz="1800" dirty="0">
                <a:latin typeface="Arial" panose="020B0604020202020204" pitchFamily="34" charset="0"/>
                <a:ea typeface="+mj-ea"/>
                <a:cs typeface="Arial" pitchFamily="34" charset="0"/>
                <a:sym typeface="Arial" panose="020B0604020202020204" pitchFamily="34" charset="0"/>
              </a:rPr>
              <a:t>to air temp, please refer to pressure data form. </a:t>
            </a:r>
          </a:p>
          <a:p>
            <a:pPr eaLnBrk="1" fontAlgn="auto" hangingPunct="1">
              <a:lnSpc>
                <a:spcPct val="90000"/>
              </a:lnSpc>
              <a:spcAft>
                <a:spcPts val="0"/>
              </a:spcAft>
              <a:buFontTx/>
              <a:buNone/>
              <a:defRPr/>
            </a:pPr>
            <a:r>
              <a:rPr lang="en-GB" altLang="zh-CN" sz="1800" dirty="0">
                <a:latin typeface="Arial" panose="020B0604020202020204" pitchFamily="34" charset="0"/>
                <a:ea typeface="+mj-ea"/>
                <a:cs typeface="Arial" pitchFamily="34" charset="0"/>
                <a:sym typeface="Arial" panose="020B0604020202020204" pitchFamily="34" charset="0"/>
              </a:rPr>
              <a:t>When pressure value is </a:t>
            </a:r>
            <a:r>
              <a:rPr lang="en-GB" altLang="zh-CN" sz="2100" b="1" dirty="0">
                <a:latin typeface="Arial" panose="020B0604020202020204" pitchFamily="34" charset="0"/>
                <a:ea typeface="+mj-ea"/>
                <a:cs typeface="Arial" panose="020B0604020202020204" pitchFamily="34" charset="0"/>
                <a:sym typeface="Arial" panose="020B0604020202020204" pitchFamily="34" charset="0"/>
              </a:rPr>
              <a:t>10% lower </a:t>
            </a:r>
            <a:r>
              <a:rPr lang="en-GB" altLang="zh-CN" sz="1800" dirty="0">
                <a:latin typeface="Arial" panose="020B0604020202020204" pitchFamily="34" charset="0"/>
                <a:ea typeface="+mj-ea"/>
                <a:cs typeface="Arial" panose="020B0604020202020204" pitchFamily="34" charset="0"/>
                <a:sym typeface="Arial" panose="020B0604020202020204" pitchFamily="34" charset="0"/>
              </a:rPr>
              <a:t>than reference pressure value, </a:t>
            </a:r>
            <a:r>
              <a:rPr lang="en-GB" altLang="zh-CN" sz="1800" dirty="0">
                <a:latin typeface="Arial" panose="020B0604020202020204" pitchFamily="34" charset="0"/>
                <a:cs typeface="Arial" panose="020B0604020202020204" pitchFamily="34" charset="0"/>
                <a:sym typeface="Arial" panose="020B0604020202020204" pitchFamily="34" charset="0"/>
              </a:rPr>
              <a:t>gas should be insufficient</a:t>
            </a:r>
            <a:r>
              <a:rPr lang="en-GB" altLang="zh-CN" sz="1800" dirty="0">
                <a:latin typeface="Arial" panose="020B0604020202020204" pitchFamily="34" charset="0"/>
                <a:ea typeface="+mj-ea"/>
                <a:cs typeface="Arial" panose="020B0604020202020204" pitchFamily="34" charset="0"/>
                <a:sym typeface="Arial" panose="020B0604020202020204" pitchFamily="34" charset="0"/>
              </a:rPr>
              <a:t>.</a:t>
            </a:r>
          </a:p>
          <a:p>
            <a:pPr eaLnBrk="1" fontAlgn="auto" hangingPunct="1">
              <a:lnSpc>
                <a:spcPct val="90000"/>
              </a:lnSpc>
              <a:spcAft>
                <a:spcPts val="0"/>
              </a:spcAft>
              <a:buFontTx/>
              <a:buNone/>
              <a:defRPr/>
            </a:pPr>
            <a:endParaRPr lang="en-GB" altLang="zh-CN" sz="1600" dirty="0">
              <a:latin typeface="Arial" panose="020B0604020202020204" pitchFamily="34" charset="0"/>
              <a:ea typeface="+mj-ea"/>
              <a:cs typeface="Arial" panose="020B0604020202020204" pitchFamily="34" charset="0"/>
              <a:sym typeface="Arial" panose="020B0604020202020204" pitchFamily="34" charset="0"/>
            </a:endParaRPr>
          </a:p>
          <a:p>
            <a:pPr eaLnBrk="1" fontAlgn="auto" hangingPunct="1">
              <a:lnSpc>
                <a:spcPct val="90000"/>
              </a:lnSpc>
              <a:spcAft>
                <a:spcPts val="0"/>
              </a:spcAft>
              <a:buFontTx/>
              <a:buNone/>
              <a:defRPr/>
            </a:pPr>
            <a:r>
              <a:rPr lang="en-GB" altLang="zh-CN" sz="1600" u="sng" dirty="0">
                <a:latin typeface="Arial" panose="020B0604020202020204" pitchFamily="34" charset="0"/>
                <a:cs typeface="Arial" panose="020B0604020202020204" pitchFamily="34" charset="0"/>
                <a:sym typeface="Arial" panose="020B0604020202020204" pitchFamily="34" charset="0"/>
              </a:rPr>
              <a:t>Low ambient temp: </a:t>
            </a:r>
            <a:endParaRPr lang="en-GB" altLang="zh-CN" sz="1600" u="sng" dirty="0">
              <a:latin typeface="Arial" panose="020B0604020202020204" pitchFamily="34" charset="0"/>
              <a:ea typeface="+mj-ea"/>
              <a:cs typeface="Arial" panose="020B0604020202020204" pitchFamily="34" charset="0"/>
              <a:sym typeface="Arial" panose="020B0604020202020204" pitchFamily="34" charset="0"/>
            </a:endParaRPr>
          </a:p>
          <a:p>
            <a:pPr eaLnBrk="1" fontAlgn="auto" hangingPunct="1">
              <a:lnSpc>
                <a:spcPct val="90000"/>
              </a:lnSpc>
              <a:spcAft>
                <a:spcPts val="0"/>
              </a:spcAft>
              <a:buFontTx/>
              <a:buNone/>
              <a:defRPr/>
            </a:pPr>
            <a:r>
              <a:rPr lang="en-GB" altLang="zh-CN" sz="1800" dirty="0">
                <a:latin typeface="Arial" panose="020B0604020202020204" pitchFamily="34" charset="0"/>
                <a:ea typeface="+mj-ea"/>
                <a:cs typeface="Arial" panose="020B0604020202020204" pitchFamily="34" charset="0"/>
                <a:sym typeface="Arial" panose="020B0604020202020204" pitchFamily="34" charset="0"/>
              </a:rPr>
              <a:t>If heat pump is frosting, and it is not clean after defrosting, </a:t>
            </a:r>
            <a:r>
              <a:rPr lang="en-GB" altLang="zh-CN" sz="1800" dirty="0">
                <a:latin typeface="Arial" panose="020B0604020202020204" pitchFamily="34" charset="0"/>
                <a:cs typeface="Arial" panose="020B0604020202020204" pitchFamily="34" charset="0"/>
                <a:sym typeface="Arial" panose="020B0604020202020204" pitchFamily="34" charset="0"/>
              </a:rPr>
              <a:t>gas should be insufficient.</a:t>
            </a:r>
            <a:endParaRPr lang="zh-CN" altLang="en-US" sz="18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0247" name="Rectangle 7"/>
          <p:cNvSpPr>
            <a:spLocks noChangeArrowheads="1"/>
          </p:cNvSpPr>
          <p:nvPr/>
        </p:nvSpPr>
        <p:spPr bwMode="auto">
          <a:xfrm>
            <a:off x="344488" y="6237288"/>
            <a:ext cx="6048375" cy="4572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GB" altLang="zh-CN" sz="1600" dirty="0">
                <a:solidFill>
                  <a:srgbClr val="F50F0F"/>
                </a:solidFill>
                <a:latin typeface="Arial" panose="020B0604020202020204" pitchFamily="34" charset="0"/>
                <a:ea typeface="+mj-ea"/>
                <a:cs typeface="Arial" panose="020B0604020202020204" pitchFamily="34" charset="0"/>
                <a:sym typeface="Arial" panose="020B0604020202020204" pitchFamily="34" charset="0"/>
              </a:rPr>
              <a:t>Warning: The operation must be carried by technician</a:t>
            </a:r>
            <a:endParaRPr lang="zh-CN" altLang="en-US" sz="1600" dirty="0">
              <a:solidFill>
                <a:srgbClr val="F50F0F"/>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3253" name="Picture 2"/>
          <p:cNvPicPr>
            <a:picLocks noChangeAspect="1" noChangeArrowheads="1"/>
          </p:cNvPicPr>
          <p:nvPr/>
        </p:nvPicPr>
        <p:blipFill>
          <a:blip r:embed="rId3" cstate="print"/>
          <a:srcRect l="5354" t="5251" r="6282" b="5501"/>
          <a:stretch>
            <a:fillRect/>
          </a:stretch>
        </p:blipFill>
        <p:spPr bwMode="auto">
          <a:xfrm>
            <a:off x="3224213" y="1484313"/>
            <a:ext cx="2725737" cy="2808287"/>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28625" y="404813"/>
            <a:ext cx="8915400" cy="561975"/>
          </a:xfrm>
        </p:spPr>
        <p:txBody>
          <a:bodyPr>
            <a:normAutofit/>
          </a:bodyPr>
          <a:lstStyle/>
          <a:p>
            <a:pPr algn="l" eaLnBrk="1" fontAlgn="auto" hangingPunct="1">
              <a:spcAft>
                <a:spcPts val="0"/>
              </a:spcAft>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B. Leakage point detecting</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sp>
        <p:nvSpPr>
          <p:cNvPr id="12291" name="Rectangle 3"/>
          <p:cNvSpPr>
            <a:spLocks noChangeArrowheads="1"/>
          </p:cNvSpPr>
          <p:nvPr/>
        </p:nvSpPr>
        <p:spPr bwMode="auto">
          <a:xfrm>
            <a:off x="560388" y="1628775"/>
            <a:ext cx="3395662" cy="3694113"/>
          </a:xfrm>
          <a:prstGeom prst="rect">
            <a:avLst/>
          </a:prstGeom>
          <a:noFill/>
          <a:ln w="9525">
            <a:noFill/>
            <a:miter lim="800000"/>
            <a:headEnd/>
            <a:tailEnd/>
          </a:ln>
          <a:effectLst/>
        </p:spPr>
        <p:txBody>
          <a:bodyPr anchor="ctr">
            <a:spAutoFit/>
          </a:bodyPr>
          <a:lstStyle/>
          <a:p>
            <a:pPr>
              <a:tabLst>
                <a:tab pos="552450" algn="l"/>
              </a:tabLst>
              <a:defRPr/>
            </a:pPr>
            <a:r>
              <a:rPr lang="en-US" altLang="zh-CN" b="0" dirty="0">
                <a:ea typeface="+mj-ea"/>
                <a:cs typeface="Arial" panose="020B0604020202020204" pitchFamily="34" charset="0"/>
                <a:sym typeface="Arial" panose="020B0604020202020204" pitchFamily="34" charset="0"/>
              </a:rPr>
              <a:t>1</a:t>
            </a:r>
            <a:r>
              <a:rPr lang="en-GB" altLang="zh-CN" b="0" dirty="0">
                <a:ea typeface="+mj-ea"/>
                <a:cs typeface="Arial" panose="020B0604020202020204" pitchFamily="34" charset="0"/>
                <a:sym typeface="Arial" panose="020B0604020202020204" pitchFamily="34" charset="0"/>
              </a:rPr>
              <a:t>). Get a bowl of water and put in some soap or washing powder, stir it until melted or bubbles appear. </a:t>
            </a:r>
            <a:endParaRPr lang="zh-CN" altLang="en-US" b="0" dirty="0">
              <a:ea typeface="+mj-ea"/>
              <a:cs typeface="Arial" pitchFamily="34" charset="0"/>
              <a:sym typeface="Arial" panose="020B0604020202020204" pitchFamily="34" charset="0"/>
            </a:endParaRPr>
          </a:p>
          <a:p>
            <a:pPr>
              <a:tabLst>
                <a:tab pos="552450" algn="l"/>
              </a:tabLst>
              <a:defRPr/>
            </a:pPr>
            <a:endParaRPr lang="zh-CN" altLang="en-US" b="0" dirty="0">
              <a:ea typeface="+mj-ea"/>
              <a:cs typeface="Arial" pitchFamily="34" charset="0"/>
              <a:sym typeface="Arial" panose="020B0604020202020204" pitchFamily="34" charset="0"/>
            </a:endParaRPr>
          </a:p>
          <a:p>
            <a:pPr>
              <a:tabLst>
                <a:tab pos="552450" algn="l"/>
              </a:tabLst>
              <a:defRPr/>
            </a:pPr>
            <a:r>
              <a:rPr lang="en-US" altLang="zh-CN" b="0" dirty="0">
                <a:ea typeface="+mj-ea"/>
                <a:cs typeface="Arial" panose="020B0604020202020204" pitchFamily="34" charset="0"/>
                <a:sym typeface="Arial" panose="020B0604020202020204" pitchFamily="34" charset="0"/>
              </a:rPr>
              <a:t>2</a:t>
            </a:r>
            <a:r>
              <a:rPr lang="en-GB" altLang="zh-CN" b="0" dirty="0">
                <a:ea typeface="+mj-ea"/>
                <a:cs typeface="Arial" panose="020B0604020202020204" pitchFamily="34" charset="0"/>
                <a:sym typeface="Arial" panose="020B0604020202020204" pitchFamily="34" charset="0"/>
              </a:rPr>
              <a:t>). Use brush to soak soap water and apply it to the pipelines. </a:t>
            </a:r>
            <a:r>
              <a:rPr lang="zh-CN" altLang="en-US" b="0" dirty="0">
                <a:ea typeface="+mj-ea"/>
                <a:cs typeface="Arial" panose="020B0604020202020204" pitchFamily="34" charset="0"/>
                <a:sym typeface="Arial" panose="020B0604020202020204" pitchFamily="34" charset="0"/>
              </a:rPr>
              <a:t>    </a:t>
            </a:r>
            <a:endParaRPr lang="en-GB" altLang="zh-CN" b="0" dirty="0">
              <a:ea typeface="+mj-ea"/>
              <a:cs typeface="Arial" pitchFamily="34" charset="0"/>
              <a:sym typeface="Arial" panose="020B0604020202020204" pitchFamily="34" charset="0"/>
            </a:endParaRPr>
          </a:p>
          <a:p>
            <a:pPr>
              <a:tabLst>
                <a:tab pos="552450" algn="l"/>
              </a:tabLst>
              <a:defRPr/>
            </a:pPr>
            <a:r>
              <a:rPr lang="en-GB" altLang="zh-CN" b="0" dirty="0">
                <a:ea typeface="+mj-ea"/>
                <a:cs typeface="Arial" pitchFamily="34" charset="0"/>
                <a:sym typeface="Arial" panose="020B0604020202020204" pitchFamily="34" charset="0"/>
              </a:rPr>
              <a:t>  (mainly on welding points)</a:t>
            </a:r>
            <a:endParaRPr lang="zh-CN" altLang="en-US" b="0" dirty="0">
              <a:ea typeface="+mj-ea"/>
              <a:cs typeface="Arial" pitchFamily="34" charset="0"/>
              <a:sym typeface="Arial" panose="020B0604020202020204" pitchFamily="34" charset="0"/>
            </a:endParaRPr>
          </a:p>
          <a:p>
            <a:pPr>
              <a:tabLst>
                <a:tab pos="552450" algn="l"/>
              </a:tabLst>
              <a:defRPr/>
            </a:pPr>
            <a:endParaRPr lang="zh-CN" altLang="en-US" b="0" dirty="0">
              <a:ea typeface="+mj-ea"/>
              <a:cs typeface="Arial" pitchFamily="34" charset="0"/>
              <a:sym typeface="Arial" panose="020B0604020202020204" pitchFamily="34" charset="0"/>
            </a:endParaRPr>
          </a:p>
          <a:p>
            <a:pPr>
              <a:tabLst>
                <a:tab pos="552450" algn="l"/>
              </a:tabLst>
              <a:defRPr/>
            </a:pPr>
            <a:r>
              <a:rPr lang="en-GB" altLang="zh-CN" b="0" dirty="0">
                <a:ea typeface="+mj-ea"/>
                <a:cs typeface="Arial" panose="020B0604020202020204" pitchFamily="34" charset="0"/>
                <a:sym typeface="Arial" panose="020B0604020202020204" pitchFamily="34" charset="0"/>
              </a:rPr>
              <a:t>If there are bubbles coming out continuously, it means gas leakage is at this position.</a:t>
            </a:r>
            <a:endParaRPr lang="zh-CN" altLang="en-US" b="0" dirty="0">
              <a:ea typeface="+mj-ea"/>
              <a:cs typeface="Arial" panose="020B0604020202020204" pitchFamily="34" charset="0"/>
              <a:sym typeface="Arial" panose="020B0604020202020204" pitchFamily="34" charset="0"/>
            </a:endParaRPr>
          </a:p>
        </p:txBody>
      </p:sp>
      <p:sp>
        <p:nvSpPr>
          <p:cNvPr id="12292" name="Text Box 4"/>
          <p:cNvSpPr txBox="1">
            <a:spLocks noChangeArrowheads="1"/>
          </p:cNvSpPr>
          <p:nvPr/>
        </p:nvSpPr>
        <p:spPr bwMode="auto">
          <a:xfrm>
            <a:off x="488950" y="1196975"/>
            <a:ext cx="3095625" cy="369332"/>
          </a:xfrm>
          <a:prstGeom prst="rect">
            <a:avLst/>
          </a:prstGeom>
          <a:noFill/>
          <a:ln w="9525">
            <a:noFill/>
            <a:miter lim="800000"/>
            <a:headEnd/>
            <a:tailEnd/>
          </a:ln>
          <a:effectLst/>
        </p:spPr>
        <p:txBody>
          <a:bodyPr>
            <a:spAutoFit/>
          </a:bodyPr>
          <a:lstStyle/>
          <a:p>
            <a:pPr>
              <a:spcBef>
                <a:spcPct val="50000"/>
              </a:spcBef>
              <a:defRPr/>
            </a:pPr>
            <a:r>
              <a:rPr lang="en-GB" altLang="zh-CN" b="0" dirty="0">
                <a:ea typeface="+mj-ea"/>
                <a:cs typeface="Arial" panose="020B0604020202020204" pitchFamily="34" charset="0"/>
                <a:sym typeface="Arial" panose="020B0604020202020204" pitchFamily="34" charset="0"/>
              </a:rPr>
              <a:t>1. Soap water detecting: </a:t>
            </a:r>
            <a:endParaRPr lang="zh-CN" altLang="en-US" b="0" dirty="0">
              <a:ea typeface="+mj-ea"/>
              <a:cs typeface="Arial" panose="020B0604020202020204" pitchFamily="34" charset="0"/>
              <a:sym typeface="Arial" panose="020B0604020202020204" pitchFamily="34" charset="0"/>
            </a:endParaRPr>
          </a:p>
        </p:txBody>
      </p:sp>
      <p:sp>
        <p:nvSpPr>
          <p:cNvPr id="12293" name="Text Box 5"/>
          <p:cNvSpPr txBox="1">
            <a:spLocks noChangeArrowheads="1"/>
          </p:cNvSpPr>
          <p:nvPr/>
        </p:nvSpPr>
        <p:spPr bwMode="auto">
          <a:xfrm>
            <a:off x="560388" y="5732463"/>
            <a:ext cx="5643562" cy="369332"/>
          </a:xfrm>
          <a:prstGeom prst="rect">
            <a:avLst/>
          </a:prstGeom>
          <a:noFill/>
          <a:ln w="9525">
            <a:noFill/>
            <a:miter lim="800000"/>
            <a:headEnd/>
            <a:tailEnd/>
          </a:ln>
          <a:effectLst/>
        </p:spPr>
        <p:txBody>
          <a:bodyPr>
            <a:spAutoFit/>
          </a:bodyPr>
          <a:lstStyle/>
          <a:p>
            <a:pPr>
              <a:spcBef>
                <a:spcPct val="50000"/>
              </a:spcBef>
              <a:defRPr/>
            </a:pPr>
            <a:r>
              <a:rPr lang="en-GB" altLang="zh-CN" b="0" dirty="0">
                <a:ea typeface="+mj-ea"/>
                <a:cs typeface="Arial" panose="020B0604020202020204" pitchFamily="34" charset="0"/>
                <a:sym typeface="Arial" panose="020B0604020202020204" pitchFamily="34" charset="0"/>
              </a:rPr>
              <a:t>2. Use professional leakage detection device.</a:t>
            </a:r>
            <a:endParaRPr lang="en-US" altLang="zh-CN" b="0" dirty="0">
              <a:ea typeface="+mj-ea"/>
              <a:cs typeface="Arial" panose="020B0604020202020204" pitchFamily="34" charset="0"/>
              <a:sym typeface="Arial" panose="020B0604020202020204" pitchFamily="34" charset="0"/>
            </a:endParaRPr>
          </a:p>
        </p:txBody>
      </p:sp>
      <p:pic>
        <p:nvPicPr>
          <p:cNvPr id="66561" name="Picture 1"/>
          <p:cNvPicPr>
            <a:picLocks noChangeAspect="1" noChangeArrowheads="1"/>
          </p:cNvPicPr>
          <p:nvPr/>
        </p:nvPicPr>
        <p:blipFill>
          <a:blip r:embed="rId2" cstate="print"/>
          <a:srcRect/>
          <a:stretch>
            <a:fillRect/>
          </a:stretch>
        </p:blipFill>
        <p:spPr bwMode="auto">
          <a:xfrm>
            <a:off x="5453066" y="785794"/>
            <a:ext cx="3897942" cy="5176847"/>
          </a:xfrm>
          <a:prstGeom prst="rect">
            <a:avLst/>
          </a:prstGeom>
          <a:noFill/>
          <a:ln w="9525">
            <a:noFill/>
            <a:miter lim="800000"/>
            <a:headEnd/>
            <a:tailEnd/>
          </a:ln>
          <a:effectLst/>
        </p:spPr>
      </p:pic>
      <p:sp>
        <p:nvSpPr>
          <p:cNvPr id="8" name="圆角矩形 7"/>
          <p:cNvSpPr/>
          <p:nvPr/>
        </p:nvSpPr>
        <p:spPr>
          <a:xfrm>
            <a:off x="6953264" y="4000504"/>
            <a:ext cx="428628" cy="3571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9" name="Picture 1"/>
          <p:cNvPicPr>
            <a:picLocks noChangeAspect="1" noChangeArrowheads="1"/>
          </p:cNvPicPr>
          <p:nvPr/>
        </p:nvPicPr>
        <p:blipFill>
          <a:blip r:embed="rId2" cstate="print"/>
          <a:srcRect/>
          <a:stretch>
            <a:fillRect/>
          </a:stretch>
        </p:blipFill>
        <p:spPr bwMode="auto">
          <a:xfrm>
            <a:off x="5310190" y="785794"/>
            <a:ext cx="3897942" cy="5176847"/>
          </a:xfrm>
          <a:prstGeom prst="rect">
            <a:avLst/>
          </a:prstGeom>
          <a:noFill/>
          <a:ln w="9525">
            <a:noFill/>
            <a:miter lim="800000"/>
            <a:headEnd/>
            <a:tailEnd/>
          </a:ln>
          <a:effectLst/>
        </p:spPr>
      </p:pic>
      <p:sp>
        <p:nvSpPr>
          <p:cNvPr id="10" name="圆角矩形 9"/>
          <p:cNvSpPr/>
          <p:nvPr/>
        </p:nvSpPr>
        <p:spPr>
          <a:xfrm>
            <a:off x="6810388" y="4000504"/>
            <a:ext cx="428628" cy="3571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圆角矩形 10"/>
          <p:cNvSpPr/>
          <p:nvPr/>
        </p:nvSpPr>
        <p:spPr>
          <a:xfrm>
            <a:off x="7453330" y="4071942"/>
            <a:ext cx="428628" cy="3571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圆角矩形 11"/>
          <p:cNvSpPr/>
          <p:nvPr/>
        </p:nvSpPr>
        <p:spPr>
          <a:xfrm>
            <a:off x="8453462" y="1500174"/>
            <a:ext cx="428628" cy="3571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圆角矩形 12"/>
          <p:cNvSpPr/>
          <p:nvPr/>
        </p:nvSpPr>
        <p:spPr>
          <a:xfrm>
            <a:off x="7453330" y="1857364"/>
            <a:ext cx="571504" cy="4286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圆角矩形 13"/>
          <p:cNvSpPr/>
          <p:nvPr/>
        </p:nvSpPr>
        <p:spPr>
          <a:xfrm>
            <a:off x="6310322" y="857232"/>
            <a:ext cx="428628" cy="3571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圆角矩形 14"/>
          <p:cNvSpPr/>
          <p:nvPr/>
        </p:nvSpPr>
        <p:spPr>
          <a:xfrm>
            <a:off x="6453198" y="2428868"/>
            <a:ext cx="428628" cy="3571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2406" y="285728"/>
            <a:ext cx="8915400" cy="633412"/>
          </a:xfrm>
        </p:spPr>
        <p:txBody>
          <a:bodyPr>
            <a:normAutofit/>
          </a:bodyPr>
          <a:lstStyle/>
          <a:p>
            <a:pPr algn="l">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C. Leakage repair and gas refilling</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sp>
        <p:nvSpPr>
          <p:cNvPr id="75779" name="Rectangle 3"/>
          <p:cNvSpPr>
            <a:spLocks noGrp="1" noChangeArrowheads="1"/>
          </p:cNvSpPr>
          <p:nvPr>
            <p:ph type="body" idx="4294967295"/>
          </p:nvPr>
        </p:nvSpPr>
        <p:spPr>
          <a:xfrm>
            <a:off x="577850" y="1143000"/>
            <a:ext cx="8915400" cy="990600"/>
          </a:xfrm>
        </p:spPr>
        <p:txBody>
          <a:bodyPr>
            <a:normAutofit/>
          </a:bodyPr>
          <a:lstStyle/>
          <a:p>
            <a:pPr>
              <a:buFont typeface="Arial" pitchFamily="34" charset="0"/>
              <a:buNone/>
              <a:defRPr/>
            </a:pPr>
            <a:r>
              <a:rPr lang="en-US" altLang="zh-CN" sz="1800" cap="none" dirty="0">
                <a:latin typeface="Arial" panose="020B0604020202020204" pitchFamily="34" charset="0"/>
                <a:ea typeface="+mj-ea"/>
                <a:cs typeface="Arial" panose="020B0604020202020204" pitchFamily="34" charset="0"/>
                <a:sym typeface="Arial" panose="020B0604020202020204" pitchFamily="34" charset="0"/>
              </a:rPr>
              <a:t>1) Professional welder repairs leakage</a:t>
            </a:r>
            <a:endParaRPr lang="zh-CN" altLang="en-US" sz="1800" cap="none" dirty="0">
              <a:latin typeface="Arial" panose="020B0604020202020204" pitchFamily="34" charset="0"/>
              <a:ea typeface="+mj-ea"/>
              <a:cs typeface="Arial" panose="020B0604020202020204" pitchFamily="34" charset="0"/>
              <a:sym typeface="Arial" panose="020B0604020202020204" pitchFamily="34" charset="0"/>
            </a:endParaRPr>
          </a:p>
          <a:p>
            <a:pPr>
              <a:buFont typeface="Arial" pitchFamily="34" charset="0"/>
              <a:buNone/>
              <a:defRPr/>
            </a:pPr>
            <a:r>
              <a:rPr lang="en-US" altLang="zh-CN" sz="1800" cap="none" dirty="0">
                <a:latin typeface="Arial" panose="020B0604020202020204" pitchFamily="34" charset="0"/>
                <a:ea typeface="+mj-ea"/>
                <a:cs typeface="Arial" panose="020B0604020202020204" pitchFamily="34" charset="0"/>
                <a:sym typeface="Arial" panose="020B0604020202020204" pitchFamily="34" charset="0"/>
              </a:rPr>
              <a:t>2) Gas refilling</a:t>
            </a:r>
            <a:r>
              <a:rPr lang="zh-CN" altLang="en-US" sz="1800" cap="none" dirty="0">
                <a:latin typeface="Arial" panose="020B0604020202020204" pitchFamily="34" charset="0"/>
                <a:ea typeface="+mj-ea"/>
                <a:cs typeface="Arial" panose="020B0604020202020204" pitchFamily="34" charset="0"/>
                <a:sym typeface="Arial" panose="020B0604020202020204" pitchFamily="34" charset="0"/>
              </a:rPr>
              <a:t> </a:t>
            </a:r>
            <a:r>
              <a:rPr lang="en-GB" altLang="zh-CN" sz="1800" cap="none" dirty="0">
                <a:latin typeface="Arial" panose="020B0604020202020204" pitchFamily="34" charset="0"/>
                <a:ea typeface="+mj-ea"/>
                <a:cs typeface="Arial" panose="020B0604020202020204" pitchFamily="34" charset="0"/>
                <a:sym typeface="Arial" panose="020B0604020202020204" pitchFamily="34" charset="0"/>
              </a:rPr>
              <a:t>(steps)</a:t>
            </a:r>
          </a:p>
        </p:txBody>
      </p:sp>
      <p:sp>
        <p:nvSpPr>
          <p:cNvPr id="75780" name="Text Box 4"/>
          <p:cNvSpPr txBox="1">
            <a:spLocks noChangeArrowheads="1"/>
          </p:cNvSpPr>
          <p:nvPr/>
        </p:nvSpPr>
        <p:spPr bwMode="auto">
          <a:xfrm>
            <a:off x="920750" y="3190875"/>
            <a:ext cx="1422400" cy="369888"/>
          </a:xfrm>
          <a:prstGeom prst="rect">
            <a:avLst/>
          </a:prstGeom>
          <a:noFill/>
          <a:ln w="12700">
            <a:solidFill>
              <a:schemeClr val="tx1"/>
            </a:solidFill>
            <a:miter lim="800000"/>
            <a:headEnd/>
            <a:tailEnd/>
          </a:ln>
          <a:effectLst/>
        </p:spPr>
        <p:txBody>
          <a:bodyPr>
            <a:spAutoFit/>
          </a:bodyPr>
          <a:lstStyle/>
          <a:p>
            <a:pPr>
              <a:spcBef>
                <a:spcPct val="50000"/>
              </a:spcBef>
              <a:defRPr/>
            </a:pPr>
            <a:r>
              <a:rPr lang="en-GB" altLang="zh-CN" dirty="0" err="1">
                <a:ea typeface="+mj-ea"/>
                <a:cs typeface="Arial" panose="020B0604020202020204" pitchFamily="34" charset="0"/>
                <a:sym typeface="Arial" panose="020B0604020202020204" pitchFamily="34" charset="0"/>
              </a:rPr>
              <a:t>Vacuumize</a:t>
            </a:r>
            <a:endParaRPr lang="zh-CN" altLang="en-US" dirty="0">
              <a:ea typeface="+mj-ea"/>
              <a:cs typeface="Arial" panose="020B0604020202020204" pitchFamily="34" charset="0"/>
              <a:sym typeface="Arial" panose="020B0604020202020204" pitchFamily="34" charset="0"/>
            </a:endParaRPr>
          </a:p>
        </p:txBody>
      </p:sp>
      <p:sp>
        <p:nvSpPr>
          <p:cNvPr id="75781" name="Line 5"/>
          <p:cNvSpPr>
            <a:spLocks noChangeShapeType="1"/>
          </p:cNvSpPr>
          <p:nvPr/>
        </p:nvSpPr>
        <p:spPr bwMode="auto">
          <a:xfrm>
            <a:off x="2343150" y="3406775"/>
            <a:ext cx="546100" cy="0"/>
          </a:xfrm>
          <a:prstGeom prst="line">
            <a:avLst/>
          </a:prstGeom>
          <a:noFill/>
          <a:ln w="9525">
            <a:solidFill>
              <a:schemeClr val="tx1"/>
            </a:solidFill>
            <a:round/>
            <a:headEnd/>
            <a:tailEnd type="triangle" w="med" len="med"/>
          </a:ln>
          <a:effectLst/>
        </p:spPr>
        <p:txBody>
          <a:bodyPr/>
          <a:lstStyle/>
          <a:p>
            <a:pPr>
              <a:defRPr/>
            </a:pPr>
            <a:endParaRPr lang="zh-CN" altLang="en-US">
              <a:ea typeface="+mj-ea"/>
              <a:cs typeface="Arial" panose="020B0604020202020204" pitchFamily="34" charset="0"/>
              <a:sym typeface="Arial" panose="020B0604020202020204" pitchFamily="34" charset="0"/>
            </a:endParaRPr>
          </a:p>
        </p:txBody>
      </p:sp>
      <p:sp>
        <p:nvSpPr>
          <p:cNvPr id="75782" name="Text Box 6"/>
          <p:cNvSpPr txBox="1">
            <a:spLocks noChangeArrowheads="1"/>
          </p:cNvSpPr>
          <p:nvPr/>
        </p:nvSpPr>
        <p:spPr bwMode="auto">
          <a:xfrm>
            <a:off x="2889250" y="3048000"/>
            <a:ext cx="2573338" cy="646113"/>
          </a:xfrm>
          <a:prstGeom prst="rect">
            <a:avLst/>
          </a:prstGeom>
          <a:noFill/>
          <a:ln w="12700">
            <a:solidFill>
              <a:schemeClr val="tx1"/>
            </a:solidFill>
            <a:miter lim="800000"/>
            <a:headEnd/>
            <a:tailEnd/>
          </a:ln>
          <a:effectLst/>
        </p:spPr>
        <p:txBody>
          <a:bodyPr>
            <a:spAutoFit/>
          </a:bodyPr>
          <a:lstStyle/>
          <a:p>
            <a:pPr>
              <a:spcBef>
                <a:spcPct val="50000"/>
              </a:spcBef>
              <a:defRPr/>
            </a:pPr>
            <a:r>
              <a:rPr lang="en-GB" altLang="zh-CN" dirty="0">
                <a:ea typeface="+mj-ea"/>
                <a:cs typeface="Arial" panose="020B0604020202020204" pitchFamily="34" charset="0"/>
                <a:sym typeface="Arial" panose="020B0604020202020204" pitchFamily="34" charset="0"/>
              </a:rPr>
              <a:t>Fill gas</a:t>
            </a:r>
            <a:r>
              <a:rPr lang="zh-CN" altLang="en-US" dirty="0">
                <a:ea typeface="+mj-ea"/>
                <a:cs typeface="Arial" panose="020B0604020202020204" pitchFamily="34" charset="0"/>
                <a:sym typeface="Arial" panose="020B0604020202020204" pitchFamily="34" charset="0"/>
              </a:rPr>
              <a:t> </a:t>
            </a:r>
            <a:r>
              <a:rPr lang="en-GB" altLang="zh-CN" dirty="0">
                <a:ea typeface="+mj-ea"/>
                <a:cs typeface="Arial" panose="020B0604020202020204" pitchFamily="34" charset="0"/>
                <a:sym typeface="Arial" panose="020B0604020202020204" pitchFamily="34" charset="0"/>
              </a:rPr>
              <a:t>(refer to nameplate gas weight)</a:t>
            </a:r>
            <a:endParaRPr lang="zh-CN" altLang="en-US" dirty="0">
              <a:ea typeface="+mj-ea"/>
              <a:cs typeface="Arial" panose="020B0604020202020204" pitchFamily="34" charset="0"/>
              <a:sym typeface="Arial" panose="020B0604020202020204" pitchFamily="34" charset="0"/>
            </a:endParaRPr>
          </a:p>
        </p:txBody>
      </p:sp>
      <p:sp>
        <p:nvSpPr>
          <p:cNvPr id="75783" name="Line 7"/>
          <p:cNvSpPr>
            <a:spLocks noChangeShapeType="1"/>
          </p:cNvSpPr>
          <p:nvPr/>
        </p:nvSpPr>
        <p:spPr bwMode="auto">
          <a:xfrm>
            <a:off x="5462588" y="3335338"/>
            <a:ext cx="544512" cy="0"/>
          </a:xfrm>
          <a:prstGeom prst="line">
            <a:avLst/>
          </a:prstGeom>
          <a:noFill/>
          <a:ln w="9525">
            <a:solidFill>
              <a:schemeClr val="tx1"/>
            </a:solidFill>
            <a:round/>
            <a:headEnd/>
            <a:tailEnd type="triangle" w="med" len="med"/>
          </a:ln>
          <a:effectLst/>
        </p:spPr>
        <p:txBody>
          <a:bodyPr/>
          <a:lstStyle/>
          <a:p>
            <a:pPr>
              <a:defRPr/>
            </a:pPr>
            <a:endParaRPr lang="zh-CN" altLang="en-US">
              <a:ea typeface="+mj-ea"/>
              <a:cs typeface="Arial" panose="020B0604020202020204" pitchFamily="34" charset="0"/>
              <a:sym typeface="Arial" panose="020B0604020202020204" pitchFamily="34" charset="0"/>
            </a:endParaRPr>
          </a:p>
        </p:txBody>
      </p:sp>
      <p:sp>
        <p:nvSpPr>
          <p:cNvPr id="75784" name="Text Box 8"/>
          <p:cNvSpPr txBox="1">
            <a:spLocks noChangeArrowheads="1"/>
          </p:cNvSpPr>
          <p:nvPr/>
        </p:nvSpPr>
        <p:spPr bwMode="auto">
          <a:xfrm>
            <a:off x="6007100" y="3048000"/>
            <a:ext cx="2363788" cy="646113"/>
          </a:xfrm>
          <a:prstGeom prst="rect">
            <a:avLst/>
          </a:prstGeom>
          <a:noFill/>
          <a:ln w="12700">
            <a:solidFill>
              <a:schemeClr val="tx1"/>
            </a:solidFill>
            <a:miter lim="800000"/>
            <a:headEnd/>
            <a:tailEnd/>
          </a:ln>
          <a:effectLst/>
        </p:spPr>
        <p:txBody>
          <a:bodyPr>
            <a:spAutoFit/>
          </a:bodyPr>
          <a:lstStyle/>
          <a:p>
            <a:pPr>
              <a:spcBef>
                <a:spcPct val="50000"/>
              </a:spcBef>
              <a:defRPr/>
            </a:pPr>
            <a:r>
              <a:rPr lang="en-GB" altLang="zh-CN" dirty="0">
                <a:ea typeface="+mj-ea"/>
                <a:cs typeface="Arial" panose="020B0604020202020204" pitchFamily="34" charset="0"/>
                <a:sym typeface="Arial" panose="020B0604020202020204" pitchFamily="34" charset="0"/>
              </a:rPr>
              <a:t>Check if gas pressure is normal</a:t>
            </a:r>
            <a:endParaRPr lang="zh-CN" altLang="en-US" dirty="0">
              <a:ea typeface="+mj-ea"/>
              <a:cs typeface="Arial" panose="020B0604020202020204" pitchFamily="34" charset="0"/>
              <a:sym typeface="Arial" panose="020B0604020202020204" pitchFamily="34" charset="0"/>
            </a:endParaRPr>
          </a:p>
        </p:txBody>
      </p:sp>
      <p:sp>
        <p:nvSpPr>
          <p:cNvPr id="75785" name="Text Box 9"/>
          <p:cNvSpPr txBox="1">
            <a:spLocks noChangeArrowheads="1"/>
          </p:cNvSpPr>
          <p:nvPr/>
        </p:nvSpPr>
        <p:spPr bwMode="auto">
          <a:xfrm>
            <a:off x="584200" y="5300663"/>
            <a:ext cx="7878763" cy="369887"/>
          </a:xfrm>
          <a:prstGeom prst="rect">
            <a:avLst/>
          </a:prstGeom>
          <a:noFill/>
          <a:ln w="9525">
            <a:noFill/>
            <a:miter lim="800000"/>
            <a:headEnd/>
            <a:tailEnd/>
          </a:ln>
          <a:effectLst/>
        </p:spPr>
        <p:txBody>
          <a:bodyPr>
            <a:spAutoFit/>
          </a:bodyPr>
          <a:lstStyle/>
          <a:p>
            <a:pPr>
              <a:spcBef>
                <a:spcPct val="50000"/>
              </a:spcBef>
              <a:defRPr/>
            </a:pPr>
            <a:r>
              <a:rPr lang="en-GB" altLang="zh-CN" dirty="0">
                <a:solidFill>
                  <a:srgbClr val="FF0000"/>
                </a:solidFill>
                <a:ea typeface="+mj-ea"/>
                <a:cs typeface="Arial" panose="020B0604020202020204" pitchFamily="34" charset="0"/>
                <a:sym typeface="Arial" panose="020B0604020202020204" pitchFamily="34" charset="0"/>
              </a:rPr>
              <a:t>Note: Please fill gas from low pressure valve.</a:t>
            </a:r>
            <a:endParaRPr lang="zh-CN" altLang="en-US" dirty="0">
              <a:solidFill>
                <a:srgbClr val="FF0000"/>
              </a:solidFill>
              <a:ea typeface="+mj-ea"/>
              <a:cs typeface="Arial" panose="020B0604020202020204" pitchFamily="34" charset="0"/>
              <a:sym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cstate="print"/>
          <a:srcRect/>
          <a:stretch>
            <a:fillRect/>
          </a:stretch>
        </p:blipFill>
        <p:spPr bwMode="auto">
          <a:xfrm>
            <a:off x="523844" y="2143116"/>
            <a:ext cx="4352934" cy="4129880"/>
          </a:xfrm>
          <a:prstGeom prst="rect">
            <a:avLst/>
          </a:prstGeom>
          <a:noFill/>
          <a:ln w="9525">
            <a:noFill/>
            <a:miter lim="800000"/>
            <a:headEnd/>
            <a:tailEnd/>
          </a:ln>
          <a:effectLst/>
        </p:spPr>
      </p:pic>
      <p:sp>
        <p:nvSpPr>
          <p:cNvPr id="68610" name="Rectangle 4"/>
          <p:cNvSpPr>
            <a:spLocks noGrp="1" noChangeArrowheads="1"/>
          </p:cNvSpPr>
          <p:nvPr>
            <p:ph type="title"/>
          </p:nvPr>
        </p:nvSpPr>
        <p:spPr>
          <a:xfrm>
            <a:off x="142876" y="319068"/>
            <a:ext cx="3952868" cy="323850"/>
          </a:xfrm>
        </p:spPr>
        <p:txBody>
          <a:bodyPr>
            <a:noAutofit/>
          </a:bodyPr>
          <a:lstStyle/>
          <a:p>
            <a:pPr algn="l">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Step 3</a:t>
            </a:r>
            <a:r>
              <a:rPr lang="en-GB" altLang="zh-CN"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Check </a:t>
            </a:r>
            <a:r>
              <a:rPr lang="en-GB" altLang="zh-CN" sz="1800" cap="none" dirty="0">
                <a:latin typeface="Arial" panose="020B0604020202020204" pitchFamily="34" charset="0"/>
                <a:cs typeface="Arial" panose="020B0604020202020204" pitchFamily="34" charset="0"/>
                <a:sym typeface="Arial" panose="020B0604020202020204" pitchFamily="34" charset="0"/>
              </a:rPr>
              <a:t>low pressure switch</a:t>
            </a:r>
            <a:endParaRPr lang="zh-CN" altLang="en-US" sz="1800" cap="none" dirty="0">
              <a:latin typeface="Arial" panose="020B0604020202020204" pitchFamily="34" charset="0"/>
              <a:cs typeface="Arial" panose="020B0604020202020204" pitchFamily="34" charset="0"/>
              <a:sym typeface="Arial" panose="020B0604020202020204" pitchFamily="34" charset="0"/>
            </a:endParaRPr>
          </a:p>
        </p:txBody>
      </p:sp>
      <p:sp>
        <p:nvSpPr>
          <p:cNvPr id="5" name="Rectangle 4"/>
          <p:cNvSpPr txBox="1">
            <a:spLocks noChangeArrowheads="1"/>
          </p:cNvSpPr>
          <p:nvPr/>
        </p:nvSpPr>
        <p:spPr>
          <a:xfrm>
            <a:off x="577850" y="838200"/>
            <a:ext cx="8915400" cy="1006475"/>
          </a:xfrm>
          <a:prstGeom prst="rect">
            <a:avLst/>
          </a:prstGeom>
        </p:spPr>
        <p:txBody>
          <a:bodyPr anchor="ctr">
            <a:normAutofit fontScale="97500"/>
          </a:bodyPr>
          <a:lstStyle/>
          <a:p>
            <a:pPr>
              <a:defRPr/>
            </a:pPr>
            <a:r>
              <a:rPr lang="en-US" altLang="zh-CN" b="0" dirty="0">
                <a:ea typeface="+mj-ea"/>
                <a:cs typeface="Arial" panose="020B0604020202020204" pitchFamily="34" charset="0"/>
                <a:sym typeface="Arial" panose="020B0604020202020204" pitchFamily="34" charset="0"/>
              </a:rPr>
              <a:t>Check </a:t>
            </a:r>
            <a:r>
              <a:rPr lang="en-GB" altLang="zh-CN" b="0" dirty="0">
                <a:ea typeface="+mj-ea"/>
                <a:cs typeface="Arial" panose="020B0604020202020204" pitchFamily="34" charset="0"/>
                <a:sym typeface="Arial" panose="020B0604020202020204" pitchFamily="34" charset="0"/>
              </a:rPr>
              <a:t>low pressure switch if it is working normally, </a:t>
            </a:r>
            <a:r>
              <a:rPr lang="en-US" altLang="zh-CN" b="0" dirty="0">
                <a:ea typeface="+mj-ea"/>
                <a:cs typeface="Arial" panose="020B0604020202020204" pitchFamily="34" charset="0"/>
                <a:sym typeface="Arial" panose="020B0604020202020204" pitchFamily="34" charset="0"/>
              </a:rPr>
              <a:t>If resistance value is 0 or very close to 0, that means it is OK. If resistance value is infinite(display OL), that means low pressure switch fail. </a:t>
            </a:r>
            <a:endParaRPr lang="zh-CN" altLang="en-US" b="0" dirty="0">
              <a:ea typeface="+mj-ea"/>
              <a:cs typeface="Arial" panose="020B0604020202020204" pitchFamily="34" charset="0"/>
              <a:sym typeface="Arial" panose="020B0604020202020204" pitchFamily="34" charset="0"/>
            </a:endParaRPr>
          </a:p>
          <a:p>
            <a:pPr fontAlgn="auto">
              <a:spcAft>
                <a:spcPts val="0"/>
              </a:spcAft>
              <a:buFontTx/>
              <a:buNone/>
              <a:defRPr/>
            </a:pPr>
            <a:endParaRPr lang="zh-CN" altLang="en-US" sz="2000" b="0" dirty="0">
              <a:ea typeface="+mj-ea"/>
              <a:cs typeface="Arial" panose="020B0604020202020204" pitchFamily="34" charset="0"/>
              <a:sym typeface="Arial" panose="020B0604020202020204" pitchFamily="34" charset="0"/>
            </a:endParaRPr>
          </a:p>
        </p:txBody>
      </p:sp>
      <p:sp>
        <p:nvSpPr>
          <p:cNvPr id="7" name="矩形 6"/>
          <p:cNvSpPr/>
          <p:nvPr/>
        </p:nvSpPr>
        <p:spPr>
          <a:xfrm>
            <a:off x="2595546" y="3500438"/>
            <a:ext cx="571504" cy="5334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8" name="直接箭头连接符 7"/>
          <p:cNvCxnSpPr>
            <a:stCxn id="7" idx="3"/>
          </p:cNvCxnSpPr>
          <p:nvPr/>
        </p:nvCxnSpPr>
        <p:spPr>
          <a:xfrm flipV="1">
            <a:off x="3167050" y="2000240"/>
            <a:ext cx="1143008" cy="176689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167" name="Text Box 13"/>
          <p:cNvSpPr txBox="1">
            <a:spLocks noChangeArrowheads="1"/>
          </p:cNvSpPr>
          <p:nvPr/>
        </p:nvSpPr>
        <p:spPr bwMode="auto">
          <a:xfrm>
            <a:off x="3881430" y="1714488"/>
            <a:ext cx="1981200" cy="306388"/>
          </a:xfrm>
          <a:prstGeom prst="rect">
            <a:avLst/>
          </a:prstGeom>
          <a:noFill/>
          <a:ln w="9525">
            <a:noFill/>
            <a:miter lim="800000"/>
            <a:headEnd/>
            <a:tailEnd/>
          </a:ln>
        </p:spPr>
        <p:txBody>
          <a:bodyPr>
            <a:spAutoFit/>
          </a:bodyPr>
          <a:lstStyle/>
          <a:p>
            <a:pPr>
              <a:spcBef>
                <a:spcPct val="50000"/>
              </a:spcBef>
            </a:pPr>
            <a:r>
              <a:rPr lang="en-US" altLang="zh-CN" sz="1400" b="0" dirty="0">
                <a:cs typeface="Arial" panose="020B0604020202020204" pitchFamily="34" charset="0"/>
                <a:sym typeface="Arial" panose="020B0604020202020204" pitchFamily="34" charset="0"/>
              </a:rPr>
              <a:t>Low pressure switch</a:t>
            </a:r>
          </a:p>
        </p:txBody>
      </p:sp>
      <p:pic>
        <p:nvPicPr>
          <p:cNvPr id="92168" name="Picture 6" descr="JHL`A7J)MCRCOF5@K0Q70~S"/>
          <p:cNvPicPr>
            <a:picLocks noChangeAspect="1" noChangeArrowheads="1"/>
          </p:cNvPicPr>
          <p:nvPr/>
        </p:nvPicPr>
        <p:blipFill>
          <a:blip r:embed="rId3" cstate="print"/>
          <a:srcRect/>
          <a:stretch>
            <a:fillRect/>
          </a:stretch>
        </p:blipFill>
        <p:spPr bwMode="auto">
          <a:xfrm>
            <a:off x="5024438" y="2492375"/>
            <a:ext cx="3190875" cy="40386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7649">
            <a:extLst>
              <a:ext uri="{FF2B5EF4-FFF2-40B4-BE49-F238E27FC236}">
                <a16:creationId xmlns:a16="http://schemas.microsoft.com/office/drawing/2014/main" id="{DDC122CC-E730-45B0-A6BA-65AA86018F91}"/>
              </a:ext>
            </a:extLst>
          </p:cNvPr>
          <p:cNvSpPr txBox="1">
            <a:spLocks noChangeArrowheads="1"/>
          </p:cNvSpPr>
          <p:nvPr/>
        </p:nvSpPr>
        <p:spPr>
          <a:xfrm>
            <a:off x="0" y="692696"/>
            <a:ext cx="9906000" cy="70167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800" dirty="0">
                <a:latin typeface="Arial" panose="020B0604020202020204" pitchFamily="34" charset="0"/>
                <a:ea typeface="微软雅黑" panose="020B0503020204020204" pitchFamily="34" charset="-122"/>
                <a:cs typeface="Arial" pitchFamily="34" charset="0"/>
                <a:sym typeface="Arial" panose="020B0604020202020204" pitchFamily="34" charset="0"/>
              </a:rPr>
              <a:t>E8 solution</a:t>
            </a:r>
            <a:endParaRPr lang="zh-CN" altLang="en-US" sz="2800"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graphicFrame>
        <p:nvGraphicFramePr>
          <p:cNvPr id="5" name="图示 4">
            <a:extLst>
              <a:ext uri="{FF2B5EF4-FFF2-40B4-BE49-F238E27FC236}">
                <a16:creationId xmlns:a16="http://schemas.microsoft.com/office/drawing/2014/main" id="{C371F940-A1FB-4F1B-A446-F72B2F6ED8D7}"/>
              </a:ext>
            </a:extLst>
          </p:cNvPr>
          <p:cNvGraphicFramePr/>
          <p:nvPr/>
        </p:nvGraphicFramePr>
        <p:xfrm>
          <a:off x="687485" y="1484784"/>
          <a:ext cx="8585995"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202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09588" y="260350"/>
            <a:ext cx="8915400" cy="561975"/>
          </a:xfrm>
        </p:spPr>
        <p:txBody>
          <a:bodyPr>
            <a:normAutofit/>
          </a:bodyPr>
          <a:lstStyle/>
          <a:p>
            <a:pPr algn="l" eaLnBrk="1" fontAlgn="auto" hangingPunct="1">
              <a:spcAft>
                <a:spcPts val="0"/>
              </a:spcAft>
              <a:defRPr/>
            </a:pPr>
            <a:r>
              <a:rPr lang="en-US" altLang="zh-CN" sz="1800"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Step 1. Check installation condition, refer to E1.</a:t>
            </a:r>
            <a:endParaRPr lang="zh-CN" altLang="en-US" sz="1800" cap="none" dirty="0">
              <a:latin typeface="Arial" panose="020B0604020202020204" pitchFamily="34" charset="0"/>
              <a:ea typeface="微软雅黑" panose="020B0503020204020204" pitchFamily="34" charset="-122"/>
              <a:cs typeface="Arial" pitchFamily="34" charset="0"/>
              <a:sym typeface="Arial" panose="020B0604020202020204" pitchFamily="34" charset="0"/>
            </a:endParaRPr>
          </a:p>
        </p:txBody>
      </p:sp>
      <p:sp>
        <p:nvSpPr>
          <p:cNvPr id="5" name="Rectangle 2"/>
          <p:cNvSpPr txBox="1">
            <a:spLocks noChangeArrowheads="1"/>
          </p:cNvSpPr>
          <p:nvPr/>
        </p:nvSpPr>
        <p:spPr bwMode="auto">
          <a:xfrm>
            <a:off x="536575" y="1652579"/>
            <a:ext cx="8915400" cy="561975"/>
          </a:xfrm>
          <a:prstGeom prst="rect">
            <a:avLst/>
          </a:prstGeom>
          <a:noFill/>
          <a:ln w="9525">
            <a:noFill/>
            <a:miter lim="800000"/>
            <a:headEnd/>
            <a:tailEnd/>
          </a:ln>
        </p:spPr>
        <p:txBody>
          <a:bodyPr anchor="ctr"/>
          <a:lstStyle/>
          <a:p>
            <a:pPr>
              <a:defRPr/>
            </a:pPr>
            <a:r>
              <a:rPr lang="en-US" altLang="zh-CN" b="0" dirty="0">
                <a:ea typeface="微软雅黑" panose="020B0503020204020204" pitchFamily="34" charset="-122"/>
                <a:cs typeface="Arial" pitchFamily="34" charset="0"/>
                <a:sym typeface="Arial" panose="020B0604020202020204" pitchFamily="34" charset="0"/>
              </a:rPr>
              <a:t>Step 2</a:t>
            </a:r>
            <a:r>
              <a:rPr lang="en-GB" altLang="zh-CN" b="0" dirty="0">
                <a:ea typeface="微软雅黑" panose="020B0503020204020204" pitchFamily="34" charset="-122"/>
                <a:cs typeface="Arial" pitchFamily="34" charset="0"/>
                <a:sym typeface="Arial" panose="020B0604020202020204" pitchFamily="34" charset="0"/>
              </a:rPr>
              <a:t>. Check </a:t>
            </a:r>
            <a:r>
              <a:rPr lang="en-US" altLang="zh-CN" b="0" dirty="0">
                <a:ea typeface="微软雅黑" panose="020B0503020204020204" pitchFamily="34" charset="-122"/>
                <a:cs typeface="Arial" pitchFamily="34" charset="0"/>
                <a:sym typeface="Arial" panose="020B0604020202020204" pitchFamily="34" charset="0"/>
              </a:rPr>
              <a:t>water pump</a:t>
            </a:r>
            <a:r>
              <a:rPr lang="en-US" altLang="zh-CN" b="0" dirty="0">
                <a:solidFill>
                  <a:schemeClr val="tx2"/>
                </a:solidFill>
                <a:ea typeface="微软雅黑" panose="020B0503020204020204" pitchFamily="34" charset="-122"/>
                <a:cs typeface="Arial" pitchFamily="34" charset="0"/>
                <a:sym typeface="Arial" panose="020B0604020202020204" pitchFamily="34" charset="0"/>
              </a:rPr>
              <a:t>, </a:t>
            </a:r>
            <a:r>
              <a:rPr lang="en-US" altLang="zh-CN" b="0" dirty="0">
                <a:ea typeface="微软雅黑" panose="020B0503020204020204" pitchFamily="34" charset="-122"/>
                <a:cs typeface="Arial" pitchFamily="34" charset="0"/>
                <a:sym typeface="Arial" panose="020B0604020202020204" pitchFamily="34" charset="0"/>
              </a:rPr>
              <a:t>refer to E1.</a:t>
            </a:r>
            <a:endParaRPr lang="en-US" altLang="zh-CN" b="0" dirty="0">
              <a:solidFill>
                <a:schemeClr val="tx2"/>
              </a:solidFill>
              <a:ea typeface="微软雅黑" panose="020B0503020204020204" pitchFamily="34" charset="-122"/>
              <a:cs typeface="Arial" pitchFamily="34" charset="0"/>
              <a:sym typeface="Arial" panose="020B0604020202020204" pitchFamily="34" charset="0"/>
            </a:endParaRPr>
          </a:p>
          <a:p>
            <a:pPr>
              <a:buFontTx/>
              <a:buNone/>
              <a:defRPr/>
            </a:pPr>
            <a:endParaRPr lang="zh-CN" altLang="en-US" b="0" dirty="0">
              <a:solidFill>
                <a:schemeClr val="tx2"/>
              </a:solidFill>
              <a:ea typeface="微软雅黑" panose="020B0503020204020204" pitchFamily="34" charset="-122"/>
              <a:cs typeface="Arial" pitchFamily="34" charset="0"/>
              <a:sym typeface="Arial" panose="020B0604020202020204" pitchFamily="34" charset="0"/>
            </a:endParaRPr>
          </a:p>
        </p:txBody>
      </p:sp>
      <p:sp>
        <p:nvSpPr>
          <p:cNvPr id="6" name="Rectangle 3"/>
          <p:cNvSpPr txBox="1">
            <a:spLocks noChangeArrowheads="1"/>
          </p:cNvSpPr>
          <p:nvPr/>
        </p:nvSpPr>
        <p:spPr bwMode="auto">
          <a:xfrm>
            <a:off x="536575" y="1933566"/>
            <a:ext cx="8568630" cy="1081087"/>
          </a:xfrm>
          <a:prstGeom prst="rect">
            <a:avLst/>
          </a:prstGeom>
          <a:noFill/>
          <a:ln w="9525">
            <a:noFill/>
            <a:miter lim="800000"/>
            <a:headEnd/>
            <a:tailEnd/>
          </a:ln>
        </p:spPr>
        <p:txBody>
          <a:bodyPr/>
          <a:lstStyle/>
          <a:p>
            <a:pPr>
              <a:spcBef>
                <a:spcPts val="0"/>
              </a:spcBef>
              <a:buFontTx/>
              <a:buNone/>
              <a:defRPr/>
            </a:pPr>
            <a:r>
              <a:rPr lang="en-US" altLang="zh-CN" b="0" dirty="0">
                <a:ea typeface="微软雅黑" panose="020B0503020204020204" pitchFamily="34" charset="-122"/>
                <a:cs typeface="Arial" pitchFamily="34" charset="0"/>
                <a:sym typeface="Arial" panose="020B0604020202020204" pitchFamily="34" charset="0"/>
              </a:rPr>
              <a:t>If it is blocked, it will lead to water inlet and outlet temp too high, and gas exhaust temp overheat, then E8 display. </a:t>
            </a:r>
            <a:endParaRPr lang="zh-CN" altLang="en-US" b="0" dirty="0">
              <a:solidFill>
                <a:srgbClr val="FF0000"/>
              </a:solidFill>
              <a:ea typeface="微软雅黑" panose="020B0503020204020204" pitchFamily="34" charset="-122"/>
              <a:cs typeface="Arial" pitchFamily="34" charset="0"/>
              <a:sym typeface="Arial" panose="020B0604020202020204" pitchFamily="34" charset="0"/>
            </a:endParaRPr>
          </a:p>
        </p:txBody>
      </p:sp>
      <p:sp>
        <p:nvSpPr>
          <p:cNvPr id="94213" name="Rectangle 18"/>
          <p:cNvSpPr>
            <a:spLocks noChangeArrowheads="1"/>
          </p:cNvSpPr>
          <p:nvPr/>
        </p:nvSpPr>
        <p:spPr bwMode="auto">
          <a:xfrm>
            <a:off x="488950" y="3636969"/>
            <a:ext cx="8994775" cy="792163"/>
          </a:xfrm>
          <a:prstGeom prst="rect">
            <a:avLst/>
          </a:prstGeom>
          <a:noFill/>
          <a:ln w="9525">
            <a:noFill/>
            <a:miter lim="800000"/>
            <a:headEnd/>
            <a:tailEnd/>
          </a:ln>
        </p:spPr>
        <p:txBody>
          <a:bodyPr anchor="ctr"/>
          <a:lstStyle/>
          <a:p>
            <a:r>
              <a:rPr lang="en-US" altLang="zh-CN" b="0" dirty="0">
                <a:ea typeface="微软雅黑" panose="020B0503020204020204" pitchFamily="34" charset="-122"/>
                <a:cs typeface="Arial" pitchFamily="34" charset="0"/>
                <a:sym typeface="Arial" panose="020B0604020202020204" pitchFamily="34" charset="0"/>
              </a:rPr>
              <a:t>Step 3. Gas leakage detecting, refer to E2.</a:t>
            </a:r>
            <a:endParaRPr lang="zh-CN" altLang="en-US" dirty="0">
              <a:ea typeface="微软雅黑" panose="020B0503020204020204" pitchFamily="34" charset="-122"/>
              <a:cs typeface="Arial" pitchFamily="34" charset="0"/>
              <a:sym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cstate="print"/>
          <a:srcRect/>
          <a:stretch>
            <a:fillRect/>
          </a:stretch>
        </p:blipFill>
        <p:spPr bwMode="auto">
          <a:xfrm>
            <a:off x="309530" y="1428736"/>
            <a:ext cx="2770244" cy="3214709"/>
          </a:xfrm>
          <a:prstGeom prst="rect">
            <a:avLst/>
          </a:prstGeom>
          <a:noFill/>
          <a:ln w="9525">
            <a:noFill/>
            <a:miter lim="800000"/>
            <a:headEnd/>
            <a:tailEnd/>
          </a:ln>
          <a:effectLst/>
        </p:spPr>
      </p:pic>
      <p:sp>
        <p:nvSpPr>
          <p:cNvPr id="80898" name="Rectangle 4"/>
          <p:cNvSpPr>
            <a:spLocks noGrp="1" noChangeArrowheads="1"/>
          </p:cNvSpPr>
          <p:nvPr>
            <p:ph type="title"/>
          </p:nvPr>
        </p:nvSpPr>
        <p:spPr>
          <a:xfrm>
            <a:off x="166654" y="214290"/>
            <a:ext cx="8915400" cy="561975"/>
          </a:xfrm>
        </p:spPr>
        <p:txBody>
          <a:bodyPr>
            <a:normAutofit/>
          </a:bodyPr>
          <a:lstStyle/>
          <a:p>
            <a:pPr algn="l">
              <a:defRPr/>
            </a:pPr>
            <a:r>
              <a:rPr lang="en-US" altLang="zh-CN" sz="1800" cap="none" dirty="0">
                <a:latin typeface="Arial" panose="020B0604020202020204" pitchFamily="34" charset="0"/>
                <a:cs typeface="Arial" panose="020B0604020202020204" pitchFamily="34" charset="0"/>
                <a:sym typeface="Arial" panose="020B0604020202020204" pitchFamily="34" charset="0"/>
              </a:rPr>
              <a:t>Step 4</a:t>
            </a:r>
            <a:r>
              <a:rPr lang="en-GB" altLang="zh-CN" sz="1800" cap="none" dirty="0">
                <a:latin typeface="Arial" panose="020B0604020202020204" pitchFamily="34" charset="0"/>
                <a:cs typeface="Arial" panose="020B0604020202020204" pitchFamily="34" charset="0"/>
                <a:sym typeface="Arial" panose="020B0604020202020204" pitchFamily="34" charset="0"/>
              </a:rPr>
              <a:t>. </a:t>
            </a:r>
            <a:r>
              <a:rPr lang="en-US" altLang="zh-CN" sz="1800" cap="none" dirty="0">
                <a:latin typeface="Arial" panose="020B0604020202020204" pitchFamily="34" charset="0"/>
                <a:cs typeface="Arial" panose="020B0604020202020204" pitchFamily="34" charset="0"/>
                <a:sym typeface="Arial" panose="020B0604020202020204" pitchFamily="34" charset="0"/>
              </a:rPr>
              <a:t>Replace Gas exhaust temp sensor.</a:t>
            </a:r>
            <a:endParaRPr lang="zh-CN" altLang="en-US" sz="1800" dirty="0">
              <a:latin typeface="Arial" panose="020B0604020202020204" pitchFamily="34" charset="0"/>
              <a:cs typeface="Arial" panose="020B0604020202020204" pitchFamily="34" charset="0"/>
              <a:sym typeface="Arial" panose="020B0604020202020204" pitchFamily="34" charset="0"/>
            </a:endParaRPr>
          </a:p>
        </p:txBody>
      </p:sp>
      <p:sp>
        <p:nvSpPr>
          <p:cNvPr id="5" name="Rectangle 4"/>
          <p:cNvSpPr txBox="1">
            <a:spLocks noChangeArrowheads="1"/>
          </p:cNvSpPr>
          <p:nvPr/>
        </p:nvSpPr>
        <p:spPr>
          <a:xfrm>
            <a:off x="577850" y="762000"/>
            <a:ext cx="8915400" cy="990600"/>
          </a:xfrm>
          <a:prstGeom prst="rect">
            <a:avLst/>
          </a:prstGeom>
        </p:spPr>
        <p:txBody>
          <a:bodyPr anchor="ctr">
            <a:normAutofit fontScale="97500"/>
          </a:bodyPr>
          <a:lstStyle/>
          <a:p>
            <a:pPr>
              <a:defRPr/>
            </a:pPr>
            <a:r>
              <a:rPr lang="en-US" altLang="zh-CN" b="0" dirty="0">
                <a:ea typeface="+mj-ea"/>
                <a:cs typeface="Arial" panose="020B0604020202020204" pitchFamily="34" charset="0"/>
                <a:sym typeface="Arial" panose="020B0604020202020204" pitchFamily="34" charset="0"/>
              </a:rPr>
              <a:t>Check if gas exhaust temp sensor is well connected, if well connected, replace gas exhaust temp sensor. </a:t>
            </a:r>
            <a:endParaRPr lang="zh-CN" altLang="en-US" dirty="0">
              <a:ea typeface="+mj-ea"/>
              <a:cs typeface="Arial" panose="020B0604020202020204" pitchFamily="34" charset="0"/>
              <a:sym typeface="Arial" panose="020B0604020202020204" pitchFamily="34" charset="0"/>
            </a:endParaRPr>
          </a:p>
          <a:p>
            <a:pPr fontAlgn="auto">
              <a:spcAft>
                <a:spcPts val="0"/>
              </a:spcAft>
              <a:buFontTx/>
              <a:buNone/>
              <a:defRPr/>
            </a:pPr>
            <a:endParaRPr lang="zh-CN" altLang="en-US" sz="2000" b="0" dirty="0">
              <a:ea typeface="+mj-ea"/>
              <a:cs typeface="Arial" panose="020B0604020202020204" pitchFamily="34" charset="0"/>
              <a:sym typeface="Arial" panose="020B0604020202020204" pitchFamily="34" charset="0"/>
            </a:endParaRPr>
          </a:p>
        </p:txBody>
      </p:sp>
      <p:sp>
        <p:nvSpPr>
          <p:cNvPr id="7" name="矩形 6"/>
          <p:cNvSpPr/>
          <p:nvPr/>
        </p:nvSpPr>
        <p:spPr>
          <a:xfrm>
            <a:off x="952472" y="3071810"/>
            <a:ext cx="412750" cy="5334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8" name="直接箭头连接符 7"/>
          <p:cNvCxnSpPr>
            <a:stCxn id="7" idx="3"/>
          </p:cNvCxnSpPr>
          <p:nvPr/>
        </p:nvCxnSpPr>
        <p:spPr>
          <a:xfrm>
            <a:off x="1365222" y="3338510"/>
            <a:ext cx="1516076" cy="14478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240" name="Text Box 13"/>
          <p:cNvSpPr txBox="1">
            <a:spLocks noChangeArrowheads="1"/>
          </p:cNvSpPr>
          <p:nvPr/>
        </p:nvSpPr>
        <p:spPr bwMode="auto">
          <a:xfrm>
            <a:off x="2381233" y="4786322"/>
            <a:ext cx="2500330" cy="954107"/>
          </a:xfrm>
          <a:prstGeom prst="rect">
            <a:avLst/>
          </a:prstGeom>
          <a:noFill/>
          <a:ln w="9525">
            <a:noFill/>
            <a:miter lim="800000"/>
            <a:headEnd/>
            <a:tailEnd/>
          </a:ln>
        </p:spPr>
        <p:txBody>
          <a:bodyPr wrap="square">
            <a:spAutoFit/>
          </a:bodyPr>
          <a:lstStyle/>
          <a:p>
            <a:pPr>
              <a:spcBef>
                <a:spcPct val="50000"/>
              </a:spcBef>
            </a:pPr>
            <a:r>
              <a:rPr lang="zh-CN" altLang="en-US" sz="1400" dirty="0">
                <a:cs typeface="Arial" panose="020B0604020202020204" pitchFamily="34" charset="0"/>
                <a:sym typeface="Arial" panose="020B0604020202020204" pitchFamily="34" charset="0"/>
              </a:rPr>
              <a:t> （</a:t>
            </a:r>
            <a:r>
              <a:rPr lang="en-US" altLang="zh-CN" sz="1400" dirty="0">
                <a:cs typeface="Arial" panose="020B0604020202020204" pitchFamily="34" charset="0"/>
                <a:sym typeface="Arial" panose="020B0604020202020204" pitchFamily="34" charset="0"/>
              </a:rPr>
              <a:t>White color</a:t>
            </a:r>
            <a:r>
              <a:rPr lang="zh-CN" altLang="en-US" sz="1400" dirty="0">
                <a:cs typeface="Arial" panose="020B0604020202020204" pitchFamily="34" charset="0"/>
                <a:sym typeface="Arial" panose="020B0604020202020204" pitchFamily="34" charset="0"/>
              </a:rPr>
              <a:t>）</a:t>
            </a:r>
            <a:r>
              <a:rPr lang="en-US" altLang="zh-CN" sz="1400" dirty="0">
                <a:cs typeface="Arial" panose="020B0604020202020204" pitchFamily="34" charset="0"/>
                <a:sym typeface="Arial" panose="020B0604020202020204" pitchFamily="34" charset="0"/>
              </a:rPr>
              <a:t> Gas exhaust temp sensor position: Above compressor</a:t>
            </a:r>
          </a:p>
        </p:txBody>
      </p:sp>
      <p:pic>
        <p:nvPicPr>
          <p:cNvPr id="61442" name="Picture 2"/>
          <p:cNvPicPr>
            <a:picLocks noChangeAspect="1" noChangeArrowheads="1"/>
          </p:cNvPicPr>
          <p:nvPr/>
        </p:nvPicPr>
        <p:blipFill>
          <a:blip r:embed="rId3" cstate="print"/>
          <a:srcRect/>
          <a:stretch>
            <a:fillRect/>
          </a:stretch>
        </p:blipFill>
        <p:spPr bwMode="auto">
          <a:xfrm>
            <a:off x="309530" y="4572008"/>
            <a:ext cx="2062168" cy="2085252"/>
          </a:xfrm>
          <a:prstGeom prst="rect">
            <a:avLst/>
          </a:prstGeom>
          <a:noFill/>
          <a:ln w="9525">
            <a:noFill/>
            <a:miter lim="800000"/>
            <a:headEnd/>
            <a:tailEnd/>
          </a:ln>
          <a:effectLst/>
        </p:spPr>
      </p:pic>
      <p:grpSp>
        <p:nvGrpSpPr>
          <p:cNvPr id="2" name="组合 1">
            <a:extLst>
              <a:ext uri="{FF2B5EF4-FFF2-40B4-BE49-F238E27FC236}">
                <a16:creationId xmlns:a16="http://schemas.microsoft.com/office/drawing/2014/main" id="{C21B7E2D-E08C-4825-BCBD-224C9A8C7FF5}"/>
              </a:ext>
            </a:extLst>
          </p:cNvPr>
          <p:cNvGrpSpPr/>
          <p:nvPr/>
        </p:nvGrpSpPr>
        <p:grpSpPr>
          <a:xfrm>
            <a:off x="4053824" y="1196752"/>
            <a:ext cx="5219656" cy="2870429"/>
            <a:chOff x="3459854" y="1500174"/>
            <a:chExt cx="7147964" cy="3930856"/>
          </a:xfrm>
        </p:grpSpPr>
        <p:pic>
          <p:nvPicPr>
            <p:cNvPr id="14" name="Picture 1"/>
            <p:cNvPicPr>
              <a:picLocks noChangeAspect="1" noChangeArrowheads="1"/>
            </p:cNvPicPr>
            <p:nvPr/>
          </p:nvPicPr>
          <p:blipFill>
            <a:blip r:embed="rId4" cstate="print"/>
            <a:srcRect/>
            <a:stretch>
              <a:fillRect/>
            </a:stretch>
          </p:blipFill>
          <p:spPr bwMode="auto">
            <a:xfrm rot="10800000">
              <a:off x="4095744" y="1500174"/>
              <a:ext cx="5315576" cy="3190172"/>
            </a:xfrm>
            <a:prstGeom prst="rect">
              <a:avLst/>
            </a:prstGeom>
            <a:noFill/>
            <a:ln w="9525">
              <a:noFill/>
              <a:miter lim="800000"/>
              <a:headEnd/>
              <a:tailEnd/>
            </a:ln>
            <a:effectLst/>
          </p:spPr>
        </p:pic>
        <p:sp>
          <p:nvSpPr>
            <p:cNvPr id="95242" name="文本框 58374"/>
            <p:cNvSpPr txBox="1">
              <a:spLocks noChangeArrowheads="1"/>
            </p:cNvSpPr>
            <p:nvPr/>
          </p:nvSpPr>
          <p:spPr bwMode="auto">
            <a:xfrm>
              <a:off x="3459854" y="4925255"/>
              <a:ext cx="7147964" cy="505775"/>
            </a:xfrm>
            <a:prstGeom prst="rect">
              <a:avLst/>
            </a:prstGeom>
            <a:noFill/>
            <a:ln w="9525">
              <a:noFill/>
              <a:miter lim="800000"/>
              <a:headEnd/>
              <a:tailEnd/>
            </a:ln>
          </p:spPr>
          <p:txBody>
            <a:bodyPr wrap="square">
              <a:spAutoFit/>
            </a:bodyPr>
            <a:lstStyle/>
            <a:p>
              <a:pPr>
                <a:spcBef>
                  <a:spcPct val="50000"/>
                </a:spcBef>
              </a:pPr>
              <a:r>
                <a:rPr lang="en-US" altLang="zh-CN" b="0" dirty="0">
                  <a:cs typeface="Arial" panose="020B0604020202020204" pitchFamily="34" charset="0"/>
                  <a:sym typeface="Arial" panose="020B0604020202020204" pitchFamily="34" charset="0"/>
                </a:rPr>
                <a:t>Gas exhaust temp sensor</a:t>
              </a:r>
              <a:r>
                <a:rPr lang="zh-CN" altLang="en-US" b="0" dirty="0">
                  <a:cs typeface="Arial" panose="020B0604020202020204" pitchFamily="34" charset="0"/>
                  <a:sym typeface="Arial" panose="020B0604020202020204" pitchFamily="34" charset="0"/>
                </a:rPr>
                <a:t> </a:t>
              </a:r>
              <a:r>
                <a:rPr lang="en-US" altLang="zh-CN" b="0" dirty="0">
                  <a:cs typeface="Arial" panose="020B0604020202020204" pitchFamily="34" charset="0"/>
                  <a:sym typeface="Arial" panose="020B0604020202020204" pitchFamily="34" charset="0"/>
                </a:rPr>
                <a:t>port: AIN5</a:t>
              </a:r>
              <a:r>
                <a:rPr lang="zh-CN" altLang="en-US" b="0" dirty="0">
                  <a:cs typeface="Arial" panose="020B0604020202020204" pitchFamily="34" charset="0"/>
                  <a:sym typeface="Arial" panose="020B0604020202020204" pitchFamily="34" charset="0"/>
                </a:rPr>
                <a:t>（</a:t>
              </a:r>
              <a:r>
                <a:rPr lang="en-US" altLang="zh-CN" b="0" dirty="0">
                  <a:cs typeface="Arial" panose="020B0604020202020204" pitchFamily="34" charset="0"/>
                  <a:sym typeface="Arial" panose="020B0604020202020204" pitchFamily="34" charset="0"/>
                </a:rPr>
                <a:t>Red color</a:t>
              </a:r>
              <a:r>
                <a:rPr lang="zh-CN" altLang="en-US" b="0" dirty="0">
                  <a:cs typeface="Arial" panose="020B0604020202020204" pitchFamily="34" charset="0"/>
                  <a:sym typeface="Arial" panose="020B0604020202020204" pitchFamily="34" charset="0"/>
                </a:rPr>
                <a:t>）</a:t>
              </a:r>
            </a:p>
          </p:txBody>
        </p:sp>
        <p:sp>
          <p:nvSpPr>
            <p:cNvPr id="18" name="矩形 17"/>
            <p:cNvSpPr/>
            <p:nvPr/>
          </p:nvSpPr>
          <p:spPr>
            <a:xfrm>
              <a:off x="4738686" y="3571876"/>
              <a:ext cx="285752" cy="1428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cxnSp>
          <p:nvCxnSpPr>
            <p:cNvPr id="19" name="直接箭头连接符 18"/>
            <p:cNvCxnSpPr>
              <a:cxnSpLocks/>
              <a:endCxn id="95242" idx="0"/>
            </p:cNvCxnSpPr>
            <p:nvPr/>
          </p:nvCxnSpPr>
          <p:spPr>
            <a:xfrm>
              <a:off x="4953000" y="3714752"/>
              <a:ext cx="2080836" cy="121050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BFC1585C-F570-4F55-91F7-731B111A0EF4}"/>
              </a:ext>
            </a:extLst>
          </p:cNvPr>
          <p:cNvGrpSpPr/>
          <p:nvPr/>
        </p:nvGrpSpPr>
        <p:grpSpPr>
          <a:xfrm>
            <a:off x="4532588" y="4039015"/>
            <a:ext cx="3142779" cy="2733222"/>
            <a:chOff x="4738686" y="2781300"/>
            <a:chExt cx="4105275" cy="3570288"/>
          </a:xfrm>
        </p:grpSpPr>
        <p:pic>
          <p:nvPicPr>
            <p:cNvPr id="16" name="Picture 12">
              <a:extLst>
                <a:ext uri="{FF2B5EF4-FFF2-40B4-BE49-F238E27FC236}">
                  <a16:creationId xmlns:a16="http://schemas.microsoft.com/office/drawing/2014/main" id="{591CECBC-CF43-4181-9E41-1280A5B3D951}"/>
                </a:ext>
              </a:extLst>
            </p:cNvPr>
            <p:cNvPicPr>
              <a:picLocks noChangeAspect="1" noChangeArrowheads="1"/>
            </p:cNvPicPr>
            <p:nvPr/>
          </p:nvPicPr>
          <p:blipFill>
            <a:blip r:embed="rId5" cstate="print"/>
            <a:srcRect/>
            <a:stretch>
              <a:fillRect/>
            </a:stretch>
          </p:blipFill>
          <p:spPr bwMode="auto">
            <a:xfrm>
              <a:off x="4738686" y="2997200"/>
              <a:ext cx="4105275" cy="3354388"/>
            </a:xfrm>
            <a:prstGeom prst="rect">
              <a:avLst/>
            </a:prstGeom>
            <a:noFill/>
            <a:ln w="9525">
              <a:noFill/>
              <a:miter lim="800000"/>
              <a:headEnd/>
              <a:tailEnd/>
            </a:ln>
          </p:spPr>
        </p:pic>
        <p:sp>
          <p:nvSpPr>
            <p:cNvPr id="17" name="矩形 16">
              <a:extLst>
                <a:ext uri="{FF2B5EF4-FFF2-40B4-BE49-F238E27FC236}">
                  <a16:creationId xmlns:a16="http://schemas.microsoft.com/office/drawing/2014/main" id="{D1472DE6-D6A3-4D44-9D52-6682D3578AB6}"/>
                </a:ext>
              </a:extLst>
            </p:cNvPr>
            <p:cNvSpPr/>
            <p:nvPr/>
          </p:nvSpPr>
          <p:spPr>
            <a:xfrm>
              <a:off x="7400925" y="3141663"/>
              <a:ext cx="306388" cy="2952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1" name="直接箭头连接符 20">
              <a:extLst>
                <a:ext uri="{FF2B5EF4-FFF2-40B4-BE49-F238E27FC236}">
                  <a16:creationId xmlns:a16="http://schemas.microsoft.com/office/drawing/2014/main" id="{D49F98AA-8ABA-434E-B61E-ACEB9AE53515}"/>
                </a:ext>
              </a:extLst>
            </p:cNvPr>
            <p:cNvCxnSpPr/>
            <p:nvPr/>
          </p:nvCxnSpPr>
          <p:spPr>
            <a:xfrm flipV="1">
              <a:off x="7545388" y="2781300"/>
              <a:ext cx="9525" cy="3603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1C2DB7-6876-4649-B99B-62A6E31626FE}"/>
              </a:ext>
            </a:extLst>
          </p:cNvPr>
          <p:cNvSpPr>
            <a:spLocks noChangeArrowheads="1"/>
          </p:cNvSpPr>
          <p:nvPr/>
        </p:nvSpPr>
        <p:spPr bwMode="auto">
          <a:xfrm>
            <a:off x="742950" y="476250"/>
            <a:ext cx="8420100" cy="863600"/>
          </a:xfrm>
          <a:prstGeom prst="rect">
            <a:avLst/>
          </a:prstGeom>
          <a:noFill/>
          <a:ln w="9525">
            <a:noFill/>
            <a:miter lim="800000"/>
            <a:headEnd/>
            <a:tailEnd/>
          </a:ln>
        </p:spPr>
        <p:txBody>
          <a:bodyPr anchor="ctr"/>
          <a:lstStyle/>
          <a:p>
            <a:pPr algn="ctr">
              <a:defRPr/>
            </a:pPr>
            <a:r>
              <a:rPr lang="en-US" altLang="zh-CN" sz="2800" dirty="0">
                <a:solidFill>
                  <a:srgbClr val="000000"/>
                </a:solidFill>
                <a:ea typeface="+mj-ea"/>
                <a:cs typeface="Arial" panose="020B0604020202020204" pitchFamily="34" charset="0"/>
                <a:sym typeface="Arial" panose="020B0604020202020204" pitchFamily="34" charset="0"/>
              </a:rPr>
              <a:t>EA Solution</a:t>
            </a:r>
            <a:endParaRPr lang="zh-CN" altLang="en-US" sz="2800" dirty="0">
              <a:solidFill>
                <a:srgbClr val="000000"/>
              </a:solidFill>
              <a:ea typeface="+mj-ea"/>
              <a:cs typeface="Arial" panose="020B0604020202020204" pitchFamily="34" charset="0"/>
              <a:sym typeface="Arial" panose="020B0604020202020204" pitchFamily="34" charset="0"/>
            </a:endParaRPr>
          </a:p>
        </p:txBody>
      </p:sp>
      <p:graphicFrame>
        <p:nvGraphicFramePr>
          <p:cNvPr id="3" name="图示 2">
            <a:extLst>
              <a:ext uri="{FF2B5EF4-FFF2-40B4-BE49-F238E27FC236}">
                <a16:creationId xmlns:a16="http://schemas.microsoft.com/office/drawing/2014/main" id="{4DAC8EFA-6761-4CC7-A531-69A918D31079}"/>
              </a:ext>
            </a:extLst>
          </p:cNvPr>
          <p:cNvGraphicFramePr/>
          <p:nvPr>
            <p:extLst>
              <p:ext uri="{D42A27DB-BD31-4B8C-83A1-F6EECF244321}">
                <p14:modId xmlns:p14="http://schemas.microsoft.com/office/powerpoint/2010/main" val="2162616796"/>
              </p:ext>
            </p:extLst>
          </p:nvPr>
        </p:nvGraphicFramePr>
        <p:xfrm>
          <a:off x="687485" y="1484784"/>
          <a:ext cx="8585995"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15">
            <a:extLst>
              <a:ext uri="{FF2B5EF4-FFF2-40B4-BE49-F238E27FC236}">
                <a16:creationId xmlns:a16="http://schemas.microsoft.com/office/drawing/2014/main" id="{59CEBFF0-B4D9-44BA-87FB-44FB69DE2593}"/>
              </a:ext>
            </a:extLst>
          </p:cNvPr>
          <p:cNvSpPr>
            <a:spLocks noChangeArrowheads="1"/>
          </p:cNvSpPr>
          <p:nvPr/>
        </p:nvSpPr>
        <p:spPr bwMode="auto">
          <a:xfrm>
            <a:off x="704850" y="5589588"/>
            <a:ext cx="8831263" cy="368300"/>
          </a:xfrm>
          <a:prstGeom prst="rect">
            <a:avLst/>
          </a:prstGeom>
          <a:noFill/>
          <a:ln w="9525">
            <a:noFill/>
            <a:miter lim="800000"/>
            <a:headEnd/>
            <a:tailEnd/>
          </a:ln>
        </p:spPr>
        <p:txBody>
          <a:bodyPr wrap="none">
            <a:spAutoFit/>
          </a:bodyPr>
          <a:lstStyle/>
          <a:p>
            <a:pPr>
              <a:defRPr/>
            </a:pPr>
            <a:r>
              <a:rPr lang="en-US" altLang="zh-CN" dirty="0">
                <a:solidFill>
                  <a:srgbClr val="FF0000"/>
                </a:solidFill>
                <a:ea typeface="+mj-ea"/>
                <a:cs typeface="Arial" panose="020B0604020202020204" pitchFamily="34" charset="0"/>
                <a:sym typeface="Arial" panose="020B0604020202020204" pitchFamily="34" charset="0"/>
              </a:rPr>
              <a:t>Warning: When conducting below operation, heat pump must be powered off ! </a:t>
            </a:r>
          </a:p>
        </p:txBody>
      </p:sp>
    </p:spTree>
    <p:extLst>
      <p:ext uri="{BB962C8B-B14F-4D97-AF65-F5344CB8AC3E}">
        <p14:creationId xmlns:p14="http://schemas.microsoft.com/office/powerpoint/2010/main" val="37510101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cstate="print"/>
          <a:srcRect/>
          <a:stretch>
            <a:fillRect/>
          </a:stretch>
        </p:blipFill>
        <p:spPr bwMode="auto">
          <a:xfrm>
            <a:off x="738158" y="1000108"/>
            <a:ext cx="7667649" cy="5041161"/>
          </a:xfrm>
          <a:prstGeom prst="rect">
            <a:avLst/>
          </a:prstGeom>
          <a:noFill/>
          <a:ln w="9525">
            <a:noFill/>
            <a:miter lim="800000"/>
            <a:headEnd/>
            <a:tailEnd/>
          </a:ln>
          <a:effectLst/>
        </p:spPr>
      </p:pic>
      <p:sp>
        <p:nvSpPr>
          <p:cNvPr id="98307" name="文本框 6"/>
          <p:cNvSpPr txBox="1">
            <a:spLocks noChangeArrowheads="1"/>
          </p:cNvSpPr>
          <p:nvPr/>
        </p:nvSpPr>
        <p:spPr bwMode="auto">
          <a:xfrm>
            <a:off x="639142" y="538832"/>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2. If fan not run, check if fan is broken, if broken, replace it. </a:t>
            </a:r>
            <a:endParaRPr lang="zh-CN" altLang="en-US" b="0" dirty="0">
              <a:cs typeface="Arial" panose="020B0604020202020204" pitchFamily="34" charset="0"/>
              <a:sym typeface="Arial" panose="020B0604020202020204" pitchFamily="34" charset="0"/>
            </a:endParaRPr>
          </a:p>
        </p:txBody>
      </p:sp>
      <p:sp>
        <p:nvSpPr>
          <p:cNvPr id="8" name="矩形 7"/>
          <p:cNvSpPr/>
          <p:nvPr/>
        </p:nvSpPr>
        <p:spPr>
          <a:xfrm>
            <a:off x="2024042" y="2357430"/>
            <a:ext cx="3357586" cy="314327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98309" name="文本框 3"/>
          <p:cNvSpPr txBox="1">
            <a:spLocks noChangeArrowheads="1"/>
          </p:cNvSpPr>
          <p:nvPr/>
        </p:nvSpPr>
        <p:spPr bwMode="auto">
          <a:xfrm>
            <a:off x="849313" y="6021388"/>
            <a:ext cx="8337550" cy="369887"/>
          </a:xfrm>
          <a:prstGeom prst="rect">
            <a:avLst/>
          </a:prstGeom>
          <a:noFill/>
          <a:ln w="9525">
            <a:noFill/>
            <a:miter lim="800000"/>
            <a:headEnd/>
            <a:tailEnd/>
          </a:ln>
        </p:spPr>
        <p:txBody>
          <a:bodyPr>
            <a:spAutoFit/>
          </a:bodyPr>
          <a:lstStyle/>
          <a:p>
            <a:pPr>
              <a:spcBef>
                <a:spcPct val="50000"/>
              </a:spcBef>
            </a:pPr>
            <a:r>
              <a:rPr lang="en-US" altLang="zh-CN" b="0" dirty="0">
                <a:cs typeface="Arial" panose="020B0604020202020204" pitchFamily="34" charset="0"/>
                <a:sym typeface="Arial" panose="020B0604020202020204" pitchFamily="34" charset="0"/>
              </a:rPr>
              <a:t>If fan is good, go to step 3. </a:t>
            </a:r>
            <a:endParaRPr lang="zh-CN" altLang="en-US" b="0" dirty="0">
              <a:cs typeface="Arial" panose="020B0604020202020204" pitchFamily="34" charset="0"/>
              <a:sym typeface="Arial" panose="020B0604020202020204" pitchFamily="34" charset="0"/>
            </a:endParaRPr>
          </a:p>
        </p:txBody>
      </p:sp>
      <p:sp>
        <p:nvSpPr>
          <p:cNvPr id="7" name="文本框 6">
            <a:extLst>
              <a:ext uri="{FF2B5EF4-FFF2-40B4-BE49-F238E27FC236}">
                <a16:creationId xmlns:a16="http://schemas.microsoft.com/office/drawing/2014/main" id="{B4C6B04A-F60A-4C41-A067-B758437FF675}"/>
              </a:ext>
            </a:extLst>
          </p:cNvPr>
          <p:cNvSpPr txBox="1"/>
          <p:nvPr/>
        </p:nvSpPr>
        <p:spPr>
          <a:xfrm>
            <a:off x="639142" y="168589"/>
            <a:ext cx="4955308" cy="369332"/>
          </a:xfrm>
          <a:prstGeom prst="rect">
            <a:avLst/>
          </a:prstGeom>
          <a:noFill/>
        </p:spPr>
        <p:txBody>
          <a:bodyPr wrap="square">
            <a:spAutoFit/>
          </a:bodyPr>
          <a:lstStyle/>
          <a:p>
            <a:r>
              <a:rPr lang="en-US" altLang="zh-CN" sz="1800" b="0" cap="none" dirty="0">
                <a:latin typeface="Arial" panose="020B0604020202020204" pitchFamily="34" charset="0"/>
                <a:ea typeface="微软雅黑" panose="020B0503020204020204" pitchFamily="34" charset="-122"/>
                <a:cs typeface="Arial" pitchFamily="34" charset="0"/>
                <a:sym typeface="Arial" panose="020B0604020202020204" pitchFamily="34" charset="0"/>
              </a:rPr>
              <a:t>Step 1. Check installation condition, refer to E1.</a:t>
            </a:r>
            <a:endParaRPr lang="zh-CN" altLang="en-US" b="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1" name="文本框 6"/>
          <p:cNvSpPr txBox="1">
            <a:spLocks noChangeArrowheads="1"/>
          </p:cNvSpPr>
          <p:nvPr/>
        </p:nvSpPr>
        <p:spPr bwMode="auto">
          <a:xfrm>
            <a:off x="560388" y="260350"/>
            <a:ext cx="7842250" cy="369888"/>
          </a:xfrm>
          <a:prstGeom prst="rect">
            <a:avLst/>
          </a:prstGeom>
          <a:noFill/>
          <a:ln w="9525">
            <a:noFill/>
            <a:miter lim="800000"/>
            <a:headEnd/>
            <a:tailEnd/>
          </a:ln>
        </p:spPr>
        <p:txBody>
          <a:bodyPr>
            <a:spAutoFit/>
          </a:bodyPr>
          <a:lstStyle/>
          <a:p>
            <a:r>
              <a:rPr lang="en-US" altLang="zh-CN" b="0" dirty="0">
                <a:cs typeface="Arial" panose="020B0604020202020204" pitchFamily="34" charset="0"/>
                <a:sym typeface="Arial" panose="020B0604020202020204" pitchFamily="34" charset="0"/>
              </a:rPr>
              <a:t>Step 3: If fan not run, replace fan motor.</a:t>
            </a:r>
            <a:endParaRPr lang="zh-CN" altLang="en-US" b="0" dirty="0">
              <a:cs typeface="Arial" panose="020B0604020202020204" pitchFamily="34" charset="0"/>
              <a:sym typeface="Arial" panose="020B0604020202020204" pitchFamily="34" charset="0"/>
            </a:endParaRPr>
          </a:p>
        </p:txBody>
      </p:sp>
      <p:pic>
        <p:nvPicPr>
          <p:cNvPr id="5" name="Picture 1"/>
          <p:cNvPicPr>
            <a:picLocks noChangeAspect="1" noChangeArrowheads="1"/>
          </p:cNvPicPr>
          <p:nvPr/>
        </p:nvPicPr>
        <p:blipFill>
          <a:blip r:embed="rId2" cstate="print"/>
          <a:srcRect/>
          <a:stretch>
            <a:fillRect/>
          </a:stretch>
        </p:blipFill>
        <p:spPr bwMode="auto">
          <a:xfrm>
            <a:off x="1952604" y="857232"/>
            <a:ext cx="4152900" cy="5667375"/>
          </a:xfrm>
          <a:prstGeom prst="rect">
            <a:avLst/>
          </a:prstGeom>
          <a:noFill/>
          <a:ln w="9525">
            <a:noFill/>
            <a:miter lim="800000"/>
            <a:headEnd/>
            <a:tailEnd/>
          </a:ln>
          <a:effectLst/>
        </p:spPr>
      </p:pic>
      <p:sp>
        <p:nvSpPr>
          <p:cNvPr id="6" name="矩形 5"/>
          <p:cNvSpPr/>
          <p:nvPr/>
        </p:nvSpPr>
        <p:spPr>
          <a:xfrm>
            <a:off x="3167050" y="2285992"/>
            <a:ext cx="1928826" cy="2286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Arial" panose="020B0604020202020204" pitchFamily="34" charset="0"/>
              <a:cs typeface="Arial" panose="020B0604020202020204" pitchFamily="34" charset="0"/>
              <a:sym typeface="Arial" panose="020B0604020202020204" pitchFamily="34" charset="0"/>
            </a:endParaRPr>
          </a:p>
        </p:txBody>
      </p:sp>
      <p:sp>
        <p:nvSpPr>
          <p:cNvPr id="7" name="文本框 1"/>
          <p:cNvSpPr txBox="1">
            <a:spLocks noChangeArrowheads="1"/>
          </p:cNvSpPr>
          <p:nvPr/>
        </p:nvSpPr>
        <p:spPr bwMode="auto">
          <a:xfrm>
            <a:off x="6310322" y="5286388"/>
            <a:ext cx="1733550" cy="369332"/>
          </a:xfrm>
          <a:prstGeom prst="rect">
            <a:avLst/>
          </a:prstGeom>
          <a:noFill/>
          <a:ln w="9525">
            <a:noFill/>
            <a:miter lim="800000"/>
            <a:headEnd/>
            <a:tailEnd/>
          </a:ln>
        </p:spPr>
        <p:txBody>
          <a:bodyPr wrap="square">
            <a:spAutoFit/>
          </a:bodyPr>
          <a:lstStyle/>
          <a:p>
            <a:r>
              <a:rPr lang="en-US" altLang="zh-CN" b="0" dirty="0">
                <a:cs typeface="Arial" panose="020B0604020202020204" pitchFamily="34" charset="0"/>
                <a:sym typeface="Arial" panose="020B0604020202020204" pitchFamily="34" charset="0"/>
              </a:rPr>
              <a:t>Fan motor</a:t>
            </a:r>
            <a:endParaRPr lang="zh-CN" altLang="en-US" b="0" dirty="0">
              <a:cs typeface="Arial" panose="020B0604020202020204" pitchFamily="34" charset="0"/>
              <a:sym typeface="Arial" panose="020B0604020202020204" pitchFamily="34" charset="0"/>
            </a:endParaRPr>
          </a:p>
        </p:txBody>
      </p:sp>
      <p:cxnSp>
        <p:nvCxnSpPr>
          <p:cNvPr id="8" name="直接箭头连接符 7"/>
          <p:cNvCxnSpPr>
            <a:stCxn id="6" idx="2"/>
          </p:cNvCxnSpPr>
          <p:nvPr/>
        </p:nvCxnSpPr>
        <p:spPr>
          <a:xfrm rot="16200000" flipH="1">
            <a:off x="4899421" y="3804049"/>
            <a:ext cx="785818" cy="232173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水滴">
  <a:themeElements>
    <a:clrScheme name="水滴">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水滴">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水滴">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spDef>
      <a:spPr>
        <a:noFill/>
        <a:ln w="254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水滴</Template>
  <TotalTime>8789</TotalTime>
  <Words>9353</Words>
  <Application>Microsoft Office PowerPoint</Application>
  <PresentationFormat>A4 纸张(210x297 毫米)</PresentationFormat>
  <Paragraphs>1314</Paragraphs>
  <Slides>185</Slides>
  <Notes>0</Notes>
  <HiddenSlides>0</HiddenSlides>
  <MMClips>0</MMClips>
  <ScaleCrop>false</ScaleCrop>
  <HeadingPairs>
    <vt:vector size="8" baseType="variant">
      <vt:variant>
        <vt:lpstr>已用的字体</vt:lpstr>
      </vt:variant>
      <vt:variant>
        <vt:i4>3</vt:i4>
      </vt:variant>
      <vt:variant>
        <vt:lpstr>主题</vt:lpstr>
      </vt:variant>
      <vt:variant>
        <vt:i4>1</vt:i4>
      </vt:variant>
      <vt:variant>
        <vt:lpstr>嵌入 OLE 服务器</vt:lpstr>
      </vt:variant>
      <vt:variant>
        <vt:i4>0</vt:i4>
      </vt:variant>
      <vt:variant>
        <vt:lpstr>幻灯片标题</vt:lpstr>
      </vt:variant>
      <vt:variant>
        <vt:i4>185</vt:i4>
      </vt:variant>
    </vt:vector>
  </HeadingPairs>
  <TitlesOfParts>
    <vt:vector size="189" baseType="lpstr">
      <vt:lpstr>Arial</vt:lpstr>
      <vt:lpstr>Calibri</vt:lpstr>
      <vt:lpstr>Tw Cen MT</vt:lpstr>
      <vt:lpstr>水滴</vt:lpstr>
      <vt:lpstr>PowerPoint 演示文稿</vt:lpstr>
      <vt:lpstr>Trouble Shooting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Step 2: Check if the contactor is normal.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Bad installation condition</vt:lpstr>
      <vt:lpstr>PowerPoint 演示文稿</vt:lpstr>
      <vt:lpstr>PowerPoint 演示文稿</vt:lpstr>
      <vt:lpstr>PowerPoint 演示文稿</vt:lpstr>
      <vt:lpstr>Step 5. Replace winding of electric expansion valve</vt:lpstr>
      <vt:lpstr>Caution: High pressure switch need to be check or not?</vt:lpstr>
      <vt:lpstr>PowerPoint 演示文稿</vt:lpstr>
      <vt:lpstr>Step 1. Check wiring</vt:lpstr>
      <vt:lpstr>Step 1. Check wiring</vt:lpstr>
      <vt:lpstr>PowerPoint 演示文稿</vt:lpstr>
      <vt:lpstr>Tools</vt:lpstr>
      <vt:lpstr>Low pressure detecting port</vt:lpstr>
      <vt:lpstr>Detecting method</vt:lpstr>
      <vt:lpstr>PowerPoint 演示文稿</vt:lpstr>
      <vt:lpstr>B. Leakage point detecting</vt:lpstr>
      <vt:lpstr>C. Leakage repair and gas refilling</vt:lpstr>
      <vt:lpstr>Step 3. Check low pressure switch</vt:lpstr>
      <vt:lpstr>PowerPoint 演示文稿</vt:lpstr>
      <vt:lpstr>Step 1. Check installation condition, refer to E1.</vt:lpstr>
      <vt:lpstr>Step 4. Replace Gas exhaust temp sensor.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Temp sensor error code</vt:lpstr>
      <vt:lpstr>PowerPoint 演示文稿</vt:lpstr>
      <vt:lpstr>PowerPoint 演示文稿</vt:lpstr>
      <vt:lpstr>2. Wiring of P2 (Single phase model)</vt:lpstr>
      <vt:lpstr>3. Wiring of P3</vt:lpstr>
      <vt:lpstr>4.Wiring of P4</vt:lpstr>
      <vt:lpstr>5.Wiring of P5</vt:lpstr>
      <vt:lpstr>6. Wiring of P6</vt:lpstr>
      <vt:lpstr>7. Wiring of P7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E6 solution</vt:lpstr>
      <vt:lpstr>PowerPoint 演示文稿</vt:lpstr>
      <vt:lpstr>PowerPoint 演示文稿</vt:lpstr>
      <vt:lpstr>PowerPoint 演示文稿</vt:lpstr>
      <vt:lpstr>PowerPoint 演示文稿</vt:lpstr>
      <vt:lpstr>PowerPoint 演示文稿</vt:lpstr>
      <vt:lpstr>PowerPoint 演示文稿</vt:lpstr>
      <vt:lpstr>Common failure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Check if power supply on Integrated board is normal or not</vt:lpstr>
      <vt:lpstr>Step 1. Replace controller</vt:lpstr>
      <vt:lpstr>PowerPoint 演示文稿</vt:lpstr>
      <vt:lpstr>PowerPoint 演示文稿</vt:lpstr>
      <vt:lpstr>3. Power supply</vt:lpstr>
      <vt:lpstr>PowerPoint 演示文稿</vt:lpstr>
      <vt:lpstr>Check if power supply on PC board is normal.</vt:lpstr>
      <vt:lpstr>PowerPoint 演示文稿</vt:lpstr>
      <vt:lpstr>PowerPoint 演示文稿</vt:lpstr>
      <vt:lpstr>PowerPoint 演示文稿</vt:lpstr>
      <vt:lpstr>2. Abnormal power supply to PC board.</vt:lpstr>
      <vt:lpstr>PowerPoint 演示文稿</vt:lpstr>
      <vt:lpstr>C. Power supply</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louise</dc:creator>
  <cp:lastModifiedBy>zhongy</cp:lastModifiedBy>
  <cp:revision>2071</cp:revision>
  <dcterms:created xsi:type="dcterms:W3CDTF">2015-10-20T01:42:53Z</dcterms:created>
  <dcterms:modified xsi:type="dcterms:W3CDTF">2020-12-03T13:12:00Z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